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47"/>
  </p:notesMasterIdLst>
  <p:handoutMasterIdLst>
    <p:handoutMasterId r:id="rId48"/>
  </p:handoutMasterIdLst>
  <p:sldIdLst>
    <p:sldId id="256" r:id="rId5"/>
    <p:sldId id="269" r:id="rId6"/>
    <p:sldId id="270" r:id="rId7"/>
    <p:sldId id="287" r:id="rId8"/>
    <p:sldId id="272" r:id="rId9"/>
    <p:sldId id="280" r:id="rId10"/>
    <p:sldId id="298" r:id="rId11"/>
    <p:sldId id="299" r:id="rId12"/>
    <p:sldId id="295" r:id="rId13"/>
    <p:sldId id="301" r:id="rId14"/>
    <p:sldId id="302" r:id="rId15"/>
    <p:sldId id="303" r:id="rId16"/>
    <p:sldId id="306" r:id="rId17"/>
    <p:sldId id="304" r:id="rId18"/>
    <p:sldId id="305" r:id="rId19"/>
    <p:sldId id="335" r:id="rId20"/>
    <p:sldId id="338" r:id="rId21"/>
    <p:sldId id="308" r:id="rId22"/>
    <p:sldId id="314" r:id="rId23"/>
    <p:sldId id="336" r:id="rId24"/>
    <p:sldId id="313" r:id="rId25"/>
    <p:sldId id="309" r:id="rId26"/>
    <p:sldId id="316" r:id="rId27"/>
    <p:sldId id="318" r:id="rId28"/>
    <p:sldId id="319" r:id="rId29"/>
    <p:sldId id="320" r:id="rId30"/>
    <p:sldId id="339" r:id="rId31"/>
    <p:sldId id="310" r:id="rId32"/>
    <p:sldId id="322" r:id="rId33"/>
    <p:sldId id="323" r:id="rId34"/>
    <p:sldId id="324" r:id="rId35"/>
    <p:sldId id="340" r:id="rId36"/>
    <p:sldId id="311" r:id="rId37"/>
    <p:sldId id="325" r:id="rId38"/>
    <p:sldId id="326" r:id="rId39"/>
    <p:sldId id="329" r:id="rId40"/>
    <p:sldId id="328" r:id="rId41"/>
    <p:sldId id="330" r:id="rId42"/>
    <p:sldId id="312" r:id="rId43"/>
    <p:sldId id="331" r:id="rId44"/>
    <p:sldId id="333" r:id="rId45"/>
    <p:sldId id="276" r:id="rId46"/>
  </p:sldIdLst>
  <p:sldSz cx="7559675" cy="10691813"/>
  <p:notesSz cx="6858000" cy="9144000"/>
  <p:defaultTex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p:defaultTextStyle>
  <p:extLst>
    <p:ext uri="{EFAFB233-063F-42B5-8137-9DF3F51BA10A}">
      <p15:sldGuideLst xmlns:p15="http://schemas.microsoft.com/office/powerpoint/2012/main">
        <p15:guide id="1" pos="453" userDrawn="1">
          <p15:clr>
            <a:srgbClr val="A4A3A4"/>
          </p15:clr>
        </p15:guide>
        <p15:guide id="2" orient="horz" pos="3345"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C434380-629C-11A9-B340-816E74F01B1E}" name="Moa Nilsson" initials="" userId="S::moa.nilsson@coompaniongoteborg.onmicrosoft.com::da40d6be-d2df-41b9-964a-8f6a70fdbcd4"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6D6E71"/>
    <a:srgbClr val="8AC03B"/>
    <a:srgbClr val="82ADAD"/>
    <a:srgbClr val="69ADAD"/>
    <a:srgbClr val="97C879"/>
    <a:srgbClr val="44BAA9"/>
    <a:srgbClr val="ECECEC"/>
    <a:srgbClr val="F16924"/>
    <a:srgbClr val="B41F7A"/>
    <a:srgbClr val="4B4B4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163" autoAdjust="0"/>
    <p:restoredTop sz="94638"/>
  </p:normalViewPr>
  <p:slideViewPr>
    <p:cSldViewPr snapToGrid="0" snapToObjects="1">
      <p:cViewPr varScale="1">
        <p:scale>
          <a:sx n="81" d="100"/>
          <a:sy n="81" d="100"/>
        </p:scale>
        <p:origin x="3040" y="208"/>
      </p:cViewPr>
      <p:guideLst>
        <p:guide pos="453"/>
        <p:guide orient="horz" pos="3345"/>
      </p:guideLst>
    </p:cSldViewPr>
  </p:slideViewPr>
  <p:notesTextViewPr>
    <p:cViewPr>
      <p:scale>
        <a:sx n="1" d="1"/>
        <a:sy n="1" d="1"/>
      </p:scale>
      <p:origin x="0" y="0"/>
    </p:cViewPr>
  </p:notesTextViewPr>
  <p:sorterViewPr>
    <p:cViewPr>
      <p:scale>
        <a:sx n="80" d="100"/>
        <a:sy n="80" d="100"/>
      </p:scale>
      <p:origin x="0" y="0"/>
    </p:cViewPr>
  </p:sorterViewPr>
  <p:notesViewPr>
    <p:cSldViewPr snapToGrid="0" snapToObjects="1" showGuides="1">
      <p:cViewPr varScale="1">
        <p:scale>
          <a:sx n="75" d="100"/>
          <a:sy n="75" d="100"/>
        </p:scale>
        <p:origin x="2936"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microsoft.com/office/2018/10/relationships/authors" Target="author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77E7518-D7D3-A342-B9A1-57B91EA8AD9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9238D92-CE55-1642-B171-5E9305F007A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F378577-8B88-EE4C-8516-6703E5E700B5}" type="datetimeFigureOut">
              <a:rPr lang="en-US" smtClean="0"/>
              <a:t>4/2/25</a:t>
            </a:fld>
            <a:endParaRPr lang="en-US" dirty="0"/>
          </a:p>
        </p:txBody>
      </p:sp>
      <p:sp>
        <p:nvSpPr>
          <p:cNvPr id="4" name="Footer Placeholder 3">
            <a:extLst>
              <a:ext uri="{FF2B5EF4-FFF2-40B4-BE49-F238E27FC236}">
                <a16:creationId xmlns:a16="http://schemas.microsoft.com/office/drawing/2014/main" id="{294DC253-90BB-9447-B456-77404052F1D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1E73BA3A-C6D1-EB41-8906-A8CC76B3C0A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D09957D-E1A3-9D46-BB8D-8C509470EB58}" type="slidenum">
              <a:rPr lang="en-US" smtClean="0"/>
              <a:t>‹#›</a:t>
            </a:fld>
            <a:endParaRPr lang="en-US" dirty="0"/>
          </a:p>
        </p:txBody>
      </p:sp>
    </p:spTree>
    <p:extLst>
      <p:ext uri="{BB962C8B-B14F-4D97-AF65-F5344CB8AC3E}">
        <p14:creationId xmlns:p14="http://schemas.microsoft.com/office/powerpoint/2010/main" val="15289264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E1DF58-7EE3-C448-983E-EBFA8BC3FAB5}" type="datetimeFigureOut">
              <a:rPr lang="en-US" smtClean="0"/>
              <a:t>4/2/25</a:t>
            </a:fld>
            <a:endParaRPr lang="en-US" dirty="0"/>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75372A-F483-BF4C-A311-87AB670BD6E8}" type="slidenum">
              <a:rPr lang="en-US" smtClean="0"/>
              <a:t>‹#›</a:t>
            </a:fld>
            <a:endParaRPr lang="en-US" dirty="0"/>
          </a:p>
        </p:txBody>
      </p:sp>
    </p:spTree>
    <p:extLst>
      <p:ext uri="{BB962C8B-B14F-4D97-AF65-F5344CB8AC3E}">
        <p14:creationId xmlns:p14="http://schemas.microsoft.com/office/powerpoint/2010/main" val="1810596504"/>
      </p:ext>
    </p:extLst>
  </p:cSld>
  <p:clrMap bg1="lt1" tx1="dk1" bg2="lt2" tx2="dk2" accent1="accent1" accent2="accent2" accent3="accent3" accent4="accent4" accent5="accent5" accent6="accent6" hlink="hlink" folHlink="folHlink"/>
  <p:notesStyle>
    <a:lvl1pPr marL="0" algn="l" defTabSz="875998" rtl="0" eaLnBrk="1" latinLnBrk="0" hangingPunct="1">
      <a:defRPr sz="1150" kern="1200">
        <a:solidFill>
          <a:schemeClr val="tx1"/>
        </a:solidFill>
        <a:latin typeface="+mn-lt"/>
        <a:ea typeface="+mn-ea"/>
        <a:cs typeface="+mn-cs"/>
      </a:defRPr>
    </a:lvl1pPr>
    <a:lvl2pPr marL="437999" algn="l" defTabSz="875998" rtl="0" eaLnBrk="1" latinLnBrk="0" hangingPunct="1">
      <a:defRPr sz="1150" kern="1200">
        <a:solidFill>
          <a:schemeClr val="tx1"/>
        </a:solidFill>
        <a:latin typeface="+mn-lt"/>
        <a:ea typeface="+mn-ea"/>
        <a:cs typeface="+mn-cs"/>
      </a:defRPr>
    </a:lvl2pPr>
    <a:lvl3pPr marL="875998" algn="l" defTabSz="875998" rtl="0" eaLnBrk="1" latinLnBrk="0" hangingPunct="1">
      <a:defRPr sz="1150" kern="1200">
        <a:solidFill>
          <a:schemeClr val="tx1"/>
        </a:solidFill>
        <a:latin typeface="+mn-lt"/>
        <a:ea typeface="+mn-ea"/>
        <a:cs typeface="+mn-cs"/>
      </a:defRPr>
    </a:lvl3pPr>
    <a:lvl4pPr marL="1313997" algn="l" defTabSz="875998" rtl="0" eaLnBrk="1" latinLnBrk="0" hangingPunct="1">
      <a:defRPr sz="1150" kern="1200">
        <a:solidFill>
          <a:schemeClr val="tx1"/>
        </a:solidFill>
        <a:latin typeface="+mn-lt"/>
        <a:ea typeface="+mn-ea"/>
        <a:cs typeface="+mn-cs"/>
      </a:defRPr>
    </a:lvl4pPr>
    <a:lvl5pPr marL="1751996" algn="l" defTabSz="875998" rtl="0" eaLnBrk="1" latinLnBrk="0" hangingPunct="1">
      <a:defRPr sz="1150" kern="1200">
        <a:solidFill>
          <a:schemeClr val="tx1"/>
        </a:solidFill>
        <a:latin typeface="+mn-lt"/>
        <a:ea typeface="+mn-ea"/>
        <a:cs typeface="+mn-cs"/>
      </a:defRPr>
    </a:lvl5pPr>
    <a:lvl6pPr marL="2189995" algn="l" defTabSz="875998" rtl="0" eaLnBrk="1" latinLnBrk="0" hangingPunct="1">
      <a:defRPr sz="1150" kern="1200">
        <a:solidFill>
          <a:schemeClr val="tx1"/>
        </a:solidFill>
        <a:latin typeface="+mn-lt"/>
        <a:ea typeface="+mn-ea"/>
        <a:cs typeface="+mn-cs"/>
      </a:defRPr>
    </a:lvl6pPr>
    <a:lvl7pPr marL="2627995" algn="l" defTabSz="875998" rtl="0" eaLnBrk="1" latinLnBrk="0" hangingPunct="1">
      <a:defRPr sz="1150" kern="1200">
        <a:solidFill>
          <a:schemeClr val="tx1"/>
        </a:solidFill>
        <a:latin typeface="+mn-lt"/>
        <a:ea typeface="+mn-ea"/>
        <a:cs typeface="+mn-cs"/>
      </a:defRPr>
    </a:lvl7pPr>
    <a:lvl8pPr marL="3065994" algn="l" defTabSz="875998" rtl="0" eaLnBrk="1" latinLnBrk="0" hangingPunct="1">
      <a:defRPr sz="1150" kern="1200">
        <a:solidFill>
          <a:schemeClr val="tx1"/>
        </a:solidFill>
        <a:latin typeface="+mn-lt"/>
        <a:ea typeface="+mn-ea"/>
        <a:cs typeface="+mn-cs"/>
      </a:defRPr>
    </a:lvl8pPr>
    <a:lvl9pPr marL="3503992" algn="l" defTabSz="875998" rtl="0" eaLnBrk="1" latinLnBrk="0" hangingPunct="1">
      <a:defRPr sz="115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struc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D4166B6-C662-4A42-8C2C-77E7E833BD32}"/>
              </a:ext>
            </a:extLst>
          </p:cNvPr>
          <p:cNvSpPr/>
          <p:nvPr userDrawn="1"/>
        </p:nvSpPr>
        <p:spPr>
          <a:xfrm>
            <a:off x="0" y="0"/>
            <a:ext cx="7559675" cy="10691813"/>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RU"/>
          </a:p>
        </p:txBody>
      </p:sp>
      <p:sp>
        <p:nvSpPr>
          <p:cNvPr id="4" name="Rectangle 3">
            <a:extLst>
              <a:ext uri="{FF2B5EF4-FFF2-40B4-BE49-F238E27FC236}">
                <a16:creationId xmlns:a16="http://schemas.microsoft.com/office/drawing/2014/main" id="{AC4A7F4B-529F-CB4E-8A64-1E6B07F4C3C0}"/>
              </a:ext>
            </a:extLst>
          </p:cNvPr>
          <p:cNvSpPr/>
          <p:nvPr userDrawn="1"/>
        </p:nvSpPr>
        <p:spPr>
          <a:xfrm>
            <a:off x="-15240" y="9662696"/>
            <a:ext cx="7559675" cy="646331"/>
          </a:xfrm>
          <a:prstGeom prst="rect">
            <a:avLst/>
          </a:prstGeom>
        </p:spPr>
        <p:txBody>
          <a:bodyPr wrap="square">
            <a:spAutoFit/>
          </a:bodyPr>
          <a:lstStyle/>
          <a:p>
            <a:pPr algn="ctr"/>
            <a:r>
              <a:rPr lang="en-IE" sz="1800"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rPr>
              <a:t>*** </a:t>
            </a:r>
            <a:r>
              <a:rPr lang="en-IE" sz="1800" b="1"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rPr>
              <a:t>PLEASE DELETE THIS INSTRUCTION SLIDE BEFORE PRESENTING FINAL PRESENTATION </a:t>
            </a:r>
            <a:r>
              <a:rPr lang="en-IE" sz="1800"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rPr>
              <a:t>*** </a:t>
            </a:r>
            <a:endParaRPr lang="en-US" sz="1800"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6" name="Rectangle 5">
            <a:extLst>
              <a:ext uri="{FF2B5EF4-FFF2-40B4-BE49-F238E27FC236}">
                <a16:creationId xmlns:a16="http://schemas.microsoft.com/office/drawing/2014/main" id="{C0FBEC42-033F-0740-A931-95187501D99D}"/>
              </a:ext>
            </a:extLst>
          </p:cNvPr>
          <p:cNvSpPr/>
          <p:nvPr userDrawn="1"/>
        </p:nvSpPr>
        <p:spPr>
          <a:xfrm>
            <a:off x="586900" y="491138"/>
            <a:ext cx="6408259" cy="923330"/>
          </a:xfrm>
          <a:prstGeom prst="rect">
            <a:avLst/>
          </a:prstGeom>
        </p:spPr>
        <p:txBody>
          <a:bodyPr wrap="square">
            <a:spAutoFit/>
          </a:bodyPr>
          <a:lstStyle/>
          <a:p>
            <a:pPr marL="0" lvl="0" indent="0" algn="ctr" rtl="0">
              <a:spcBef>
                <a:spcPts val="0"/>
              </a:spcBef>
              <a:spcAft>
                <a:spcPts val="0"/>
              </a:spcAft>
              <a:buClr>
                <a:schemeClr val="dk1"/>
              </a:buClr>
              <a:buSzPts val="1100"/>
              <a:buFont typeface="Arial"/>
              <a:buNone/>
            </a:pPr>
            <a:r>
              <a:rPr lang="en-IE" sz="1800" b="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Icons</a:t>
            </a:r>
            <a:r>
              <a:rPr lang="en-IE" sz="1800" b="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which can be used within this template </a:t>
            </a:r>
            <a:r>
              <a:rPr lang="en-IE" sz="18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without losing quality.</a:t>
            </a:r>
            <a:r>
              <a:rPr lang="en-IE" sz="18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r>
              <a:rPr lang="en-IE" sz="18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Change line colour, width and style.</a:t>
            </a:r>
            <a:r>
              <a:rPr lang="en-IE" sz="18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p>
          <a:p>
            <a:pPr marL="52388" lvl="0" indent="0" algn="l" rtl="0">
              <a:spcBef>
                <a:spcPts val="0"/>
              </a:spcBef>
              <a:spcAft>
                <a:spcPts val="0"/>
              </a:spcAft>
              <a:buClr>
                <a:schemeClr val="dk1"/>
              </a:buClr>
              <a:buSzPts val="900"/>
              <a:buFont typeface="Quattrocento Sans"/>
              <a:buNone/>
              <a:tabLst/>
            </a:pPr>
            <a:endParaRPr lang="en-IE" sz="1800" i="1" baseline="0" dirty="0">
              <a:solidFill>
                <a:schemeClr val="bg1"/>
              </a:solidFill>
              <a:latin typeface="Calibri" panose="020F0502020204030204" pitchFamily="34" charset="0"/>
              <a:ea typeface="Quattrocento Sans"/>
              <a:cs typeface="Calibri" panose="020F0502020204030204" pitchFamily="34" charset="0"/>
              <a:sym typeface="Quattrocento Sans"/>
            </a:endParaRPr>
          </a:p>
        </p:txBody>
      </p:sp>
      <p:cxnSp>
        <p:nvCxnSpPr>
          <p:cNvPr id="8" name="Straight Connector 7">
            <a:extLst>
              <a:ext uri="{FF2B5EF4-FFF2-40B4-BE49-F238E27FC236}">
                <a16:creationId xmlns:a16="http://schemas.microsoft.com/office/drawing/2014/main" id="{5997CD4E-175B-2B4D-9C23-EBEBBCF22DEF}"/>
              </a:ext>
            </a:extLst>
          </p:cNvPr>
          <p:cNvCxnSpPr/>
          <p:nvPr userDrawn="1"/>
        </p:nvCxnSpPr>
        <p:spPr>
          <a:xfrm>
            <a:off x="0" y="1584960"/>
            <a:ext cx="75596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3BF6FCBD-F024-5749-AB7D-AEA4F5BFCA76}"/>
              </a:ext>
            </a:extLst>
          </p:cNvPr>
          <p:cNvCxnSpPr/>
          <p:nvPr userDrawn="1"/>
        </p:nvCxnSpPr>
        <p:spPr>
          <a:xfrm>
            <a:off x="-15240" y="9113520"/>
            <a:ext cx="75596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27696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stimonial/Quote Pag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B9A2529-9230-E0BE-DF95-AA0CDE4C1C8D}"/>
              </a:ext>
            </a:extLst>
          </p:cNvPr>
          <p:cNvSpPr/>
          <p:nvPr userDrawn="1"/>
        </p:nvSpPr>
        <p:spPr>
          <a:xfrm>
            <a:off x="0" y="2690806"/>
            <a:ext cx="7559675" cy="2752450"/>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3" name="Text Placeholder 32">
            <a:extLst>
              <a:ext uri="{FF2B5EF4-FFF2-40B4-BE49-F238E27FC236}">
                <a16:creationId xmlns:a16="http://schemas.microsoft.com/office/drawing/2014/main" id="{33CEACF8-F97D-7607-C7A5-555CD8ED9265}"/>
              </a:ext>
            </a:extLst>
          </p:cNvPr>
          <p:cNvSpPr>
            <a:spLocks noGrp="1"/>
          </p:cNvSpPr>
          <p:nvPr>
            <p:ph type="body" sz="quarter" idx="53" hasCustomPrompt="1"/>
          </p:nvPr>
        </p:nvSpPr>
        <p:spPr>
          <a:xfrm>
            <a:off x="769518" y="807607"/>
            <a:ext cx="5956470" cy="665144"/>
          </a:xfrm>
        </p:spPr>
        <p:txBody>
          <a:bodyPr>
            <a:noAutofit/>
          </a:bodyPr>
          <a:lstStyle>
            <a:lvl1pPr marL="0" indent="0" algn="l">
              <a:lnSpc>
                <a:spcPct val="100000"/>
              </a:lnSpc>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WHO WE WORK WITH</a:t>
            </a:r>
            <a:endParaRPr lang="en-US" dirty="0"/>
          </a:p>
        </p:txBody>
      </p:sp>
      <p:cxnSp>
        <p:nvCxnSpPr>
          <p:cNvPr id="4" name="Straight Connector 3">
            <a:extLst>
              <a:ext uri="{FF2B5EF4-FFF2-40B4-BE49-F238E27FC236}">
                <a16:creationId xmlns:a16="http://schemas.microsoft.com/office/drawing/2014/main" id="{052CCF78-618E-040E-1F69-6A0F867F7DDD}"/>
              </a:ext>
            </a:extLst>
          </p:cNvPr>
          <p:cNvCxnSpPr>
            <a:cxnSpLocks/>
          </p:cNvCxnSpPr>
          <p:nvPr userDrawn="1"/>
        </p:nvCxnSpPr>
        <p:spPr>
          <a:xfrm>
            <a:off x="0" y="1462432"/>
            <a:ext cx="377983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1AC12795-9EB0-339C-0697-5B7C9CD905B7}"/>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7" name="Text Box 5">
            <a:extLst>
              <a:ext uri="{FF2B5EF4-FFF2-40B4-BE49-F238E27FC236}">
                <a16:creationId xmlns:a16="http://schemas.microsoft.com/office/drawing/2014/main" id="{1BA7EADC-9669-54D8-8E65-E7FE9248174F}"/>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9" name="Text Placeholder 23">
            <a:extLst>
              <a:ext uri="{FF2B5EF4-FFF2-40B4-BE49-F238E27FC236}">
                <a16:creationId xmlns:a16="http://schemas.microsoft.com/office/drawing/2014/main" id="{BBA367EB-F5E7-1A41-2B0E-6267EEE1A6F1}"/>
              </a:ext>
            </a:extLst>
          </p:cNvPr>
          <p:cNvSpPr>
            <a:spLocks noGrp="1"/>
          </p:cNvSpPr>
          <p:nvPr>
            <p:ph type="body" sz="quarter" idx="54" hasCustomPrompt="1"/>
          </p:nvPr>
        </p:nvSpPr>
        <p:spPr>
          <a:xfrm>
            <a:off x="3128102" y="4078366"/>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0" name="Text Placeholder 23">
            <a:extLst>
              <a:ext uri="{FF2B5EF4-FFF2-40B4-BE49-F238E27FC236}">
                <a16:creationId xmlns:a16="http://schemas.microsoft.com/office/drawing/2014/main" id="{7D399B02-4ED0-141C-4F3C-4CA0F341A266}"/>
              </a:ext>
            </a:extLst>
          </p:cNvPr>
          <p:cNvSpPr>
            <a:spLocks noGrp="1"/>
          </p:cNvSpPr>
          <p:nvPr>
            <p:ph type="body" sz="quarter" idx="55" hasCustomPrompt="1"/>
          </p:nvPr>
        </p:nvSpPr>
        <p:spPr>
          <a:xfrm>
            <a:off x="615910" y="2948645"/>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1" name="Text Placeholder 23">
            <a:extLst>
              <a:ext uri="{FF2B5EF4-FFF2-40B4-BE49-F238E27FC236}">
                <a16:creationId xmlns:a16="http://schemas.microsoft.com/office/drawing/2014/main" id="{6A303F6D-53BA-D1CD-1F32-D2312EEB55C4}"/>
              </a:ext>
            </a:extLst>
          </p:cNvPr>
          <p:cNvSpPr>
            <a:spLocks noGrp="1"/>
          </p:cNvSpPr>
          <p:nvPr>
            <p:ph type="body" sz="quarter" idx="42" hasCustomPrompt="1"/>
          </p:nvPr>
        </p:nvSpPr>
        <p:spPr>
          <a:xfrm>
            <a:off x="615910" y="2956923"/>
            <a:ext cx="3288612" cy="2066172"/>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grpSp>
        <p:nvGrpSpPr>
          <p:cNvPr id="12" name="Graphic 18">
            <a:extLst>
              <a:ext uri="{FF2B5EF4-FFF2-40B4-BE49-F238E27FC236}">
                <a16:creationId xmlns:a16="http://schemas.microsoft.com/office/drawing/2014/main" id="{88F83BCA-BC64-9D46-0B25-AC55C1C57841}"/>
              </a:ext>
            </a:extLst>
          </p:cNvPr>
          <p:cNvGrpSpPr/>
          <p:nvPr userDrawn="1"/>
        </p:nvGrpSpPr>
        <p:grpSpPr>
          <a:xfrm>
            <a:off x="5203685" y="1933342"/>
            <a:ext cx="3314240" cy="3315216"/>
            <a:chOff x="110688" y="1674538"/>
            <a:chExt cx="7339635" cy="7341798"/>
          </a:xfrm>
          <a:solidFill>
            <a:srgbClr val="FFFFFF"/>
          </a:solidFill>
        </p:grpSpPr>
        <p:sp>
          <p:nvSpPr>
            <p:cNvPr id="14" name="Freeform 13">
              <a:extLst>
                <a:ext uri="{FF2B5EF4-FFF2-40B4-BE49-F238E27FC236}">
                  <a16:creationId xmlns:a16="http://schemas.microsoft.com/office/drawing/2014/main" id="{B882E7BA-F9D6-E28E-CA6C-B220D00A90EF}"/>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15" name="Freeform 14">
              <a:extLst>
                <a:ext uri="{FF2B5EF4-FFF2-40B4-BE49-F238E27FC236}">
                  <a16:creationId xmlns:a16="http://schemas.microsoft.com/office/drawing/2014/main" id="{C8111CD3-9C06-CFB5-AD7F-008A60181BFF}"/>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38" name="Text Placeholder 32">
            <a:extLst>
              <a:ext uri="{FF2B5EF4-FFF2-40B4-BE49-F238E27FC236}">
                <a16:creationId xmlns:a16="http://schemas.microsoft.com/office/drawing/2014/main" id="{2284C67D-272D-114D-A934-C13CCF08FF71}"/>
              </a:ext>
            </a:extLst>
          </p:cNvPr>
          <p:cNvSpPr>
            <a:spLocks noGrp="1"/>
          </p:cNvSpPr>
          <p:nvPr>
            <p:ph type="body" sz="quarter" idx="52" hasCustomPrompt="1"/>
          </p:nvPr>
        </p:nvSpPr>
        <p:spPr>
          <a:xfrm>
            <a:off x="615910" y="5006693"/>
            <a:ext cx="3297520" cy="215410"/>
          </a:xfrm>
        </p:spPr>
        <p:txBody>
          <a:bodyPr numCol="1" spcCol="288000" anchor="t">
            <a:noAutofit/>
          </a:bodyPr>
          <a:lstStyle>
            <a:lvl1pPr marL="0" indent="0" algn="ctr">
              <a:lnSpc>
                <a:spcPct val="100000"/>
              </a:lnSpc>
              <a:spcBef>
                <a:spcPts val="0"/>
              </a:spcBef>
              <a:buNone/>
              <a:defRPr sz="12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sp>
        <p:nvSpPr>
          <p:cNvPr id="16" name="Rectangle 15">
            <a:extLst>
              <a:ext uri="{FF2B5EF4-FFF2-40B4-BE49-F238E27FC236}">
                <a16:creationId xmlns:a16="http://schemas.microsoft.com/office/drawing/2014/main" id="{E8CC0821-3F16-AB61-984C-B8833CA63EFC}"/>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 Placeholder 32">
            <a:extLst>
              <a:ext uri="{FF2B5EF4-FFF2-40B4-BE49-F238E27FC236}">
                <a16:creationId xmlns:a16="http://schemas.microsoft.com/office/drawing/2014/main" id="{3B3F7589-155E-C7CC-6350-BA6D2DDD7E26}"/>
              </a:ext>
            </a:extLst>
          </p:cNvPr>
          <p:cNvSpPr>
            <a:spLocks noGrp="1"/>
          </p:cNvSpPr>
          <p:nvPr>
            <p:ph type="body" sz="quarter" idx="56" hasCustomPrompt="1"/>
          </p:nvPr>
        </p:nvSpPr>
        <p:spPr>
          <a:xfrm>
            <a:off x="3913430" y="5729275"/>
            <a:ext cx="3290511" cy="447681"/>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what they say about us</a:t>
            </a:r>
          </a:p>
          <a:p>
            <a:pPr lvl="0"/>
            <a:endParaRPr lang="en-US" dirty="0"/>
          </a:p>
        </p:txBody>
      </p:sp>
      <p:sp>
        <p:nvSpPr>
          <p:cNvPr id="19" name="Text Placeholder 32">
            <a:extLst>
              <a:ext uri="{FF2B5EF4-FFF2-40B4-BE49-F238E27FC236}">
                <a16:creationId xmlns:a16="http://schemas.microsoft.com/office/drawing/2014/main" id="{E02EEF26-B0BB-D38A-9BB1-D3115C5A4A0C}"/>
              </a:ext>
            </a:extLst>
          </p:cNvPr>
          <p:cNvSpPr>
            <a:spLocks noGrp="1"/>
          </p:cNvSpPr>
          <p:nvPr>
            <p:ph type="body" sz="quarter" idx="58" hasCustomPrompt="1"/>
          </p:nvPr>
        </p:nvSpPr>
        <p:spPr>
          <a:xfrm>
            <a:off x="3913430" y="6307299"/>
            <a:ext cx="3290512" cy="1044511"/>
          </a:xfrm>
        </p:spPr>
        <p:txBody>
          <a:bodyPr numCol="1" spcCol="288000" anchor="t">
            <a:noAutofit/>
          </a:bodyPr>
          <a:lstStyle>
            <a:lvl1pPr marL="0" indent="0" algn="just">
              <a:lnSpc>
                <a:spcPct val="100000"/>
              </a:lnSpc>
              <a:spcBef>
                <a:spcPts val="0"/>
              </a:spcBef>
              <a:buNone/>
              <a:defRPr sz="1400" b="0" i="1">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“testimonial here”</a:t>
            </a:r>
            <a:endParaRPr lang="en-US" dirty="0"/>
          </a:p>
        </p:txBody>
      </p:sp>
      <p:cxnSp>
        <p:nvCxnSpPr>
          <p:cNvPr id="31" name="Straight Connector 30">
            <a:extLst>
              <a:ext uri="{FF2B5EF4-FFF2-40B4-BE49-F238E27FC236}">
                <a16:creationId xmlns:a16="http://schemas.microsoft.com/office/drawing/2014/main" id="{20170CC9-DFAE-5FBE-134E-BAC8BA40B1A8}"/>
              </a:ext>
            </a:extLst>
          </p:cNvPr>
          <p:cNvCxnSpPr>
            <a:cxnSpLocks/>
          </p:cNvCxnSpPr>
          <p:nvPr userDrawn="1"/>
        </p:nvCxnSpPr>
        <p:spPr>
          <a:xfrm>
            <a:off x="3951983" y="7966228"/>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39" name="Text Placeholder 32">
            <a:extLst>
              <a:ext uri="{FF2B5EF4-FFF2-40B4-BE49-F238E27FC236}">
                <a16:creationId xmlns:a16="http://schemas.microsoft.com/office/drawing/2014/main" id="{66F1D1F6-0CC5-A5F8-0A36-109239586859}"/>
              </a:ext>
            </a:extLst>
          </p:cNvPr>
          <p:cNvSpPr>
            <a:spLocks noGrp="1"/>
          </p:cNvSpPr>
          <p:nvPr>
            <p:ph type="body" sz="quarter" idx="59" hasCustomPrompt="1"/>
          </p:nvPr>
        </p:nvSpPr>
        <p:spPr>
          <a:xfrm>
            <a:off x="3898756" y="7420110"/>
            <a:ext cx="3297520" cy="215410"/>
          </a:xfrm>
        </p:spPr>
        <p:txBody>
          <a:bodyPr numCol="1" spcCol="288000" anchor="t">
            <a:noAutofit/>
          </a:bodyPr>
          <a:lstStyle>
            <a:lvl1pPr marL="0" indent="0" algn="l">
              <a:lnSpc>
                <a:spcPct val="100000"/>
              </a:lnSpc>
              <a:spcBef>
                <a:spcPts val="0"/>
              </a:spcBef>
              <a:buNone/>
              <a:defRPr sz="1200" b="1"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sp>
        <p:nvSpPr>
          <p:cNvPr id="40" name="Text Placeholder 32">
            <a:extLst>
              <a:ext uri="{FF2B5EF4-FFF2-40B4-BE49-F238E27FC236}">
                <a16:creationId xmlns:a16="http://schemas.microsoft.com/office/drawing/2014/main" id="{A185E3A2-F2B4-E080-B355-4DFE183DF196}"/>
              </a:ext>
            </a:extLst>
          </p:cNvPr>
          <p:cNvSpPr>
            <a:spLocks noGrp="1"/>
          </p:cNvSpPr>
          <p:nvPr>
            <p:ph type="body" sz="quarter" idx="60" hasCustomPrompt="1"/>
          </p:nvPr>
        </p:nvSpPr>
        <p:spPr>
          <a:xfrm>
            <a:off x="3898440" y="8241026"/>
            <a:ext cx="3290512" cy="1044511"/>
          </a:xfrm>
        </p:spPr>
        <p:txBody>
          <a:bodyPr numCol="1" spcCol="288000" anchor="t">
            <a:noAutofit/>
          </a:bodyPr>
          <a:lstStyle>
            <a:lvl1pPr marL="0" indent="0" algn="just">
              <a:lnSpc>
                <a:spcPct val="100000"/>
              </a:lnSpc>
              <a:spcBef>
                <a:spcPts val="0"/>
              </a:spcBef>
              <a:buNone/>
              <a:defRPr sz="1400" b="0" i="1">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“testimonial here”</a:t>
            </a:r>
            <a:endParaRPr lang="en-US" dirty="0"/>
          </a:p>
        </p:txBody>
      </p:sp>
      <p:sp>
        <p:nvSpPr>
          <p:cNvPr id="41" name="Text Placeholder 32">
            <a:extLst>
              <a:ext uri="{FF2B5EF4-FFF2-40B4-BE49-F238E27FC236}">
                <a16:creationId xmlns:a16="http://schemas.microsoft.com/office/drawing/2014/main" id="{7AFEE9C0-F570-9AF7-24FF-948F3A9E4D93}"/>
              </a:ext>
            </a:extLst>
          </p:cNvPr>
          <p:cNvSpPr>
            <a:spLocks noGrp="1"/>
          </p:cNvSpPr>
          <p:nvPr>
            <p:ph type="body" sz="quarter" idx="61" hasCustomPrompt="1"/>
          </p:nvPr>
        </p:nvSpPr>
        <p:spPr>
          <a:xfrm>
            <a:off x="3883766" y="9353837"/>
            <a:ext cx="3297520" cy="215410"/>
          </a:xfrm>
        </p:spPr>
        <p:txBody>
          <a:bodyPr numCol="1" spcCol="288000" anchor="t">
            <a:noAutofit/>
          </a:bodyPr>
          <a:lstStyle>
            <a:lvl1pPr marL="0" indent="0" algn="l">
              <a:lnSpc>
                <a:spcPct val="100000"/>
              </a:lnSpc>
              <a:spcBef>
                <a:spcPts val="0"/>
              </a:spcBef>
              <a:buNone/>
              <a:defRPr sz="1200" b="1"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pic>
        <p:nvPicPr>
          <p:cNvPr id="33" name="Picture 32">
            <a:extLst>
              <a:ext uri="{FF2B5EF4-FFF2-40B4-BE49-F238E27FC236}">
                <a16:creationId xmlns:a16="http://schemas.microsoft.com/office/drawing/2014/main" id="{4E79B13F-05B8-88F8-B3FC-15E869E0A18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2014157" y="6010436"/>
            <a:ext cx="6156989" cy="6335401"/>
          </a:xfrm>
          <a:custGeom>
            <a:avLst/>
            <a:gdLst>
              <a:gd name="connsiteX0" fmla="*/ 129446 w 6156989"/>
              <a:gd name="connsiteY0" fmla="*/ 319158 h 6335401"/>
              <a:gd name="connsiteX1" fmla="*/ 129446 w 6156989"/>
              <a:gd name="connsiteY1" fmla="*/ 5617282 h 6335401"/>
              <a:gd name="connsiteX2" fmla="*/ 1000542 w 6156989"/>
              <a:gd name="connsiteY2" fmla="*/ 5617282 h 6335401"/>
              <a:gd name="connsiteX3" fmla="*/ 1000542 w 6156989"/>
              <a:gd name="connsiteY3" fmla="*/ 5911395 h 6335401"/>
              <a:gd name="connsiteX4" fmla="*/ 1229734 w 6156989"/>
              <a:gd name="connsiteY4" fmla="*/ 5911395 h 6335401"/>
              <a:gd name="connsiteX5" fmla="*/ 1229734 w 6156989"/>
              <a:gd name="connsiteY5" fmla="*/ 5936446 h 6335401"/>
              <a:gd name="connsiteX6" fmla="*/ 5048379 w 6156989"/>
              <a:gd name="connsiteY6" fmla="*/ 5936446 h 6335401"/>
              <a:gd name="connsiteX7" fmla="*/ 5048379 w 6156989"/>
              <a:gd name="connsiteY7" fmla="*/ 5911395 h 6335401"/>
              <a:gd name="connsiteX8" fmla="*/ 5855347 w 6156989"/>
              <a:gd name="connsiteY8" fmla="*/ 5911395 h 6335401"/>
              <a:gd name="connsiteX9" fmla="*/ 5855347 w 6156989"/>
              <a:gd name="connsiteY9" fmla="*/ 4685910 h 6335401"/>
              <a:gd name="connsiteX10" fmla="*/ 2014157 w 6156989"/>
              <a:gd name="connsiteY10" fmla="*/ 4685910 h 6335401"/>
              <a:gd name="connsiteX11" fmla="*/ 2014157 w 6156989"/>
              <a:gd name="connsiteY11" fmla="*/ 560046 h 6335401"/>
              <a:gd name="connsiteX12" fmla="*/ 1997859 w 6156989"/>
              <a:gd name="connsiteY12" fmla="*/ 560046 h 6335401"/>
              <a:gd name="connsiteX13" fmla="*/ 1997859 w 6156989"/>
              <a:gd name="connsiteY13" fmla="*/ 509095 h 6335401"/>
              <a:gd name="connsiteX14" fmla="*/ 1866175 w 6156989"/>
              <a:gd name="connsiteY14" fmla="*/ 509095 h 6335401"/>
              <a:gd name="connsiteX15" fmla="*/ 1866175 w 6156989"/>
              <a:gd name="connsiteY15" fmla="*/ 319158 h 6335401"/>
              <a:gd name="connsiteX16" fmla="*/ 0 w 6156989"/>
              <a:gd name="connsiteY16" fmla="*/ 0 h 6335401"/>
              <a:gd name="connsiteX17" fmla="*/ 6156989 w 6156989"/>
              <a:gd name="connsiteY17" fmla="*/ 0 h 6335401"/>
              <a:gd name="connsiteX18" fmla="*/ 6156989 w 6156989"/>
              <a:gd name="connsiteY18" fmla="*/ 6335401 h 6335401"/>
              <a:gd name="connsiteX19" fmla="*/ 0 w 6156989"/>
              <a:gd name="connsiteY19" fmla="*/ 6335401 h 6335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56989" h="6335401">
                <a:moveTo>
                  <a:pt x="129446" y="319158"/>
                </a:moveTo>
                <a:lnTo>
                  <a:pt x="129446" y="5617282"/>
                </a:lnTo>
                <a:lnTo>
                  <a:pt x="1000542" y="5617282"/>
                </a:lnTo>
                <a:lnTo>
                  <a:pt x="1000542" y="5911395"/>
                </a:lnTo>
                <a:lnTo>
                  <a:pt x="1229734" y="5911395"/>
                </a:lnTo>
                <a:lnTo>
                  <a:pt x="1229734" y="5936446"/>
                </a:lnTo>
                <a:lnTo>
                  <a:pt x="5048379" y="5936446"/>
                </a:lnTo>
                <a:lnTo>
                  <a:pt x="5048379" y="5911395"/>
                </a:lnTo>
                <a:lnTo>
                  <a:pt x="5855347" y="5911395"/>
                </a:lnTo>
                <a:lnTo>
                  <a:pt x="5855347" y="4685910"/>
                </a:lnTo>
                <a:lnTo>
                  <a:pt x="2014157" y="4685910"/>
                </a:lnTo>
                <a:lnTo>
                  <a:pt x="2014157" y="560046"/>
                </a:lnTo>
                <a:lnTo>
                  <a:pt x="1997859" y="560046"/>
                </a:lnTo>
                <a:lnTo>
                  <a:pt x="1997859" y="509095"/>
                </a:lnTo>
                <a:lnTo>
                  <a:pt x="1866175" y="509095"/>
                </a:lnTo>
                <a:lnTo>
                  <a:pt x="1866175" y="319158"/>
                </a:lnTo>
                <a:close/>
                <a:moveTo>
                  <a:pt x="0" y="0"/>
                </a:moveTo>
                <a:lnTo>
                  <a:pt x="6156989" y="0"/>
                </a:lnTo>
                <a:lnTo>
                  <a:pt x="6156989" y="6335401"/>
                </a:lnTo>
                <a:lnTo>
                  <a:pt x="0" y="6335401"/>
                </a:lnTo>
                <a:close/>
              </a:path>
            </a:pathLst>
          </a:custGeom>
        </p:spPr>
      </p:pic>
      <p:sp>
        <p:nvSpPr>
          <p:cNvPr id="35" name="Picture Placeholder 34">
            <a:extLst>
              <a:ext uri="{FF2B5EF4-FFF2-40B4-BE49-F238E27FC236}">
                <a16:creationId xmlns:a16="http://schemas.microsoft.com/office/drawing/2014/main" id="{5E3A02CF-7A26-FD4E-FB01-818C49E561E4}"/>
              </a:ext>
            </a:extLst>
          </p:cNvPr>
          <p:cNvSpPr>
            <a:spLocks noGrp="1"/>
          </p:cNvSpPr>
          <p:nvPr>
            <p:ph type="pic" sz="quarter" idx="44"/>
          </p:nvPr>
        </p:nvSpPr>
        <p:spPr>
          <a:xfrm>
            <a:off x="1" y="7328454"/>
            <a:ext cx="2938763" cy="3367892"/>
          </a:xfrm>
          <a:custGeom>
            <a:avLst/>
            <a:gdLst>
              <a:gd name="connsiteX0" fmla="*/ 1083846 w 2938763"/>
              <a:gd name="connsiteY0" fmla="*/ 0 h 3367892"/>
              <a:gd name="connsiteX1" fmla="*/ 2938763 w 2938763"/>
              <a:gd name="connsiteY1" fmla="*/ 1854917 h 3367892"/>
              <a:gd name="connsiteX2" fmla="*/ 2263745 w 2938763"/>
              <a:gd name="connsiteY2" fmla="*/ 3286261 h 3367892"/>
              <a:gd name="connsiteX3" fmla="*/ 2154581 w 2938763"/>
              <a:gd name="connsiteY3" fmla="*/ 3367892 h 3367892"/>
              <a:gd name="connsiteX4" fmla="*/ 13111 w 2938763"/>
              <a:gd name="connsiteY4" fmla="*/ 3367892 h 3367892"/>
              <a:gd name="connsiteX5" fmla="*/ 0 w 2938763"/>
              <a:gd name="connsiteY5" fmla="*/ 3358088 h 3367892"/>
              <a:gd name="connsiteX6" fmla="*/ 0 w 2938763"/>
              <a:gd name="connsiteY6" fmla="*/ 351747 h 3367892"/>
              <a:gd name="connsiteX7" fmla="*/ 46745 w 2938763"/>
              <a:gd name="connsiteY7" fmla="*/ 316791 h 3367892"/>
              <a:gd name="connsiteX8" fmla="*/ 1083846 w 2938763"/>
              <a:gd name="connsiteY8" fmla="*/ 0 h 336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38763" h="3367892">
                <a:moveTo>
                  <a:pt x="1083846" y="0"/>
                </a:moveTo>
                <a:cubicBezTo>
                  <a:pt x="2108287" y="0"/>
                  <a:pt x="2938763" y="830476"/>
                  <a:pt x="2938763" y="1854917"/>
                </a:cubicBezTo>
                <a:cubicBezTo>
                  <a:pt x="2938763" y="2431165"/>
                  <a:pt x="2675995" y="2946041"/>
                  <a:pt x="2263745" y="3286261"/>
                </a:cubicBezTo>
                <a:lnTo>
                  <a:pt x="2154581" y="3367892"/>
                </a:lnTo>
                <a:lnTo>
                  <a:pt x="13111" y="3367892"/>
                </a:lnTo>
                <a:lnTo>
                  <a:pt x="0" y="3358088"/>
                </a:lnTo>
                <a:lnTo>
                  <a:pt x="0" y="351747"/>
                </a:lnTo>
                <a:lnTo>
                  <a:pt x="46745" y="316791"/>
                </a:lnTo>
                <a:cubicBezTo>
                  <a:pt x="342792" y="116786"/>
                  <a:pt x="699681" y="0"/>
                  <a:pt x="1083846" y="0"/>
                </a:cubicBezTo>
                <a:close/>
              </a:path>
            </a:pathLst>
          </a:custGeom>
        </p:spPr>
        <p:txBody>
          <a:bodyPr wrap="square">
            <a:noAutofit/>
          </a:bodyPr>
          <a:lstStyle>
            <a:lvl1pPr>
              <a:defRPr sz="1600"/>
            </a:lvl1pPr>
          </a:lstStyle>
          <a:p>
            <a:endParaRPr lang="en-GB"/>
          </a:p>
        </p:txBody>
      </p:sp>
      <p:sp>
        <p:nvSpPr>
          <p:cNvPr id="47" name="Text Placeholder 32">
            <a:extLst>
              <a:ext uri="{FF2B5EF4-FFF2-40B4-BE49-F238E27FC236}">
                <a16:creationId xmlns:a16="http://schemas.microsoft.com/office/drawing/2014/main" id="{0E410008-6CB0-990D-E9B7-E431DF7EF739}"/>
              </a:ext>
            </a:extLst>
          </p:cNvPr>
          <p:cNvSpPr>
            <a:spLocks noGrp="1"/>
          </p:cNvSpPr>
          <p:nvPr>
            <p:ph type="body" sz="quarter" idx="62" hasCustomPrompt="1"/>
          </p:nvPr>
        </p:nvSpPr>
        <p:spPr>
          <a:xfrm>
            <a:off x="753476"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Tree>
    <p:extLst>
      <p:ext uri="{BB962C8B-B14F-4D97-AF65-F5344CB8AC3E}">
        <p14:creationId xmlns:p14="http://schemas.microsoft.com/office/powerpoint/2010/main" val="503913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Slide 1">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CB473920-F954-F8D9-309B-7D45527BF015}"/>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E8A6B166-3277-513D-0DF0-2ADE61D0F129}"/>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4" name="Text Placeholder 32">
            <a:extLst>
              <a:ext uri="{FF2B5EF4-FFF2-40B4-BE49-F238E27FC236}">
                <a16:creationId xmlns:a16="http://schemas.microsoft.com/office/drawing/2014/main" id="{5A7E59F1-E15D-B14A-380A-E237D49B9225}"/>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5" name="Text Placeholder 32">
            <a:extLst>
              <a:ext uri="{FF2B5EF4-FFF2-40B4-BE49-F238E27FC236}">
                <a16:creationId xmlns:a16="http://schemas.microsoft.com/office/drawing/2014/main" id="{091702AB-3602-A697-AEFB-B24F32211AE8}"/>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6" name="Text Placeholder 32">
            <a:extLst>
              <a:ext uri="{FF2B5EF4-FFF2-40B4-BE49-F238E27FC236}">
                <a16:creationId xmlns:a16="http://schemas.microsoft.com/office/drawing/2014/main" id="{01398C55-2A5E-D87E-0950-A0FD335DF0D8}"/>
              </a:ext>
            </a:extLst>
          </p:cNvPr>
          <p:cNvSpPr>
            <a:spLocks noGrp="1"/>
          </p:cNvSpPr>
          <p:nvPr>
            <p:ph type="body" sz="quarter" idx="32" hasCustomPrompt="1"/>
          </p:nvPr>
        </p:nvSpPr>
        <p:spPr>
          <a:xfrm>
            <a:off x="801602" y="2403364"/>
            <a:ext cx="5956470" cy="7400632"/>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7" name="Straight Connector 6">
            <a:extLst>
              <a:ext uri="{FF2B5EF4-FFF2-40B4-BE49-F238E27FC236}">
                <a16:creationId xmlns:a16="http://schemas.microsoft.com/office/drawing/2014/main" id="{E99DCB45-3506-B921-4E93-A422C04E357D}"/>
              </a:ext>
            </a:extLst>
          </p:cNvPr>
          <p:cNvCxnSpPr>
            <a:cxnSpLocks/>
          </p:cNvCxnSpPr>
          <p:nvPr userDrawn="1"/>
        </p:nvCxnSpPr>
        <p:spPr>
          <a:xfrm>
            <a:off x="0" y="1462432"/>
            <a:ext cx="377983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8" name="Google Shape;621;g2fda190aa30_1_611">
            <a:extLst>
              <a:ext uri="{FF2B5EF4-FFF2-40B4-BE49-F238E27FC236}">
                <a16:creationId xmlns:a16="http://schemas.microsoft.com/office/drawing/2014/main" id="{5B1E5EF1-B67B-9AA7-255E-CDE85FAB89EF}"/>
              </a:ext>
            </a:extLst>
          </p:cNvPr>
          <p:cNvSpPr txBox="1"/>
          <p:nvPr userDrawn="1"/>
        </p:nvSpPr>
        <p:spPr>
          <a:xfrm>
            <a:off x="2098261" y="10046574"/>
            <a:ext cx="5181300" cy="6309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700" b="0" i="0" dirty="0">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dirty="0">
                <a:solidFill>
                  <a:srgbClr val="6D6E71"/>
                </a:solidFill>
                <a:latin typeface="Roboto"/>
                <a:ea typeface="Roboto"/>
                <a:cs typeface="Roboto"/>
                <a:sym typeface="Roboto"/>
              </a:rPr>
              <a:t>2021-2-BE04-KA220-YOU-000050778</a:t>
            </a:r>
            <a:br>
              <a:rPr lang="en-GB" sz="700" dirty="0">
                <a:solidFill>
                  <a:srgbClr val="6D6E71"/>
                </a:solidFill>
                <a:latin typeface="Roboto"/>
                <a:ea typeface="Roboto"/>
                <a:cs typeface="Roboto"/>
                <a:sym typeface="Roboto"/>
              </a:rPr>
            </a:br>
            <a:endParaRPr sz="700" dirty="0">
              <a:solidFill>
                <a:srgbClr val="6D6E71"/>
              </a:solidFill>
              <a:latin typeface="Roboto"/>
              <a:ea typeface="Roboto"/>
              <a:cs typeface="Roboto"/>
              <a:sym typeface="Roboto"/>
            </a:endParaRPr>
          </a:p>
        </p:txBody>
      </p:sp>
      <p:sp>
        <p:nvSpPr>
          <p:cNvPr id="9" name="Google Shape;622;g2fda190aa30_1_611">
            <a:extLst>
              <a:ext uri="{FF2B5EF4-FFF2-40B4-BE49-F238E27FC236}">
                <a16:creationId xmlns:a16="http://schemas.microsoft.com/office/drawing/2014/main" id="{6F5BD48B-C3AA-2FB0-474D-E729E89DB9D8}"/>
              </a:ext>
            </a:extLst>
          </p:cNvPr>
          <p:cNvSpPr/>
          <p:nvPr userDrawn="1"/>
        </p:nvSpPr>
        <p:spPr>
          <a:xfrm>
            <a:off x="1589709" y="974306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a:solidFill>
                  <a:schemeClr val="dk1"/>
                </a:solidFill>
                <a:latin typeface="Calibri"/>
                <a:ea typeface="Calibri"/>
                <a:cs typeface="Calibri"/>
                <a:sym typeface="Calibri"/>
              </a:rPr>
              <a:t>This resource is licensed under CC BY 4.0</a:t>
            </a:r>
            <a:endParaRPr/>
          </a:p>
          <a:p>
            <a:pPr marL="0" marR="0" lvl="0" indent="0" algn="l" rtl="0">
              <a:lnSpc>
                <a:spcPct val="100000"/>
              </a:lnSpc>
              <a:spcBef>
                <a:spcPts val="0"/>
              </a:spcBef>
              <a:spcAft>
                <a:spcPts val="0"/>
              </a:spcAft>
              <a:buClr>
                <a:schemeClr val="dk1"/>
              </a:buClr>
              <a:buSzPts val="800"/>
              <a:buFont typeface="Century Schoolbook"/>
              <a:buNone/>
            </a:pPr>
            <a:endParaRPr sz="800" b="1" i="0">
              <a:solidFill>
                <a:schemeClr val="dk1"/>
              </a:solidFill>
              <a:latin typeface="Calibri"/>
              <a:ea typeface="Calibri"/>
              <a:cs typeface="Calibri"/>
              <a:sym typeface="Calibri"/>
            </a:endParaRPr>
          </a:p>
        </p:txBody>
      </p:sp>
      <p:pic>
        <p:nvPicPr>
          <p:cNvPr id="10" name="Google Shape;623;g2fda190aa30_1_611">
            <a:extLst>
              <a:ext uri="{FF2B5EF4-FFF2-40B4-BE49-F238E27FC236}">
                <a16:creationId xmlns:a16="http://schemas.microsoft.com/office/drawing/2014/main" id="{9C5DBEA8-0DE5-8A14-0D7A-5C6C2E4A4DFC}"/>
              </a:ext>
            </a:extLst>
          </p:cNvPr>
          <p:cNvPicPr preferRelativeResize="0"/>
          <p:nvPr userDrawn="1"/>
        </p:nvPicPr>
        <p:blipFill rotWithShape="1">
          <a:blip r:embed="rId2">
            <a:alphaModFix/>
          </a:blip>
          <a:srcRect/>
          <a:stretch/>
        </p:blipFill>
        <p:spPr>
          <a:xfrm>
            <a:off x="324486" y="9660852"/>
            <a:ext cx="1244049" cy="433251"/>
          </a:xfrm>
          <a:prstGeom prst="rect">
            <a:avLst/>
          </a:prstGeom>
          <a:noFill/>
          <a:ln>
            <a:noFill/>
          </a:ln>
        </p:spPr>
      </p:pic>
      <p:pic>
        <p:nvPicPr>
          <p:cNvPr id="11" name="Google Shape;624;g2fda190aa30_1_611" descr="Co-funded by the European Union logo in png for web usage">
            <a:extLst>
              <a:ext uri="{FF2B5EF4-FFF2-40B4-BE49-F238E27FC236}">
                <a16:creationId xmlns:a16="http://schemas.microsoft.com/office/drawing/2014/main" id="{7073F039-D935-1CE1-49A6-C8664FDB7233}"/>
              </a:ext>
            </a:extLst>
          </p:cNvPr>
          <p:cNvPicPr preferRelativeResize="0"/>
          <p:nvPr userDrawn="1"/>
        </p:nvPicPr>
        <p:blipFill rotWithShape="1">
          <a:blip r:embed="rId3">
            <a:alphaModFix/>
          </a:blip>
          <a:srcRect/>
          <a:stretch/>
        </p:blipFill>
        <p:spPr>
          <a:xfrm>
            <a:off x="314577" y="10122987"/>
            <a:ext cx="1783683" cy="433251"/>
          </a:xfrm>
          <a:prstGeom prst="rect">
            <a:avLst/>
          </a:prstGeom>
          <a:noFill/>
          <a:ln>
            <a:noFill/>
          </a:ln>
        </p:spPr>
      </p:pic>
    </p:spTree>
    <p:extLst>
      <p:ext uri="{BB962C8B-B14F-4D97-AF65-F5344CB8AC3E}">
        <p14:creationId xmlns:p14="http://schemas.microsoft.com/office/powerpoint/2010/main" val="27431773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ext Slide 1">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CB473920-F954-F8D9-309B-7D45527BF015}"/>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E8A6B166-3277-513D-0DF0-2ADE61D0F129}"/>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4" name="Text Placeholder 32">
            <a:extLst>
              <a:ext uri="{FF2B5EF4-FFF2-40B4-BE49-F238E27FC236}">
                <a16:creationId xmlns:a16="http://schemas.microsoft.com/office/drawing/2014/main" id="{5A7E59F1-E15D-B14A-380A-E237D49B9225}"/>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5" name="Text Placeholder 32">
            <a:extLst>
              <a:ext uri="{FF2B5EF4-FFF2-40B4-BE49-F238E27FC236}">
                <a16:creationId xmlns:a16="http://schemas.microsoft.com/office/drawing/2014/main" id="{091702AB-3602-A697-AEFB-B24F32211AE8}"/>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6" name="Text Placeholder 32">
            <a:extLst>
              <a:ext uri="{FF2B5EF4-FFF2-40B4-BE49-F238E27FC236}">
                <a16:creationId xmlns:a16="http://schemas.microsoft.com/office/drawing/2014/main" id="{01398C55-2A5E-D87E-0950-A0FD335DF0D8}"/>
              </a:ext>
            </a:extLst>
          </p:cNvPr>
          <p:cNvSpPr>
            <a:spLocks noGrp="1"/>
          </p:cNvSpPr>
          <p:nvPr>
            <p:ph type="body" sz="quarter" idx="32" hasCustomPrompt="1"/>
          </p:nvPr>
        </p:nvSpPr>
        <p:spPr>
          <a:xfrm>
            <a:off x="801602" y="2403364"/>
            <a:ext cx="5956470" cy="7400632"/>
          </a:xfrm>
        </p:spPr>
        <p:txBody>
          <a:bodyPr numCol="2" spcCol="288000" anchor="t">
            <a:noAutofit/>
          </a:bodyPr>
          <a:lstStyle>
            <a:lvl1pPr marL="285750" indent="-285750" algn="just">
              <a:lnSpc>
                <a:spcPct val="100000"/>
              </a:lnSpc>
              <a:spcBef>
                <a:spcPts val="0"/>
              </a:spcBef>
              <a:buClr>
                <a:srgbClr val="F16924"/>
              </a:buClr>
              <a:buFont typeface="Wingdings" pitchFamily="2" charset="2"/>
              <a:buChar char="v"/>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Rad 1</a:t>
            </a:r>
          </a:p>
          <a:p>
            <a:pPr lvl="0"/>
            <a:r>
              <a:rPr lang="en-GB" dirty="0"/>
              <a:t>Rad 2</a:t>
            </a:r>
          </a:p>
          <a:p>
            <a:pPr lvl="0"/>
            <a:endParaRPr lang="en-GB" dirty="0"/>
          </a:p>
          <a:p>
            <a:pPr lvl="0"/>
            <a:endParaRPr lang="en-US" dirty="0"/>
          </a:p>
        </p:txBody>
      </p:sp>
      <p:cxnSp>
        <p:nvCxnSpPr>
          <p:cNvPr id="7" name="Straight Connector 6">
            <a:extLst>
              <a:ext uri="{FF2B5EF4-FFF2-40B4-BE49-F238E27FC236}">
                <a16:creationId xmlns:a16="http://schemas.microsoft.com/office/drawing/2014/main" id="{E99DCB45-3506-B921-4E93-A422C04E357D}"/>
              </a:ext>
            </a:extLst>
          </p:cNvPr>
          <p:cNvCxnSpPr>
            <a:cxnSpLocks/>
          </p:cNvCxnSpPr>
          <p:nvPr userDrawn="1"/>
        </p:nvCxnSpPr>
        <p:spPr>
          <a:xfrm>
            <a:off x="0" y="1462432"/>
            <a:ext cx="377983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8" name="Google Shape;621;g2fda190aa30_1_611">
            <a:extLst>
              <a:ext uri="{FF2B5EF4-FFF2-40B4-BE49-F238E27FC236}">
                <a16:creationId xmlns:a16="http://schemas.microsoft.com/office/drawing/2014/main" id="{5B1E5EF1-B67B-9AA7-255E-CDE85FAB89EF}"/>
              </a:ext>
            </a:extLst>
          </p:cNvPr>
          <p:cNvSpPr txBox="1"/>
          <p:nvPr userDrawn="1"/>
        </p:nvSpPr>
        <p:spPr>
          <a:xfrm>
            <a:off x="2098261" y="10046574"/>
            <a:ext cx="5181300" cy="6309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700" b="0" i="0" dirty="0">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dirty="0">
                <a:solidFill>
                  <a:srgbClr val="6D6E71"/>
                </a:solidFill>
                <a:latin typeface="Roboto"/>
                <a:ea typeface="Roboto"/>
                <a:cs typeface="Roboto"/>
                <a:sym typeface="Roboto"/>
              </a:rPr>
              <a:t>2021-2-BE04-KA220-YOU-000050778</a:t>
            </a:r>
            <a:br>
              <a:rPr lang="en-GB" sz="700" dirty="0">
                <a:solidFill>
                  <a:srgbClr val="6D6E71"/>
                </a:solidFill>
                <a:latin typeface="Roboto"/>
                <a:ea typeface="Roboto"/>
                <a:cs typeface="Roboto"/>
                <a:sym typeface="Roboto"/>
              </a:rPr>
            </a:br>
            <a:endParaRPr sz="700" dirty="0">
              <a:solidFill>
                <a:srgbClr val="6D6E71"/>
              </a:solidFill>
              <a:latin typeface="Roboto"/>
              <a:ea typeface="Roboto"/>
              <a:cs typeface="Roboto"/>
              <a:sym typeface="Roboto"/>
            </a:endParaRPr>
          </a:p>
        </p:txBody>
      </p:sp>
      <p:sp>
        <p:nvSpPr>
          <p:cNvPr id="9" name="Google Shape;622;g2fda190aa30_1_611">
            <a:extLst>
              <a:ext uri="{FF2B5EF4-FFF2-40B4-BE49-F238E27FC236}">
                <a16:creationId xmlns:a16="http://schemas.microsoft.com/office/drawing/2014/main" id="{6F5BD48B-C3AA-2FB0-474D-E729E89DB9D8}"/>
              </a:ext>
            </a:extLst>
          </p:cNvPr>
          <p:cNvSpPr/>
          <p:nvPr userDrawn="1"/>
        </p:nvSpPr>
        <p:spPr>
          <a:xfrm>
            <a:off x="1589709" y="974306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a:solidFill>
                  <a:schemeClr val="dk1"/>
                </a:solidFill>
                <a:latin typeface="Calibri"/>
                <a:ea typeface="Calibri"/>
                <a:cs typeface="Calibri"/>
                <a:sym typeface="Calibri"/>
              </a:rPr>
              <a:t>This resource is licensed under CC BY 4.0</a:t>
            </a:r>
            <a:endParaRPr/>
          </a:p>
          <a:p>
            <a:pPr marL="0" marR="0" lvl="0" indent="0" algn="l" rtl="0">
              <a:lnSpc>
                <a:spcPct val="100000"/>
              </a:lnSpc>
              <a:spcBef>
                <a:spcPts val="0"/>
              </a:spcBef>
              <a:spcAft>
                <a:spcPts val="0"/>
              </a:spcAft>
              <a:buClr>
                <a:schemeClr val="dk1"/>
              </a:buClr>
              <a:buSzPts val="800"/>
              <a:buFont typeface="Century Schoolbook"/>
              <a:buNone/>
            </a:pPr>
            <a:endParaRPr sz="800" b="1" i="0">
              <a:solidFill>
                <a:schemeClr val="dk1"/>
              </a:solidFill>
              <a:latin typeface="Calibri"/>
              <a:ea typeface="Calibri"/>
              <a:cs typeface="Calibri"/>
              <a:sym typeface="Calibri"/>
            </a:endParaRPr>
          </a:p>
        </p:txBody>
      </p:sp>
      <p:pic>
        <p:nvPicPr>
          <p:cNvPr id="10" name="Google Shape;623;g2fda190aa30_1_611">
            <a:extLst>
              <a:ext uri="{FF2B5EF4-FFF2-40B4-BE49-F238E27FC236}">
                <a16:creationId xmlns:a16="http://schemas.microsoft.com/office/drawing/2014/main" id="{9C5DBEA8-0DE5-8A14-0D7A-5C6C2E4A4DFC}"/>
              </a:ext>
            </a:extLst>
          </p:cNvPr>
          <p:cNvPicPr preferRelativeResize="0"/>
          <p:nvPr userDrawn="1"/>
        </p:nvPicPr>
        <p:blipFill rotWithShape="1">
          <a:blip r:embed="rId2">
            <a:alphaModFix/>
          </a:blip>
          <a:srcRect/>
          <a:stretch/>
        </p:blipFill>
        <p:spPr>
          <a:xfrm>
            <a:off x="324486" y="9660852"/>
            <a:ext cx="1244049" cy="433251"/>
          </a:xfrm>
          <a:prstGeom prst="rect">
            <a:avLst/>
          </a:prstGeom>
          <a:noFill/>
          <a:ln>
            <a:noFill/>
          </a:ln>
        </p:spPr>
      </p:pic>
      <p:pic>
        <p:nvPicPr>
          <p:cNvPr id="11" name="Google Shape;624;g2fda190aa30_1_611" descr="Co-funded by the European Union logo in png for web usage">
            <a:extLst>
              <a:ext uri="{FF2B5EF4-FFF2-40B4-BE49-F238E27FC236}">
                <a16:creationId xmlns:a16="http://schemas.microsoft.com/office/drawing/2014/main" id="{7073F039-D935-1CE1-49A6-C8664FDB7233}"/>
              </a:ext>
            </a:extLst>
          </p:cNvPr>
          <p:cNvPicPr preferRelativeResize="0"/>
          <p:nvPr userDrawn="1"/>
        </p:nvPicPr>
        <p:blipFill rotWithShape="1">
          <a:blip r:embed="rId3">
            <a:alphaModFix/>
          </a:blip>
          <a:srcRect/>
          <a:stretch/>
        </p:blipFill>
        <p:spPr>
          <a:xfrm>
            <a:off x="314577" y="10122987"/>
            <a:ext cx="1783683" cy="433251"/>
          </a:xfrm>
          <a:prstGeom prst="rect">
            <a:avLst/>
          </a:prstGeom>
          <a:noFill/>
          <a:ln>
            <a:noFill/>
          </a:ln>
        </p:spPr>
      </p:pic>
    </p:spTree>
    <p:extLst>
      <p:ext uri="{BB962C8B-B14F-4D97-AF65-F5344CB8AC3E}">
        <p14:creationId xmlns:p14="http://schemas.microsoft.com/office/powerpoint/2010/main" val="24939957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CB473920-F954-F8D9-309B-7D45527BF015}"/>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E8A6B166-3277-513D-0DF0-2ADE61D0F129}"/>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6" name="Text Placeholder 32">
            <a:extLst>
              <a:ext uri="{FF2B5EF4-FFF2-40B4-BE49-F238E27FC236}">
                <a16:creationId xmlns:a16="http://schemas.microsoft.com/office/drawing/2014/main" id="{01398C55-2A5E-D87E-0950-A0FD335DF0D8}"/>
              </a:ext>
            </a:extLst>
          </p:cNvPr>
          <p:cNvSpPr>
            <a:spLocks noGrp="1"/>
          </p:cNvSpPr>
          <p:nvPr>
            <p:ph type="body" sz="quarter" idx="32" hasCustomPrompt="1"/>
          </p:nvPr>
        </p:nvSpPr>
        <p:spPr>
          <a:xfrm>
            <a:off x="801602" y="2403364"/>
            <a:ext cx="5956470" cy="7400632"/>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7" name="Straight Connector 6">
            <a:extLst>
              <a:ext uri="{FF2B5EF4-FFF2-40B4-BE49-F238E27FC236}">
                <a16:creationId xmlns:a16="http://schemas.microsoft.com/office/drawing/2014/main" id="{E99DCB45-3506-B921-4E93-A422C04E357D}"/>
              </a:ext>
            </a:extLst>
          </p:cNvPr>
          <p:cNvCxnSpPr>
            <a:cxnSpLocks/>
          </p:cNvCxnSpPr>
          <p:nvPr userDrawn="1"/>
        </p:nvCxnSpPr>
        <p:spPr>
          <a:xfrm>
            <a:off x="0" y="1462432"/>
            <a:ext cx="377983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B3E1153A-3441-E429-0075-58E3A133451A}"/>
              </a:ext>
            </a:extLst>
          </p:cNvPr>
          <p:cNvPicPr>
            <a:picLocks noChangeAspect="1"/>
          </p:cNvPicPr>
          <p:nvPr userDrawn="1"/>
        </p:nvPicPr>
        <p:blipFill>
          <a:blip r:embed="rId2" cstate="screen">
            <a:extLst>
              <a:ext uri="{28A0092B-C50C-407E-A947-70E740481C1C}">
                <a14:useLocalDpi xmlns:a14="http://schemas.microsoft.com/office/drawing/2010/main"/>
              </a:ext>
            </a:extLst>
          </a:blip>
          <a:srcRect l="22302" b="22950"/>
          <a:stretch>
            <a:fillRect/>
          </a:stretch>
        </p:blipFill>
        <p:spPr>
          <a:xfrm>
            <a:off x="0" y="8408071"/>
            <a:ext cx="2302933" cy="2283742"/>
          </a:xfrm>
          <a:custGeom>
            <a:avLst/>
            <a:gdLst>
              <a:gd name="connsiteX0" fmla="*/ 0 w 3429000"/>
              <a:gd name="connsiteY0" fmla="*/ 0 h 3400425"/>
              <a:gd name="connsiteX1" fmla="*/ 3429000 w 3429000"/>
              <a:gd name="connsiteY1" fmla="*/ 0 h 3400425"/>
              <a:gd name="connsiteX2" fmla="*/ 3429000 w 3429000"/>
              <a:gd name="connsiteY2" fmla="*/ 3400425 h 3400425"/>
              <a:gd name="connsiteX3" fmla="*/ 0 w 3429000"/>
              <a:gd name="connsiteY3" fmla="*/ 3400425 h 3400425"/>
            </a:gdLst>
            <a:ahLst/>
            <a:cxnLst>
              <a:cxn ang="0">
                <a:pos x="connsiteX0" y="connsiteY0"/>
              </a:cxn>
              <a:cxn ang="0">
                <a:pos x="connsiteX1" y="connsiteY1"/>
              </a:cxn>
              <a:cxn ang="0">
                <a:pos x="connsiteX2" y="connsiteY2"/>
              </a:cxn>
              <a:cxn ang="0">
                <a:pos x="connsiteX3" y="connsiteY3"/>
              </a:cxn>
            </a:cxnLst>
            <a:rect l="l" t="t" r="r" b="b"/>
            <a:pathLst>
              <a:path w="3429000" h="3400425">
                <a:moveTo>
                  <a:pt x="0" y="0"/>
                </a:moveTo>
                <a:lnTo>
                  <a:pt x="3429000" y="0"/>
                </a:lnTo>
                <a:lnTo>
                  <a:pt x="3429000" y="3400425"/>
                </a:lnTo>
                <a:lnTo>
                  <a:pt x="0" y="3400425"/>
                </a:lnTo>
                <a:close/>
              </a:path>
            </a:pathLst>
          </a:custGeom>
        </p:spPr>
      </p:pic>
      <p:sp>
        <p:nvSpPr>
          <p:cNvPr id="12" name="Text Placeholder 32">
            <a:extLst>
              <a:ext uri="{FF2B5EF4-FFF2-40B4-BE49-F238E27FC236}">
                <a16:creationId xmlns:a16="http://schemas.microsoft.com/office/drawing/2014/main" id="{8837455A-C0A2-34E3-6D08-5F923C255B72}"/>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3" name="Text Placeholder 32">
            <a:extLst>
              <a:ext uri="{FF2B5EF4-FFF2-40B4-BE49-F238E27FC236}">
                <a16:creationId xmlns:a16="http://schemas.microsoft.com/office/drawing/2014/main" id="{88B94812-4D39-9E82-2A43-A88C6BCC2750}"/>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Tree>
    <p:extLst>
      <p:ext uri="{BB962C8B-B14F-4D97-AF65-F5344CB8AC3E}">
        <p14:creationId xmlns:p14="http://schemas.microsoft.com/office/powerpoint/2010/main" val="39215631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Slide 3">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7EE070A-D558-8ACC-600B-9DDBBF08A48B}"/>
              </a:ext>
            </a:extLst>
          </p:cNvPr>
          <p:cNvSpPr/>
          <p:nvPr userDrawn="1"/>
        </p:nvSpPr>
        <p:spPr>
          <a:xfrm>
            <a:off x="0" y="0"/>
            <a:ext cx="7559675" cy="2870895"/>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grpSp>
        <p:nvGrpSpPr>
          <p:cNvPr id="9" name="Graphic 18">
            <a:extLst>
              <a:ext uri="{FF2B5EF4-FFF2-40B4-BE49-F238E27FC236}">
                <a16:creationId xmlns:a16="http://schemas.microsoft.com/office/drawing/2014/main" id="{F9AD3290-43E0-3001-4B5B-EF7D6376F908}"/>
              </a:ext>
            </a:extLst>
          </p:cNvPr>
          <p:cNvGrpSpPr/>
          <p:nvPr userDrawn="1"/>
        </p:nvGrpSpPr>
        <p:grpSpPr>
          <a:xfrm>
            <a:off x="5203685" y="-757463"/>
            <a:ext cx="3314240" cy="3315216"/>
            <a:chOff x="110688" y="1674538"/>
            <a:chExt cx="7339635" cy="7341798"/>
          </a:xfrm>
          <a:solidFill>
            <a:srgbClr val="FFFFFF"/>
          </a:solidFill>
        </p:grpSpPr>
        <p:sp>
          <p:nvSpPr>
            <p:cNvPr id="14" name="Freeform 13">
              <a:extLst>
                <a:ext uri="{FF2B5EF4-FFF2-40B4-BE49-F238E27FC236}">
                  <a16:creationId xmlns:a16="http://schemas.microsoft.com/office/drawing/2014/main" id="{EBF9B75A-D3B5-1AA3-DD79-BAF8EB5DCAD6}"/>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15" name="Freeform 14">
              <a:extLst>
                <a:ext uri="{FF2B5EF4-FFF2-40B4-BE49-F238E27FC236}">
                  <a16:creationId xmlns:a16="http://schemas.microsoft.com/office/drawing/2014/main" id="{B39C9922-B336-922B-ECEE-0CB2648B80C5}"/>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16" name="Rectangle 15">
            <a:extLst>
              <a:ext uri="{FF2B5EF4-FFF2-40B4-BE49-F238E27FC236}">
                <a16:creationId xmlns:a16="http://schemas.microsoft.com/office/drawing/2014/main" id="{3CE93E2A-FF3A-20A9-A4C4-4BD6B0829675}"/>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Slide Number Placeholder 5">
            <a:extLst>
              <a:ext uri="{FF2B5EF4-FFF2-40B4-BE49-F238E27FC236}">
                <a16:creationId xmlns:a16="http://schemas.microsoft.com/office/drawing/2014/main" id="{9A834D9F-91C0-727C-0229-DA4223B7A6AD}"/>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B2CBA59E-B269-B6EA-1224-3F07F0EBF058}"/>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6" name="Text Placeholder 32">
            <a:extLst>
              <a:ext uri="{FF2B5EF4-FFF2-40B4-BE49-F238E27FC236}">
                <a16:creationId xmlns:a16="http://schemas.microsoft.com/office/drawing/2014/main" id="{6ECDD2DC-40E7-1BB9-D7F5-7A4E751D89A2}"/>
              </a:ext>
            </a:extLst>
          </p:cNvPr>
          <p:cNvSpPr>
            <a:spLocks noGrp="1"/>
          </p:cNvSpPr>
          <p:nvPr>
            <p:ph type="body" sz="quarter" idx="32" hasCustomPrompt="1"/>
          </p:nvPr>
        </p:nvSpPr>
        <p:spPr>
          <a:xfrm>
            <a:off x="801602" y="3132368"/>
            <a:ext cx="5956470" cy="6671628"/>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7" name="Straight Connector 6">
            <a:extLst>
              <a:ext uri="{FF2B5EF4-FFF2-40B4-BE49-F238E27FC236}">
                <a16:creationId xmlns:a16="http://schemas.microsoft.com/office/drawing/2014/main" id="{316CBC50-1D33-B54F-D892-C1E7E0A140C5}"/>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C31B17BF-4ACD-6BE6-5AE4-B2F3452F4FB3}"/>
              </a:ext>
            </a:extLst>
          </p:cNvPr>
          <p:cNvSpPr/>
          <p:nvPr userDrawn="1"/>
        </p:nvSpPr>
        <p:spPr>
          <a:xfrm>
            <a:off x="0" y="-1014153"/>
            <a:ext cx="7559675" cy="101415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2">
            <a:extLst>
              <a:ext uri="{FF2B5EF4-FFF2-40B4-BE49-F238E27FC236}">
                <a16:creationId xmlns:a16="http://schemas.microsoft.com/office/drawing/2014/main" id="{17F5E2C8-C8FF-4DEF-958C-4CFAC5FE8A01}"/>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1" name="Text Placeholder 32">
            <a:extLst>
              <a:ext uri="{FF2B5EF4-FFF2-40B4-BE49-F238E27FC236}">
                <a16:creationId xmlns:a16="http://schemas.microsoft.com/office/drawing/2014/main" id="{4A337438-77AD-9E37-54AB-6104D924B83F}"/>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Tree>
    <p:extLst>
      <p:ext uri="{BB962C8B-B14F-4D97-AF65-F5344CB8AC3E}">
        <p14:creationId xmlns:p14="http://schemas.microsoft.com/office/powerpoint/2010/main" val="10513403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Slide 4">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E0F5A85B-4742-8EBB-5A28-4EBCF9F60660}"/>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654D717B-4A56-FED8-45F8-33D33214DDB2}"/>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4" name="Rectangle 3">
            <a:extLst>
              <a:ext uri="{FF2B5EF4-FFF2-40B4-BE49-F238E27FC236}">
                <a16:creationId xmlns:a16="http://schemas.microsoft.com/office/drawing/2014/main" id="{B844640A-27D2-6680-B1F7-753925788645}"/>
              </a:ext>
            </a:extLst>
          </p:cNvPr>
          <p:cNvSpPr/>
          <p:nvPr userDrawn="1"/>
        </p:nvSpPr>
        <p:spPr>
          <a:xfrm>
            <a:off x="0" y="0"/>
            <a:ext cx="7559675" cy="10024533"/>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32">
            <a:extLst>
              <a:ext uri="{FF2B5EF4-FFF2-40B4-BE49-F238E27FC236}">
                <a16:creationId xmlns:a16="http://schemas.microsoft.com/office/drawing/2014/main" id="{4FFF991C-F53E-6808-898B-17123F94534D}"/>
              </a:ext>
            </a:extLst>
          </p:cNvPr>
          <p:cNvSpPr>
            <a:spLocks noGrp="1"/>
          </p:cNvSpPr>
          <p:nvPr>
            <p:ph type="body" sz="quarter" idx="32" hasCustomPrompt="1"/>
          </p:nvPr>
        </p:nvSpPr>
        <p:spPr>
          <a:xfrm>
            <a:off x="801602" y="3132368"/>
            <a:ext cx="5956470" cy="6671628"/>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8" name="Straight Connector 7">
            <a:extLst>
              <a:ext uri="{FF2B5EF4-FFF2-40B4-BE49-F238E27FC236}">
                <a16:creationId xmlns:a16="http://schemas.microsoft.com/office/drawing/2014/main" id="{151A55E3-3A84-08A1-4BCE-7359971CD3CF}"/>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9" name="Graphic 18">
            <a:extLst>
              <a:ext uri="{FF2B5EF4-FFF2-40B4-BE49-F238E27FC236}">
                <a16:creationId xmlns:a16="http://schemas.microsoft.com/office/drawing/2014/main" id="{A3D9F611-5A3C-E64A-D93B-870FC4686661}"/>
              </a:ext>
            </a:extLst>
          </p:cNvPr>
          <p:cNvGrpSpPr/>
          <p:nvPr userDrawn="1"/>
        </p:nvGrpSpPr>
        <p:grpSpPr>
          <a:xfrm>
            <a:off x="-855518" y="7571773"/>
            <a:ext cx="3314240" cy="3315216"/>
            <a:chOff x="110688" y="1674538"/>
            <a:chExt cx="7339635" cy="7341798"/>
          </a:xfrm>
          <a:solidFill>
            <a:srgbClr val="FFFFFF"/>
          </a:solidFill>
        </p:grpSpPr>
        <p:sp>
          <p:nvSpPr>
            <p:cNvPr id="10" name="Freeform 9">
              <a:extLst>
                <a:ext uri="{FF2B5EF4-FFF2-40B4-BE49-F238E27FC236}">
                  <a16:creationId xmlns:a16="http://schemas.microsoft.com/office/drawing/2014/main" id="{2A5BF101-D73E-71E6-F736-A3ACE120474F}"/>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11" name="Freeform 10">
              <a:extLst>
                <a:ext uri="{FF2B5EF4-FFF2-40B4-BE49-F238E27FC236}">
                  <a16:creationId xmlns:a16="http://schemas.microsoft.com/office/drawing/2014/main" id="{82A0BBC9-45A0-878F-A7F3-B9BE956EDDD3}"/>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12" name="Rectangle 11">
            <a:extLst>
              <a:ext uri="{FF2B5EF4-FFF2-40B4-BE49-F238E27FC236}">
                <a16:creationId xmlns:a16="http://schemas.microsoft.com/office/drawing/2014/main" id="{BDB15A43-A9DD-2821-997D-9E21D2251B62}"/>
              </a:ext>
            </a:extLst>
          </p:cNvPr>
          <p:cNvSpPr/>
          <p:nvPr userDrawn="1"/>
        </p:nvSpPr>
        <p:spPr>
          <a:xfrm>
            <a:off x="-1642533" y="0"/>
            <a:ext cx="1642533" cy="1069181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65A36546-5B88-0C0E-11B6-A4F878732867}"/>
              </a:ext>
            </a:extLst>
          </p:cNvPr>
          <p:cNvSpPr/>
          <p:nvPr userDrawn="1"/>
        </p:nvSpPr>
        <p:spPr>
          <a:xfrm rot="16200000">
            <a:off x="2958571" y="7749116"/>
            <a:ext cx="1642533" cy="755967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 Placeholder 32">
            <a:extLst>
              <a:ext uri="{FF2B5EF4-FFF2-40B4-BE49-F238E27FC236}">
                <a16:creationId xmlns:a16="http://schemas.microsoft.com/office/drawing/2014/main" id="{4253FD4B-0C0D-A8E1-4188-4FF9FE610B02}"/>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21" name="Text Placeholder 32">
            <a:extLst>
              <a:ext uri="{FF2B5EF4-FFF2-40B4-BE49-F238E27FC236}">
                <a16:creationId xmlns:a16="http://schemas.microsoft.com/office/drawing/2014/main" id="{E2BF4DB2-148E-5BB4-B2F3-A94192C62DAB}"/>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Tree>
    <p:extLst>
      <p:ext uri="{BB962C8B-B14F-4D97-AF65-F5344CB8AC3E}">
        <p14:creationId xmlns:p14="http://schemas.microsoft.com/office/powerpoint/2010/main" val="41567508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artners">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EC4E8F98-3B29-28E8-20E8-DDDB914CA082}"/>
              </a:ext>
            </a:extLst>
          </p:cNvPr>
          <p:cNvSpPr/>
          <p:nvPr userDrawn="1"/>
        </p:nvSpPr>
        <p:spPr>
          <a:xfrm>
            <a:off x="0" y="2431361"/>
            <a:ext cx="6758072" cy="7720613"/>
          </a:xfrm>
          <a:custGeom>
            <a:avLst/>
            <a:gdLst>
              <a:gd name="connsiteX0" fmla="*/ 2260494 w 5317284"/>
              <a:gd name="connsiteY0" fmla="*/ 0 h 6074616"/>
              <a:gd name="connsiteX1" fmla="*/ 5317284 w 5317284"/>
              <a:gd name="connsiteY1" fmla="*/ 3037308 h 6074616"/>
              <a:gd name="connsiteX2" fmla="*/ 2260494 w 5317284"/>
              <a:gd name="connsiteY2" fmla="*/ 6074616 h 6074616"/>
              <a:gd name="connsiteX3" fmla="*/ 99017 w 5317284"/>
              <a:gd name="connsiteY3" fmla="*/ 5185009 h 6074616"/>
              <a:gd name="connsiteX4" fmla="*/ 0 w 5317284"/>
              <a:gd name="connsiteY4" fmla="*/ 5076758 h 6074616"/>
              <a:gd name="connsiteX5" fmla="*/ 0 w 5317284"/>
              <a:gd name="connsiteY5" fmla="*/ 997859 h 6074616"/>
              <a:gd name="connsiteX6" fmla="*/ 99017 w 5317284"/>
              <a:gd name="connsiteY6" fmla="*/ 889607 h 6074616"/>
              <a:gd name="connsiteX7" fmla="*/ 2260494 w 5317284"/>
              <a:gd name="connsiteY7" fmla="*/ 0 h 6074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17284" h="6074616">
                <a:moveTo>
                  <a:pt x="2260494" y="0"/>
                </a:moveTo>
                <a:cubicBezTo>
                  <a:pt x="3948713" y="0"/>
                  <a:pt x="5317284" y="1359849"/>
                  <a:pt x="5317284" y="3037308"/>
                </a:cubicBezTo>
                <a:cubicBezTo>
                  <a:pt x="5317284" y="4714767"/>
                  <a:pt x="3948713" y="6074616"/>
                  <a:pt x="2260494" y="6074616"/>
                </a:cubicBezTo>
                <a:cubicBezTo>
                  <a:pt x="1416385" y="6074616"/>
                  <a:pt x="652187" y="5734654"/>
                  <a:pt x="99017" y="5185009"/>
                </a:cubicBezTo>
                <a:lnTo>
                  <a:pt x="0" y="5076758"/>
                </a:lnTo>
                <a:lnTo>
                  <a:pt x="0" y="997859"/>
                </a:lnTo>
                <a:lnTo>
                  <a:pt x="99017" y="889607"/>
                </a:lnTo>
                <a:cubicBezTo>
                  <a:pt x="652187" y="339962"/>
                  <a:pt x="1416385" y="0"/>
                  <a:pt x="2260494" y="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4" name="Text Placeholder 32">
            <a:extLst>
              <a:ext uri="{FF2B5EF4-FFF2-40B4-BE49-F238E27FC236}">
                <a16:creationId xmlns:a16="http://schemas.microsoft.com/office/drawing/2014/main" id="{1EAFEFD1-CF62-344B-93C0-AEC2A5972FA1}"/>
              </a:ext>
            </a:extLst>
          </p:cNvPr>
          <p:cNvSpPr>
            <a:spLocks noGrp="1"/>
          </p:cNvSpPr>
          <p:nvPr>
            <p:ph type="body" sz="quarter" idx="47" hasCustomPrompt="1"/>
          </p:nvPr>
        </p:nvSpPr>
        <p:spPr>
          <a:xfrm>
            <a:off x="801602" y="3461943"/>
            <a:ext cx="2864232" cy="451257"/>
          </a:xfrm>
        </p:spPr>
        <p:txBody>
          <a:bodyPr>
            <a:noAutofit/>
          </a:bodyPr>
          <a:lstStyle>
            <a:lvl1pPr marL="0" indent="0" algn="l">
              <a:spcBef>
                <a:spcPts val="0"/>
              </a:spcBef>
              <a:buNone/>
              <a:defRPr sz="1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Our team</a:t>
            </a:r>
            <a:endParaRPr lang="en-US" dirty="0"/>
          </a:p>
        </p:txBody>
      </p:sp>
      <p:sp>
        <p:nvSpPr>
          <p:cNvPr id="2" name="Rectangle 1">
            <a:extLst>
              <a:ext uri="{FF2B5EF4-FFF2-40B4-BE49-F238E27FC236}">
                <a16:creationId xmlns:a16="http://schemas.microsoft.com/office/drawing/2014/main" id="{372802DE-6CE3-DB4B-B192-B1347B3C270C}"/>
              </a:ext>
            </a:extLst>
          </p:cNvPr>
          <p:cNvSpPr/>
          <p:nvPr userDrawn="1"/>
        </p:nvSpPr>
        <p:spPr>
          <a:xfrm>
            <a:off x="794294" y="4163970"/>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 Placeholder 32">
            <a:extLst>
              <a:ext uri="{FF2B5EF4-FFF2-40B4-BE49-F238E27FC236}">
                <a16:creationId xmlns:a16="http://schemas.microsoft.com/office/drawing/2014/main" id="{0940C7BE-C5DF-5447-BF81-E2947DFCDD34}"/>
              </a:ext>
            </a:extLst>
          </p:cNvPr>
          <p:cNvSpPr>
            <a:spLocks noGrp="1"/>
          </p:cNvSpPr>
          <p:nvPr>
            <p:ph type="body" sz="quarter" idx="43" hasCustomPrompt="1"/>
          </p:nvPr>
        </p:nvSpPr>
        <p:spPr>
          <a:xfrm>
            <a:off x="794294" y="5326517"/>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32" name="Rectangle 31">
            <a:extLst>
              <a:ext uri="{FF2B5EF4-FFF2-40B4-BE49-F238E27FC236}">
                <a16:creationId xmlns:a16="http://schemas.microsoft.com/office/drawing/2014/main" id="{621B8B89-AA8F-5B45-ABF0-09063D311C82}"/>
              </a:ext>
            </a:extLst>
          </p:cNvPr>
          <p:cNvSpPr/>
          <p:nvPr userDrawn="1"/>
        </p:nvSpPr>
        <p:spPr>
          <a:xfrm>
            <a:off x="794294" y="5656461"/>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 Placeholder 32">
            <a:extLst>
              <a:ext uri="{FF2B5EF4-FFF2-40B4-BE49-F238E27FC236}">
                <a16:creationId xmlns:a16="http://schemas.microsoft.com/office/drawing/2014/main" id="{E6FFB4C6-58E5-BC43-8407-D8275054E21A}"/>
              </a:ext>
            </a:extLst>
          </p:cNvPr>
          <p:cNvSpPr>
            <a:spLocks noGrp="1"/>
          </p:cNvSpPr>
          <p:nvPr>
            <p:ph type="body" sz="quarter" idx="50" hasCustomPrompt="1"/>
          </p:nvPr>
        </p:nvSpPr>
        <p:spPr>
          <a:xfrm>
            <a:off x="794294" y="6819008"/>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3" name="Slide Number Placeholder 5">
            <a:extLst>
              <a:ext uri="{FF2B5EF4-FFF2-40B4-BE49-F238E27FC236}">
                <a16:creationId xmlns:a16="http://schemas.microsoft.com/office/drawing/2014/main" id="{53018D25-19FE-B6BE-B379-CD2B5262E049}"/>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4" name="Text Box 5">
            <a:extLst>
              <a:ext uri="{FF2B5EF4-FFF2-40B4-BE49-F238E27FC236}">
                <a16:creationId xmlns:a16="http://schemas.microsoft.com/office/drawing/2014/main" id="{46BC455E-3BD0-E3BA-BE29-54645FC8C55A}"/>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6" name="Text Placeholder 32">
            <a:extLst>
              <a:ext uri="{FF2B5EF4-FFF2-40B4-BE49-F238E27FC236}">
                <a16:creationId xmlns:a16="http://schemas.microsoft.com/office/drawing/2014/main" id="{7C71D022-6AC0-7B34-AB7A-4B2C78D8C107}"/>
              </a:ext>
            </a:extLst>
          </p:cNvPr>
          <p:cNvSpPr>
            <a:spLocks noGrp="1"/>
          </p:cNvSpPr>
          <p:nvPr>
            <p:ph type="body" sz="quarter" idx="54" hasCustomPrompt="1"/>
          </p:nvPr>
        </p:nvSpPr>
        <p:spPr>
          <a:xfrm>
            <a:off x="801602" y="887817"/>
            <a:ext cx="5956470"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PARTNERS</a:t>
            </a:r>
            <a:endParaRPr lang="en-US" dirty="0"/>
          </a:p>
        </p:txBody>
      </p:sp>
      <p:cxnSp>
        <p:nvCxnSpPr>
          <p:cNvPr id="7" name="Straight Connector 6">
            <a:extLst>
              <a:ext uri="{FF2B5EF4-FFF2-40B4-BE49-F238E27FC236}">
                <a16:creationId xmlns:a16="http://schemas.microsoft.com/office/drawing/2014/main" id="{2BA91B44-BE92-EB95-46DC-AACA528867EE}"/>
              </a:ext>
            </a:extLst>
          </p:cNvPr>
          <p:cNvCxnSpPr>
            <a:cxnSpLocks/>
          </p:cNvCxnSpPr>
          <p:nvPr userDrawn="1"/>
        </p:nvCxnSpPr>
        <p:spPr>
          <a:xfrm>
            <a:off x="0" y="1462432"/>
            <a:ext cx="377983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BE6E6B5E-2436-E6AE-AF71-0A8E12761855}"/>
              </a:ext>
            </a:extLst>
          </p:cNvPr>
          <p:cNvSpPr/>
          <p:nvPr userDrawn="1"/>
        </p:nvSpPr>
        <p:spPr>
          <a:xfrm>
            <a:off x="794294" y="7125497"/>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32">
            <a:extLst>
              <a:ext uri="{FF2B5EF4-FFF2-40B4-BE49-F238E27FC236}">
                <a16:creationId xmlns:a16="http://schemas.microsoft.com/office/drawing/2014/main" id="{D265A52B-A030-4C9B-95D8-A0D4FC198830}"/>
              </a:ext>
            </a:extLst>
          </p:cNvPr>
          <p:cNvSpPr>
            <a:spLocks noGrp="1"/>
          </p:cNvSpPr>
          <p:nvPr>
            <p:ph type="body" sz="quarter" idx="55" hasCustomPrompt="1"/>
          </p:nvPr>
        </p:nvSpPr>
        <p:spPr>
          <a:xfrm>
            <a:off x="794294" y="8288044"/>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11" name="Rectangle 10">
            <a:extLst>
              <a:ext uri="{FF2B5EF4-FFF2-40B4-BE49-F238E27FC236}">
                <a16:creationId xmlns:a16="http://schemas.microsoft.com/office/drawing/2014/main" id="{506918C1-B623-DAF1-DB35-B02C9D6D7B17}"/>
              </a:ext>
            </a:extLst>
          </p:cNvPr>
          <p:cNvSpPr/>
          <p:nvPr userDrawn="1"/>
        </p:nvSpPr>
        <p:spPr>
          <a:xfrm>
            <a:off x="3132759" y="4148979"/>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32">
            <a:extLst>
              <a:ext uri="{FF2B5EF4-FFF2-40B4-BE49-F238E27FC236}">
                <a16:creationId xmlns:a16="http://schemas.microsoft.com/office/drawing/2014/main" id="{70BB55DA-4FC4-3F95-499B-8E93D0171B55}"/>
              </a:ext>
            </a:extLst>
          </p:cNvPr>
          <p:cNvSpPr>
            <a:spLocks noGrp="1"/>
          </p:cNvSpPr>
          <p:nvPr>
            <p:ph type="body" sz="quarter" idx="56" hasCustomPrompt="1"/>
          </p:nvPr>
        </p:nvSpPr>
        <p:spPr>
          <a:xfrm>
            <a:off x="3132759" y="5311526"/>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14" name="Rectangle 13">
            <a:extLst>
              <a:ext uri="{FF2B5EF4-FFF2-40B4-BE49-F238E27FC236}">
                <a16:creationId xmlns:a16="http://schemas.microsoft.com/office/drawing/2014/main" id="{8BB286B9-7177-FF46-D4E5-A7497F13DD71}"/>
              </a:ext>
            </a:extLst>
          </p:cNvPr>
          <p:cNvSpPr/>
          <p:nvPr userDrawn="1"/>
        </p:nvSpPr>
        <p:spPr>
          <a:xfrm>
            <a:off x="3132759" y="5641470"/>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32">
            <a:extLst>
              <a:ext uri="{FF2B5EF4-FFF2-40B4-BE49-F238E27FC236}">
                <a16:creationId xmlns:a16="http://schemas.microsoft.com/office/drawing/2014/main" id="{FF221CCE-C568-D66F-21ED-7DAA13394AC6}"/>
              </a:ext>
            </a:extLst>
          </p:cNvPr>
          <p:cNvSpPr>
            <a:spLocks noGrp="1"/>
          </p:cNvSpPr>
          <p:nvPr>
            <p:ph type="body" sz="quarter" idx="57" hasCustomPrompt="1"/>
          </p:nvPr>
        </p:nvSpPr>
        <p:spPr>
          <a:xfrm>
            <a:off x="3132759" y="6804017"/>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16" name="Rectangle 15">
            <a:extLst>
              <a:ext uri="{FF2B5EF4-FFF2-40B4-BE49-F238E27FC236}">
                <a16:creationId xmlns:a16="http://schemas.microsoft.com/office/drawing/2014/main" id="{1E066C9B-8A42-76CF-F7CD-17B0FA1EDF1A}"/>
              </a:ext>
            </a:extLst>
          </p:cNvPr>
          <p:cNvSpPr/>
          <p:nvPr userDrawn="1"/>
        </p:nvSpPr>
        <p:spPr>
          <a:xfrm>
            <a:off x="3132759" y="7110506"/>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32">
            <a:extLst>
              <a:ext uri="{FF2B5EF4-FFF2-40B4-BE49-F238E27FC236}">
                <a16:creationId xmlns:a16="http://schemas.microsoft.com/office/drawing/2014/main" id="{6026DF7B-30C4-B5B0-2886-07C6F7FFA113}"/>
              </a:ext>
            </a:extLst>
          </p:cNvPr>
          <p:cNvSpPr>
            <a:spLocks noGrp="1"/>
          </p:cNvSpPr>
          <p:nvPr>
            <p:ph type="body" sz="quarter" idx="58" hasCustomPrompt="1"/>
          </p:nvPr>
        </p:nvSpPr>
        <p:spPr>
          <a:xfrm>
            <a:off x="3132759" y="8273053"/>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18" name="Rectangle 17">
            <a:extLst>
              <a:ext uri="{FF2B5EF4-FFF2-40B4-BE49-F238E27FC236}">
                <a16:creationId xmlns:a16="http://schemas.microsoft.com/office/drawing/2014/main" id="{AE865C90-64AC-557D-768A-0BBF3BDB9A43}"/>
              </a:ext>
            </a:extLst>
          </p:cNvPr>
          <p:cNvSpPr/>
          <p:nvPr userDrawn="1"/>
        </p:nvSpPr>
        <p:spPr>
          <a:xfrm>
            <a:off x="3268133" y="9004089"/>
            <a:ext cx="4291542" cy="446488"/>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19" name="Text Placeholder 32">
            <a:extLst>
              <a:ext uri="{FF2B5EF4-FFF2-40B4-BE49-F238E27FC236}">
                <a16:creationId xmlns:a16="http://schemas.microsoft.com/office/drawing/2014/main" id="{C6564FA2-17FE-7593-D68B-3BBF2CEC559F}"/>
              </a:ext>
            </a:extLst>
          </p:cNvPr>
          <p:cNvSpPr>
            <a:spLocks noGrp="1"/>
          </p:cNvSpPr>
          <p:nvPr>
            <p:ph type="body" sz="quarter" idx="17" hasCustomPrompt="1"/>
          </p:nvPr>
        </p:nvSpPr>
        <p:spPr>
          <a:xfrm>
            <a:off x="3268133" y="9000978"/>
            <a:ext cx="4291542" cy="446489"/>
          </a:xfrm>
        </p:spPr>
        <p:txBody>
          <a:bodyPr anchor="t">
            <a:noAutofit/>
          </a:bodyPr>
          <a:lstStyle>
            <a:lvl1pPr marL="0" indent="0" algn="ctr">
              <a:lnSpc>
                <a:spcPct val="100000"/>
              </a:lnSpc>
              <a:spcBef>
                <a:spcPts val="0"/>
              </a:spcBef>
              <a:buNone/>
              <a:defRPr sz="2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b="0" dirty="0"/>
              <a:t>www.</a:t>
            </a:r>
            <a:r>
              <a:rPr lang="en-GB" b="1" dirty="0"/>
              <a:t>website</a:t>
            </a:r>
            <a:r>
              <a:rPr lang="en-GB" b="0" dirty="0"/>
              <a:t>.com</a:t>
            </a:r>
            <a:endParaRPr lang="en-US" dirty="0"/>
          </a:p>
        </p:txBody>
      </p:sp>
      <p:sp>
        <p:nvSpPr>
          <p:cNvPr id="21" name="Text Placeholder 32">
            <a:extLst>
              <a:ext uri="{FF2B5EF4-FFF2-40B4-BE49-F238E27FC236}">
                <a16:creationId xmlns:a16="http://schemas.microsoft.com/office/drawing/2014/main" id="{EF542702-5799-508E-7491-83EE73BF6D63}"/>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Tree>
    <p:extLst>
      <p:ext uri="{BB962C8B-B14F-4D97-AF65-F5344CB8AC3E}">
        <p14:creationId xmlns:p14="http://schemas.microsoft.com/office/powerpoint/2010/main" val="12857991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Quote with Photo ">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789053C1-6C7D-7135-F1D6-B7DE9031BEE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rot="10800000">
            <a:off x="980346" y="2378135"/>
            <a:ext cx="9110257" cy="9504955"/>
          </a:xfrm>
          <a:custGeom>
            <a:avLst/>
            <a:gdLst>
              <a:gd name="connsiteX0" fmla="*/ 258362 w 9110257"/>
              <a:gd name="connsiteY0" fmla="*/ 892575 h 9504955"/>
              <a:gd name="connsiteX1" fmla="*/ 258362 w 9110257"/>
              <a:gd name="connsiteY1" fmla="*/ 7758596 h 9504955"/>
              <a:gd name="connsiteX2" fmla="*/ 2520299 w 9110257"/>
              <a:gd name="connsiteY2" fmla="*/ 7758596 h 9504955"/>
              <a:gd name="connsiteX3" fmla="*/ 2520299 w 9110257"/>
              <a:gd name="connsiteY3" fmla="*/ 892575 h 9504955"/>
              <a:gd name="connsiteX4" fmla="*/ 0 w 9110257"/>
              <a:gd name="connsiteY4" fmla="*/ 0 h 9504955"/>
              <a:gd name="connsiteX5" fmla="*/ 9110257 w 9110257"/>
              <a:gd name="connsiteY5" fmla="*/ 0 h 9504955"/>
              <a:gd name="connsiteX6" fmla="*/ 9110257 w 9110257"/>
              <a:gd name="connsiteY6" fmla="*/ 9504955 h 9504955"/>
              <a:gd name="connsiteX7" fmla="*/ 0 w 9110257"/>
              <a:gd name="connsiteY7" fmla="*/ 9504955 h 9504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10257" h="9504955">
                <a:moveTo>
                  <a:pt x="258362" y="892575"/>
                </a:moveTo>
                <a:lnTo>
                  <a:pt x="258362" y="7758596"/>
                </a:lnTo>
                <a:lnTo>
                  <a:pt x="2520299" y="7758596"/>
                </a:lnTo>
                <a:lnTo>
                  <a:pt x="2520299" y="892575"/>
                </a:lnTo>
                <a:close/>
                <a:moveTo>
                  <a:pt x="0" y="0"/>
                </a:moveTo>
                <a:lnTo>
                  <a:pt x="9110257" y="0"/>
                </a:lnTo>
                <a:lnTo>
                  <a:pt x="9110257" y="9504955"/>
                </a:lnTo>
                <a:lnTo>
                  <a:pt x="0" y="9504955"/>
                </a:lnTo>
                <a:close/>
              </a:path>
            </a:pathLst>
          </a:custGeom>
        </p:spPr>
      </p:pic>
      <p:sp>
        <p:nvSpPr>
          <p:cNvPr id="8" name="Freeform 7">
            <a:extLst>
              <a:ext uri="{FF2B5EF4-FFF2-40B4-BE49-F238E27FC236}">
                <a16:creationId xmlns:a16="http://schemas.microsoft.com/office/drawing/2014/main" id="{21A600BD-1295-6525-DCE2-18E0A9E817ED}"/>
              </a:ext>
            </a:extLst>
          </p:cNvPr>
          <p:cNvSpPr/>
          <p:nvPr userDrawn="1"/>
        </p:nvSpPr>
        <p:spPr>
          <a:xfrm>
            <a:off x="0" y="0"/>
            <a:ext cx="4833258" cy="4526277"/>
          </a:xfrm>
          <a:custGeom>
            <a:avLst/>
            <a:gdLst>
              <a:gd name="connsiteX0" fmla="*/ 0 w 4833258"/>
              <a:gd name="connsiteY0" fmla="*/ 0 h 4526277"/>
              <a:gd name="connsiteX1" fmla="*/ 4218941 w 4833258"/>
              <a:gd name="connsiteY1" fmla="*/ 0 h 4526277"/>
              <a:gd name="connsiteX2" fmla="*/ 4357791 w 4833258"/>
              <a:gd name="connsiteY2" fmla="*/ 185682 h 4526277"/>
              <a:gd name="connsiteX3" fmla="*/ 4833258 w 4833258"/>
              <a:gd name="connsiteY3" fmla="*/ 1742255 h 4526277"/>
              <a:gd name="connsiteX4" fmla="*/ 2049236 w 4833258"/>
              <a:gd name="connsiteY4" fmla="*/ 4526277 h 4526277"/>
              <a:gd name="connsiteX5" fmla="*/ 80635 w 4833258"/>
              <a:gd name="connsiteY5" fmla="*/ 3710856 h 4526277"/>
              <a:gd name="connsiteX6" fmla="*/ 0 w 4833258"/>
              <a:gd name="connsiteY6" fmla="*/ 3622135 h 452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33258" h="4526277">
                <a:moveTo>
                  <a:pt x="0" y="0"/>
                </a:moveTo>
                <a:lnTo>
                  <a:pt x="4218941" y="0"/>
                </a:lnTo>
                <a:lnTo>
                  <a:pt x="4357791" y="185682"/>
                </a:lnTo>
                <a:cubicBezTo>
                  <a:pt x="4657976" y="630015"/>
                  <a:pt x="4833258" y="1165665"/>
                  <a:pt x="4833258" y="1742255"/>
                </a:cubicBezTo>
                <a:cubicBezTo>
                  <a:pt x="4833258" y="3279828"/>
                  <a:pt x="3586809" y="4526277"/>
                  <a:pt x="2049236" y="4526277"/>
                </a:cubicBezTo>
                <a:cubicBezTo>
                  <a:pt x="1280450" y="4526277"/>
                  <a:pt x="584444" y="4214665"/>
                  <a:pt x="80635" y="3710856"/>
                </a:cubicBezTo>
                <a:lnTo>
                  <a:pt x="0" y="3622135"/>
                </a:lnTo>
                <a:close/>
              </a:path>
            </a:pathLst>
          </a:custGeom>
          <a:solidFill>
            <a:srgbClr val="8AC03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 name="Text Placeholder 23">
            <a:extLst>
              <a:ext uri="{FF2B5EF4-FFF2-40B4-BE49-F238E27FC236}">
                <a16:creationId xmlns:a16="http://schemas.microsoft.com/office/drawing/2014/main" id="{C4B8B27F-5EDA-9BE3-2AC9-B1C51605A88D}"/>
              </a:ext>
            </a:extLst>
          </p:cNvPr>
          <p:cNvSpPr>
            <a:spLocks noGrp="1"/>
          </p:cNvSpPr>
          <p:nvPr>
            <p:ph type="body" sz="quarter" idx="14" hasCustomPrompt="1"/>
          </p:nvPr>
        </p:nvSpPr>
        <p:spPr>
          <a:xfrm>
            <a:off x="3128102" y="2738011"/>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3" name="Text Placeholder 23">
            <a:extLst>
              <a:ext uri="{FF2B5EF4-FFF2-40B4-BE49-F238E27FC236}">
                <a16:creationId xmlns:a16="http://schemas.microsoft.com/office/drawing/2014/main" id="{3B74E19A-D0D7-3381-0D0F-77C00A6D3559}"/>
              </a:ext>
            </a:extLst>
          </p:cNvPr>
          <p:cNvSpPr>
            <a:spLocks noGrp="1"/>
          </p:cNvSpPr>
          <p:nvPr>
            <p:ph type="body" sz="quarter" idx="15" hasCustomPrompt="1"/>
          </p:nvPr>
        </p:nvSpPr>
        <p:spPr>
          <a:xfrm>
            <a:off x="615910" y="805650"/>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4" name="Text Placeholder 23">
            <a:extLst>
              <a:ext uri="{FF2B5EF4-FFF2-40B4-BE49-F238E27FC236}">
                <a16:creationId xmlns:a16="http://schemas.microsoft.com/office/drawing/2014/main" id="{DF48CEB9-D798-BB9F-E144-0F1B091C2CBC}"/>
              </a:ext>
            </a:extLst>
          </p:cNvPr>
          <p:cNvSpPr>
            <a:spLocks noGrp="1"/>
          </p:cNvSpPr>
          <p:nvPr>
            <p:ph type="body" sz="quarter" idx="42" hasCustomPrompt="1"/>
          </p:nvPr>
        </p:nvSpPr>
        <p:spPr>
          <a:xfrm>
            <a:off x="615910" y="803767"/>
            <a:ext cx="3288612" cy="2623117"/>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10" name="Slide Number Placeholder 5">
            <a:extLst>
              <a:ext uri="{FF2B5EF4-FFF2-40B4-BE49-F238E27FC236}">
                <a16:creationId xmlns:a16="http://schemas.microsoft.com/office/drawing/2014/main" id="{FB03B26E-E7DE-741C-038A-DADFE8A3E9E9}"/>
              </a:ext>
            </a:extLst>
          </p:cNvPr>
          <p:cNvSpPr>
            <a:spLocks noGrp="1"/>
          </p:cNvSpPr>
          <p:nvPr>
            <p:ph type="sldNum" sz="quarter" idx="4"/>
          </p:nvPr>
        </p:nvSpPr>
        <p:spPr>
          <a:xfrm>
            <a:off x="329367"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11" name="Text Box 5">
            <a:extLst>
              <a:ext uri="{FF2B5EF4-FFF2-40B4-BE49-F238E27FC236}">
                <a16:creationId xmlns:a16="http://schemas.microsoft.com/office/drawing/2014/main" id="{423DFA45-2581-DA81-E874-F7659F4ABCD0}"/>
              </a:ext>
            </a:extLst>
          </p:cNvPr>
          <p:cNvSpPr txBox="1"/>
          <p:nvPr userDrawn="1"/>
        </p:nvSpPr>
        <p:spPr>
          <a:xfrm rot="16200000">
            <a:off x="-1431531"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17" name="Picture Placeholder 16">
            <a:extLst>
              <a:ext uri="{FF2B5EF4-FFF2-40B4-BE49-F238E27FC236}">
                <a16:creationId xmlns:a16="http://schemas.microsoft.com/office/drawing/2014/main" id="{8C11F625-858B-E1F9-F1EE-29495BC5AEB3}"/>
              </a:ext>
            </a:extLst>
          </p:cNvPr>
          <p:cNvSpPr>
            <a:spLocks noGrp="1"/>
          </p:cNvSpPr>
          <p:nvPr>
            <p:ph type="pic" sz="quarter" idx="44"/>
          </p:nvPr>
        </p:nvSpPr>
        <p:spPr>
          <a:xfrm>
            <a:off x="2777346" y="4368139"/>
            <a:ext cx="4782329" cy="5519907"/>
          </a:xfrm>
          <a:custGeom>
            <a:avLst/>
            <a:gdLst>
              <a:gd name="connsiteX0" fmla="*/ 2759954 w 4782329"/>
              <a:gd name="connsiteY0" fmla="*/ 0 h 5519907"/>
              <a:gd name="connsiteX1" fmla="*/ 4711535 w 4782329"/>
              <a:gd name="connsiteY1" fmla="*/ 808373 h 5519907"/>
              <a:gd name="connsiteX2" fmla="*/ 4782329 w 4782329"/>
              <a:gd name="connsiteY2" fmla="*/ 886266 h 5519907"/>
              <a:gd name="connsiteX3" fmla="*/ 4782329 w 4782329"/>
              <a:gd name="connsiteY3" fmla="*/ 4633641 h 5519907"/>
              <a:gd name="connsiteX4" fmla="*/ 4711535 w 4782329"/>
              <a:gd name="connsiteY4" fmla="*/ 4711535 h 5519907"/>
              <a:gd name="connsiteX5" fmla="*/ 2759954 w 4782329"/>
              <a:gd name="connsiteY5" fmla="*/ 5519907 h 5519907"/>
              <a:gd name="connsiteX6" fmla="*/ 0 w 4782329"/>
              <a:gd name="connsiteY6" fmla="*/ 2759954 h 5519907"/>
              <a:gd name="connsiteX7" fmla="*/ 2759954 w 4782329"/>
              <a:gd name="connsiteY7" fmla="*/ 0 h 55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2329" h="5519907">
                <a:moveTo>
                  <a:pt x="2759954" y="0"/>
                </a:moveTo>
                <a:cubicBezTo>
                  <a:pt x="3522093" y="0"/>
                  <a:pt x="4212081" y="308919"/>
                  <a:pt x="4711535" y="808373"/>
                </a:cubicBezTo>
                <a:lnTo>
                  <a:pt x="4782329" y="886266"/>
                </a:lnTo>
                <a:lnTo>
                  <a:pt x="4782329" y="4633641"/>
                </a:lnTo>
                <a:lnTo>
                  <a:pt x="4711535" y="4711535"/>
                </a:lnTo>
                <a:cubicBezTo>
                  <a:pt x="4212081" y="5210988"/>
                  <a:pt x="3522093" y="5519907"/>
                  <a:pt x="2759954" y="5519907"/>
                </a:cubicBezTo>
                <a:cubicBezTo>
                  <a:pt x="1235675" y="5519907"/>
                  <a:pt x="0" y="4284232"/>
                  <a:pt x="0" y="2759954"/>
                </a:cubicBezTo>
                <a:cubicBezTo>
                  <a:pt x="0" y="1235675"/>
                  <a:pt x="1235675" y="0"/>
                  <a:pt x="2759954" y="0"/>
                </a:cubicBezTo>
                <a:close/>
              </a:path>
            </a:pathLst>
          </a:custGeom>
        </p:spPr>
        <p:txBody>
          <a:bodyPr wrap="square">
            <a:noAutofit/>
          </a:bodyPr>
          <a:lstStyle>
            <a:lvl1pPr>
              <a:defRPr sz="1600"/>
            </a:lvl1pPr>
          </a:lstStyle>
          <a:p>
            <a:endParaRPr lang="en-GB"/>
          </a:p>
        </p:txBody>
      </p:sp>
    </p:spTree>
    <p:extLst>
      <p:ext uri="{BB962C8B-B14F-4D97-AF65-F5344CB8AC3E}">
        <p14:creationId xmlns:p14="http://schemas.microsoft.com/office/powerpoint/2010/main" val="35883083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Slide with Photo">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FC2017E-6991-C57B-41FB-602A5141B9C1}"/>
              </a:ext>
            </a:extLst>
          </p:cNvPr>
          <p:cNvSpPr/>
          <p:nvPr userDrawn="1"/>
        </p:nvSpPr>
        <p:spPr>
          <a:xfrm>
            <a:off x="0" y="0"/>
            <a:ext cx="7559675" cy="5345906"/>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grpSp>
        <p:nvGrpSpPr>
          <p:cNvPr id="7" name="Graphic 18">
            <a:extLst>
              <a:ext uri="{FF2B5EF4-FFF2-40B4-BE49-F238E27FC236}">
                <a16:creationId xmlns:a16="http://schemas.microsoft.com/office/drawing/2014/main" id="{953A8010-95A9-35F7-C8BB-F1EE0C83B130}"/>
              </a:ext>
            </a:extLst>
          </p:cNvPr>
          <p:cNvGrpSpPr/>
          <p:nvPr userDrawn="1"/>
        </p:nvGrpSpPr>
        <p:grpSpPr>
          <a:xfrm>
            <a:off x="5757333" y="-757463"/>
            <a:ext cx="2760592" cy="2761405"/>
            <a:chOff x="110688" y="1674538"/>
            <a:chExt cx="7339635" cy="7341798"/>
          </a:xfrm>
          <a:solidFill>
            <a:srgbClr val="FFFFFF"/>
          </a:solidFill>
        </p:grpSpPr>
        <p:sp>
          <p:nvSpPr>
            <p:cNvPr id="8" name="Freeform 7">
              <a:extLst>
                <a:ext uri="{FF2B5EF4-FFF2-40B4-BE49-F238E27FC236}">
                  <a16:creationId xmlns:a16="http://schemas.microsoft.com/office/drawing/2014/main" id="{0DAD9610-A862-9255-3B01-F28F9C3CA9F6}"/>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9" name="Freeform 8">
              <a:extLst>
                <a:ext uri="{FF2B5EF4-FFF2-40B4-BE49-F238E27FC236}">
                  <a16:creationId xmlns:a16="http://schemas.microsoft.com/office/drawing/2014/main" id="{5F24E315-275F-5EB8-5741-243CA7921453}"/>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10" name="Rectangle 9">
            <a:extLst>
              <a:ext uri="{FF2B5EF4-FFF2-40B4-BE49-F238E27FC236}">
                <a16:creationId xmlns:a16="http://schemas.microsoft.com/office/drawing/2014/main" id="{090CEE63-9448-0699-1C2D-2905EE412C45}"/>
              </a:ext>
            </a:extLst>
          </p:cNvPr>
          <p:cNvSpPr/>
          <p:nvPr userDrawn="1"/>
        </p:nvSpPr>
        <p:spPr>
          <a:xfrm>
            <a:off x="0" y="-1014153"/>
            <a:ext cx="7559675" cy="101415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103526D-ACDE-BAB8-9E6B-FA1B128B5901}"/>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 Placeholder 32">
            <a:extLst>
              <a:ext uri="{FF2B5EF4-FFF2-40B4-BE49-F238E27FC236}">
                <a16:creationId xmlns:a16="http://schemas.microsoft.com/office/drawing/2014/main" id="{2F40AB55-7B20-B069-7148-7ABF79B5BA46}"/>
              </a:ext>
            </a:extLst>
          </p:cNvPr>
          <p:cNvSpPr>
            <a:spLocks noGrp="1"/>
          </p:cNvSpPr>
          <p:nvPr>
            <p:ph type="body" sz="quarter" idx="48" hasCustomPrompt="1"/>
          </p:nvPr>
        </p:nvSpPr>
        <p:spPr>
          <a:xfrm>
            <a:off x="801602" y="155552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6" name="Text Placeholder 32">
            <a:extLst>
              <a:ext uri="{FF2B5EF4-FFF2-40B4-BE49-F238E27FC236}">
                <a16:creationId xmlns:a16="http://schemas.microsoft.com/office/drawing/2014/main" id="{63134F1C-AB9B-03EC-6DC0-9DBFC0201161}"/>
              </a:ext>
            </a:extLst>
          </p:cNvPr>
          <p:cNvSpPr>
            <a:spLocks noGrp="1"/>
          </p:cNvSpPr>
          <p:nvPr>
            <p:ph type="body" sz="quarter" idx="49" hasCustomPrompt="1"/>
          </p:nvPr>
        </p:nvSpPr>
        <p:spPr>
          <a:xfrm>
            <a:off x="801602" y="887817"/>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17" name="Text Placeholder 32">
            <a:extLst>
              <a:ext uri="{FF2B5EF4-FFF2-40B4-BE49-F238E27FC236}">
                <a16:creationId xmlns:a16="http://schemas.microsoft.com/office/drawing/2014/main" id="{A0A0F16A-9973-B848-51F6-6E24160B82EC}"/>
              </a:ext>
            </a:extLst>
          </p:cNvPr>
          <p:cNvSpPr>
            <a:spLocks noGrp="1"/>
          </p:cNvSpPr>
          <p:nvPr>
            <p:ph type="body" sz="quarter" idx="32" hasCustomPrompt="1"/>
          </p:nvPr>
        </p:nvSpPr>
        <p:spPr>
          <a:xfrm>
            <a:off x="801602" y="2403364"/>
            <a:ext cx="5956470" cy="2621956"/>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18" name="Straight Connector 17">
            <a:extLst>
              <a:ext uri="{FF2B5EF4-FFF2-40B4-BE49-F238E27FC236}">
                <a16:creationId xmlns:a16="http://schemas.microsoft.com/office/drawing/2014/main" id="{448834C0-1235-3B77-A81F-4F471B8F00F2}"/>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Slide Number Placeholder 5">
            <a:extLst>
              <a:ext uri="{FF2B5EF4-FFF2-40B4-BE49-F238E27FC236}">
                <a16:creationId xmlns:a16="http://schemas.microsoft.com/office/drawing/2014/main" id="{6B261984-3E6A-3EDF-E7EE-9770AC6F8514}"/>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20" name="Text Box 5">
            <a:extLst>
              <a:ext uri="{FF2B5EF4-FFF2-40B4-BE49-F238E27FC236}">
                <a16:creationId xmlns:a16="http://schemas.microsoft.com/office/drawing/2014/main" id="{D63CDCA0-CEFE-5093-1F7C-A9E76C23ED04}"/>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pic>
        <p:nvPicPr>
          <p:cNvPr id="2" name="Picture 1">
            <a:extLst>
              <a:ext uri="{FF2B5EF4-FFF2-40B4-BE49-F238E27FC236}">
                <a16:creationId xmlns:a16="http://schemas.microsoft.com/office/drawing/2014/main" id="{55C824A8-D1D8-0116-BD1F-9B58A0E182A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100039" y="4333668"/>
            <a:ext cx="8519936" cy="8889058"/>
          </a:xfrm>
          <a:custGeom>
            <a:avLst/>
            <a:gdLst>
              <a:gd name="connsiteX0" fmla="*/ 0 w 8519936"/>
              <a:gd name="connsiteY0" fmla="*/ 0 h 8889058"/>
              <a:gd name="connsiteX1" fmla="*/ 8519936 w 8519936"/>
              <a:gd name="connsiteY1" fmla="*/ 0 h 8889058"/>
              <a:gd name="connsiteX2" fmla="*/ 8519936 w 8519936"/>
              <a:gd name="connsiteY2" fmla="*/ 6358146 h 8889058"/>
              <a:gd name="connsiteX3" fmla="*/ 3100039 w 8519936"/>
              <a:gd name="connsiteY3" fmla="*/ 6358146 h 8889058"/>
              <a:gd name="connsiteX4" fmla="*/ 3100039 w 8519936"/>
              <a:gd name="connsiteY4" fmla="*/ 103861 h 8889058"/>
              <a:gd name="connsiteX5" fmla="*/ 1351921 w 8519936"/>
              <a:gd name="connsiteY5" fmla="*/ 103861 h 8889058"/>
              <a:gd name="connsiteX6" fmla="*/ 1351921 w 8519936"/>
              <a:gd name="connsiteY6" fmla="*/ 447803 h 8889058"/>
              <a:gd name="connsiteX7" fmla="*/ 179125 w 8519936"/>
              <a:gd name="connsiteY7" fmla="*/ 447803 h 8889058"/>
              <a:gd name="connsiteX8" fmla="*/ 179125 w 8519936"/>
              <a:gd name="connsiteY8" fmla="*/ 7881482 h 8889058"/>
              <a:gd name="connsiteX9" fmla="*/ 1351921 w 8519936"/>
              <a:gd name="connsiteY9" fmla="*/ 7881482 h 8889058"/>
              <a:gd name="connsiteX10" fmla="*/ 1351921 w 8519936"/>
              <a:gd name="connsiteY10" fmla="*/ 7930050 h 8889058"/>
              <a:gd name="connsiteX11" fmla="*/ 1701684 w 8519936"/>
              <a:gd name="connsiteY11" fmla="*/ 7930050 h 8889058"/>
              <a:gd name="connsiteX12" fmla="*/ 1701684 w 8519936"/>
              <a:gd name="connsiteY12" fmla="*/ 8329294 h 8889058"/>
              <a:gd name="connsiteX13" fmla="*/ 6985860 w 8519936"/>
              <a:gd name="connsiteY13" fmla="*/ 8329294 h 8889058"/>
              <a:gd name="connsiteX14" fmla="*/ 6985860 w 8519936"/>
              <a:gd name="connsiteY14" fmla="*/ 8106264 h 8889058"/>
              <a:gd name="connsiteX15" fmla="*/ 8519936 w 8519936"/>
              <a:gd name="connsiteY15" fmla="*/ 8106264 h 8889058"/>
              <a:gd name="connsiteX16" fmla="*/ 8519936 w 8519936"/>
              <a:gd name="connsiteY16" fmla="*/ 8889058 h 8889058"/>
              <a:gd name="connsiteX17" fmla="*/ 0 w 8519936"/>
              <a:gd name="connsiteY17" fmla="*/ 8889058 h 8889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519936" h="8889058">
                <a:moveTo>
                  <a:pt x="0" y="0"/>
                </a:moveTo>
                <a:lnTo>
                  <a:pt x="8519936" y="0"/>
                </a:lnTo>
                <a:lnTo>
                  <a:pt x="8519936" y="6358146"/>
                </a:lnTo>
                <a:lnTo>
                  <a:pt x="3100039" y="6358146"/>
                </a:lnTo>
                <a:lnTo>
                  <a:pt x="3100039" y="103861"/>
                </a:lnTo>
                <a:lnTo>
                  <a:pt x="1351921" y="103861"/>
                </a:lnTo>
                <a:lnTo>
                  <a:pt x="1351921" y="447803"/>
                </a:lnTo>
                <a:lnTo>
                  <a:pt x="179125" y="447803"/>
                </a:lnTo>
                <a:lnTo>
                  <a:pt x="179125" y="7881482"/>
                </a:lnTo>
                <a:lnTo>
                  <a:pt x="1351921" y="7881482"/>
                </a:lnTo>
                <a:lnTo>
                  <a:pt x="1351921" y="7930050"/>
                </a:lnTo>
                <a:lnTo>
                  <a:pt x="1701684" y="7930050"/>
                </a:lnTo>
                <a:lnTo>
                  <a:pt x="1701684" y="8329294"/>
                </a:lnTo>
                <a:lnTo>
                  <a:pt x="6985860" y="8329294"/>
                </a:lnTo>
                <a:lnTo>
                  <a:pt x="6985860" y="8106264"/>
                </a:lnTo>
                <a:lnTo>
                  <a:pt x="8519936" y="8106264"/>
                </a:lnTo>
                <a:lnTo>
                  <a:pt x="8519936" y="8889058"/>
                </a:lnTo>
                <a:lnTo>
                  <a:pt x="0" y="8889058"/>
                </a:lnTo>
                <a:close/>
              </a:path>
            </a:pathLst>
          </a:custGeom>
        </p:spPr>
      </p:pic>
      <p:sp>
        <p:nvSpPr>
          <p:cNvPr id="3" name="Picture Placeholder 2">
            <a:extLst>
              <a:ext uri="{FF2B5EF4-FFF2-40B4-BE49-F238E27FC236}">
                <a16:creationId xmlns:a16="http://schemas.microsoft.com/office/drawing/2014/main" id="{740F8494-E608-A148-9E16-327D3B9E1218}"/>
              </a:ext>
            </a:extLst>
          </p:cNvPr>
          <p:cNvSpPr>
            <a:spLocks noGrp="1"/>
          </p:cNvSpPr>
          <p:nvPr>
            <p:ph type="pic" sz="quarter" idx="44"/>
          </p:nvPr>
        </p:nvSpPr>
        <p:spPr>
          <a:xfrm>
            <a:off x="1" y="6188950"/>
            <a:ext cx="3739789" cy="4502865"/>
          </a:xfrm>
          <a:custGeom>
            <a:avLst/>
            <a:gdLst>
              <a:gd name="connsiteX0" fmla="*/ 1155806 w 3739789"/>
              <a:gd name="connsiteY0" fmla="*/ 0 h 4502865"/>
              <a:gd name="connsiteX1" fmla="*/ 3739789 w 3739789"/>
              <a:gd name="connsiteY1" fmla="*/ 2583983 h 4502865"/>
              <a:gd name="connsiteX2" fmla="*/ 2982958 w 3739789"/>
              <a:gd name="connsiteY2" fmla="*/ 4411134 h 4502865"/>
              <a:gd name="connsiteX3" fmla="*/ 2882029 w 3739789"/>
              <a:gd name="connsiteY3" fmla="*/ 4502865 h 4502865"/>
              <a:gd name="connsiteX4" fmla="*/ 0 w 3739789"/>
              <a:gd name="connsiteY4" fmla="*/ 4502865 h 4502865"/>
              <a:gd name="connsiteX5" fmla="*/ 0 w 3739789"/>
              <a:gd name="connsiteY5" fmla="*/ 275323 h 4502865"/>
              <a:gd name="connsiteX6" fmla="*/ 150004 w 3739789"/>
              <a:gd name="connsiteY6" fmla="*/ 203063 h 4502865"/>
              <a:gd name="connsiteX7" fmla="*/ 1155806 w 3739789"/>
              <a:gd name="connsiteY7" fmla="*/ 0 h 4502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39789" h="4502865">
                <a:moveTo>
                  <a:pt x="1155806" y="0"/>
                </a:moveTo>
                <a:cubicBezTo>
                  <a:pt x="2582899" y="0"/>
                  <a:pt x="3739789" y="1156890"/>
                  <a:pt x="3739789" y="2583983"/>
                </a:cubicBezTo>
                <a:cubicBezTo>
                  <a:pt x="3739789" y="3297530"/>
                  <a:pt x="3450567" y="3943525"/>
                  <a:pt x="2982958" y="4411134"/>
                </a:cubicBezTo>
                <a:lnTo>
                  <a:pt x="2882029" y="4502865"/>
                </a:lnTo>
                <a:lnTo>
                  <a:pt x="0" y="4502865"/>
                </a:lnTo>
                <a:lnTo>
                  <a:pt x="0" y="275323"/>
                </a:lnTo>
                <a:lnTo>
                  <a:pt x="150004" y="203063"/>
                </a:lnTo>
                <a:cubicBezTo>
                  <a:pt x="459147" y="72306"/>
                  <a:pt x="799033" y="0"/>
                  <a:pt x="1155806" y="0"/>
                </a:cubicBezTo>
                <a:close/>
              </a:path>
            </a:pathLst>
          </a:custGeom>
        </p:spPr>
        <p:txBody>
          <a:bodyPr wrap="square">
            <a:noAutofit/>
          </a:bodyPr>
          <a:lstStyle>
            <a:lvl1pPr>
              <a:defRPr sz="1600"/>
            </a:lvl1pPr>
          </a:lstStyle>
          <a:p>
            <a:endParaRPr lang="en-GB"/>
          </a:p>
        </p:txBody>
      </p:sp>
    </p:spTree>
    <p:extLst>
      <p:ext uri="{BB962C8B-B14F-4D97-AF65-F5344CB8AC3E}">
        <p14:creationId xmlns:p14="http://schemas.microsoft.com/office/powerpoint/2010/main" val="33222170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hone Preview">
    <p:spTree>
      <p:nvGrpSpPr>
        <p:cNvPr id="1" name=""/>
        <p:cNvGrpSpPr/>
        <p:nvPr/>
      </p:nvGrpSpPr>
      <p:grpSpPr>
        <a:xfrm>
          <a:off x="0" y="0"/>
          <a:ext cx="0" cy="0"/>
          <a:chOff x="0" y="0"/>
          <a:chExt cx="0" cy="0"/>
        </a:xfrm>
      </p:grpSpPr>
      <p:sp>
        <p:nvSpPr>
          <p:cNvPr id="4" name="Freeform 3">
            <a:extLst>
              <a:ext uri="{FF2B5EF4-FFF2-40B4-BE49-F238E27FC236}">
                <a16:creationId xmlns:a16="http://schemas.microsoft.com/office/drawing/2014/main" id="{EF6FF3AE-A748-680C-F7B6-F55577FC9471}"/>
              </a:ext>
            </a:extLst>
          </p:cNvPr>
          <p:cNvSpPr/>
          <p:nvPr userDrawn="1"/>
        </p:nvSpPr>
        <p:spPr>
          <a:xfrm>
            <a:off x="2728780" y="570537"/>
            <a:ext cx="4830895" cy="6323323"/>
          </a:xfrm>
          <a:custGeom>
            <a:avLst/>
            <a:gdLst>
              <a:gd name="connsiteX0" fmla="*/ 2473779 w 3779837"/>
              <a:gd name="connsiteY0" fmla="*/ 0 h 4947558"/>
              <a:gd name="connsiteX1" fmla="*/ 3652929 w 3779837"/>
              <a:gd name="connsiteY1" fmla="*/ 298572 h 4947558"/>
              <a:gd name="connsiteX2" fmla="*/ 3779837 w 3779837"/>
              <a:gd name="connsiteY2" fmla="*/ 375671 h 4947558"/>
              <a:gd name="connsiteX3" fmla="*/ 3779837 w 3779837"/>
              <a:gd name="connsiteY3" fmla="*/ 4571888 h 4947558"/>
              <a:gd name="connsiteX4" fmla="*/ 3652929 w 3779837"/>
              <a:gd name="connsiteY4" fmla="*/ 4648986 h 4947558"/>
              <a:gd name="connsiteX5" fmla="*/ 2473779 w 3779837"/>
              <a:gd name="connsiteY5" fmla="*/ 4947558 h 4947558"/>
              <a:gd name="connsiteX6" fmla="*/ 0 w 3779837"/>
              <a:gd name="connsiteY6" fmla="*/ 2473779 h 4947558"/>
              <a:gd name="connsiteX7" fmla="*/ 2473779 w 3779837"/>
              <a:gd name="connsiteY7" fmla="*/ 0 h 494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79837" h="4947558">
                <a:moveTo>
                  <a:pt x="2473779" y="0"/>
                </a:moveTo>
                <a:cubicBezTo>
                  <a:pt x="2900726" y="0"/>
                  <a:pt x="3302411" y="108159"/>
                  <a:pt x="3652929" y="298572"/>
                </a:cubicBezTo>
                <a:lnTo>
                  <a:pt x="3779837" y="375671"/>
                </a:lnTo>
                <a:lnTo>
                  <a:pt x="3779837" y="4571888"/>
                </a:lnTo>
                <a:lnTo>
                  <a:pt x="3652929" y="4648986"/>
                </a:lnTo>
                <a:cubicBezTo>
                  <a:pt x="3302411" y="4839399"/>
                  <a:pt x="2900726" y="4947558"/>
                  <a:pt x="2473779" y="4947558"/>
                </a:cubicBezTo>
                <a:cubicBezTo>
                  <a:pt x="1107549" y="4947558"/>
                  <a:pt x="0" y="3840009"/>
                  <a:pt x="0" y="2473779"/>
                </a:cubicBezTo>
                <a:cubicBezTo>
                  <a:pt x="0" y="1107549"/>
                  <a:pt x="1107549" y="0"/>
                  <a:pt x="2473779" y="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pic>
        <p:nvPicPr>
          <p:cNvPr id="30" name="Picture 29">
            <a:extLst>
              <a:ext uri="{FF2B5EF4-FFF2-40B4-BE49-F238E27FC236}">
                <a16:creationId xmlns:a16="http://schemas.microsoft.com/office/drawing/2014/main" id="{8CFA054D-2D4B-9447-A9F7-FD9A9214B7BA}"/>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a:xfrm>
            <a:off x="178235" y="5196167"/>
            <a:ext cx="4812798" cy="5495646"/>
          </a:xfrm>
          <a:custGeom>
            <a:avLst/>
            <a:gdLst>
              <a:gd name="connsiteX0" fmla="*/ 0 w 4991918"/>
              <a:gd name="connsiteY0" fmla="*/ 0 h 5653816"/>
              <a:gd name="connsiteX1" fmla="*/ 4991918 w 4991918"/>
              <a:gd name="connsiteY1" fmla="*/ 0 h 5653816"/>
              <a:gd name="connsiteX2" fmla="*/ 4991918 w 4991918"/>
              <a:gd name="connsiteY2" fmla="*/ 5653816 h 5653816"/>
              <a:gd name="connsiteX3" fmla="*/ 0 w 4991918"/>
              <a:gd name="connsiteY3" fmla="*/ 5653816 h 5653816"/>
            </a:gdLst>
            <a:ahLst/>
            <a:cxnLst>
              <a:cxn ang="0">
                <a:pos x="connsiteX0" y="connsiteY0"/>
              </a:cxn>
              <a:cxn ang="0">
                <a:pos x="connsiteX1" y="connsiteY1"/>
              </a:cxn>
              <a:cxn ang="0">
                <a:pos x="connsiteX2" y="connsiteY2"/>
              </a:cxn>
              <a:cxn ang="0">
                <a:pos x="connsiteX3" y="connsiteY3"/>
              </a:cxn>
            </a:cxnLst>
            <a:rect l="l" t="t" r="r" b="b"/>
            <a:pathLst>
              <a:path w="4991918" h="5653816">
                <a:moveTo>
                  <a:pt x="0" y="0"/>
                </a:moveTo>
                <a:lnTo>
                  <a:pt x="4991918" y="0"/>
                </a:lnTo>
                <a:lnTo>
                  <a:pt x="4991918" y="5653816"/>
                </a:lnTo>
                <a:lnTo>
                  <a:pt x="0" y="5653816"/>
                </a:lnTo>
                <a:close/>
              </a:path>
            </a:pathLst>
          </a:custGeom>
        </p:spPr>
      </p:pic>
      <p:sp>
        <p:nvSpPr>
          <p:cNvPr id="31" name="Picture Placeholder 9">
            <a:extLst>
              <a:ext uri="{FF2B5EF4-FFF2-40B4-BE49-F238E27FC236}">
                <a16:creationId xmlns:a16="http://schemas.microsoft.com/office/drawing/2014/main" id="{34B00FC3-5246-874F-9991-48FF5517AC20}"/>
              </a:ext>
            </a:extLst>
          </p:cNvPr>
          <p:cNvSpPr>
            <a:spLocks noGrp="1"/>
          </p:cNvSpPr>
          <p:nvPr>
            <p:ph type="pic" sz="quarter" idx="13"/>
          </p:nvPr>
        </p:nvSpPr>
        <p:spPr>
          <a:xfrm>
            <a:off x="686565" y="6737513"/>
            <a:ext cx="3796138" cy="3954301"/>
          </a:xfrm>
          <a:solidFill>
            <a:schemeClr val="bg1">
              <a:lumMod val="75000"/>
            </a:schemeClr>
          </a:solidFill>
        </p:spPr>
        <p:txBody>
          <a:bodyPr>
            <a:normAutofit/>
          </a:bodyPr>
          <a:lstStyle>
            <a:lvl1pPr marL="0" indent="0">
              <a:buNone/>
              <a:defRPr sz="1000"/>
            </a:lvl1pPr>
          </a:lstStyle>
          <a:p>
            <a:endParaRPr lang="fr-CA" dirty="0"/>
          </a:p>
        </p:txBody>
      </p:sp>
      <p:sp>
        <p:nvSpPr>
          <p:cNvPr id="2" name="Slide Number Placeholder 5">
            <a:extLst>
              <a:ext uri="{FF2B5EF4-FFF2-40B4-BE49-F238E27FC236}">
                <a16:creationId xmlns:a16="http://schemas.microsoft.com/office/drawing/2014/main" id="{E2F037B9-6FCA-376B-7D6D-A1923EB8FA39}"/>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CC5BC444-AA81-56FB-53B9-6DC270FEE223}"/>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5" name="Text Placeholder 32">
            <a:extLst>
              <a:ext uri="{FF2B5EF4-FFF2-40B4-BE49-F238E27FC236}">
                <a16:creationId xmlns:a16="http://schemas.microsoft.com/office/drawing/2014/main" id="{C27AA43D-E4BB-4689-88C0-F26A5C8154B4}"/>
              </a:ext>
            </a:extLst>
          </p:cNvPr>
          <p:cNvSpPr>
            <a:spLocks noGrp="1"/>
          </p:cNvSpPr>
          <p:nvPr>
            <p:ph type="body" sz="quarter" idx="48" hasCustomPrompt="1"/>
          </p:nvPr>
        </p:nvSpPr>
        <p:spPr>
          <a:xfrm>
            <a:off x="3798030" y="2354654"/>
            <a:ext cx="3639422" cy="2074689"/>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6" name="Text Placeholder 32">
            <a:extLst>
              <a:ext uri="{FF2B5EF4-FFF2-40B4-BE49-F238E27FC236}">
                <a16:creationId xmlns:a16="http://schemas.microsoft.com/office/drawing/2014/main" id="{16ABFD30-FF33-6C79-DD93-07130E67D33E}"/>
              </a:ext>
            </a:extLst>
          </p:cNvPr>
          <p:cNvSpPr>
            <a:spLocks noGrp="1"/>
          </p:cNvSpPr>
          <p:nvPr>
            <p:ph type="body" sz="quarter" idx="49" hasCustomPrompt="1"/>
          </p:nvPr>
        </p:nvSpPr>
        <p:spPr>
          <a:xfrm>
            <a:off x="3796036" y="1666323"/>
            <a:ext cx="3657458" cy="665144"/>
          </a:xfrm>
        </p:spPr>
        <p:txBody>
          <a:bodyPr>
            <a:noAutofit/>
          </a:bodyPr>
          <a:lstStyle>
            <a:lvl1pPr marL="0" indent="0" algn="l">
              <a:lnSpc>
                <a:spcPct val="100000"/>
              </a:lnSpc>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cxnSp>
        <p:nvCxnSpPr>
          <p:cNvPr id="7" name="Straight Connector 6">
            <a:extLst>
              <a:ext uri="{FF2B5EF4-FFF2-40B4-BE49-F238E27FC236}">
                <a16:creationId xmlns:a16="http://schemas.microsoft.com/office/drawing/2014/main" id="{B3438125-C993-061D-4810-728DB76E8898}"/>
              </a:ext>
            </a:extLst>
          </p:cNvPr>
          <p:cNvCxnSpPr>
            <a:cxnSpLocks/>
          </p:cNvCxnSpPr>
          <p:nvPr userDrawn="1"/>
        </p:nvCxnSpPr>
        <p:spPr>
          <a:xfrm>
            <a:off x="3780532" y="2343000"/>
            <a:ext cx="3779838" cy="11654"/>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473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barn(inVertical)">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pic>
        <p:nvPicPr>
          <p:cNvPr id="28" name="Picture 27">
            <a:extLst>
              <a:ext uri="{FF2B5EF4-FFF2-40B4-BE49-F238E27FC236}">
                <a16:creationId xmlns:a16="http://schemas.microsoft.com/office/drawing/2014/main" id="{8FC3F3A1-D9B6-F3C6-6909-A5CDF2CECC19}"/>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2520299" y="1636164"/>
            <a:ext cx="9110257" cy="9504955"/>
          </a:xfrm>
          <a:custGeom>
            <a:avLst/>
            <a:gdLst>
              <a:gd name="connsiteX0" fmla="*/ 258362 w 9110257"/>
              <a:gd name="connsiteY0" fmla="*/ 892575 h 9504955"/>
              <a:gd name="connsiteX1" fmla="*/ 258362 w 9110257"/>
              <a:gd name="connsiteY1" fmla="*/ 7758596 h 9504955"/>
              <a:gd name="connsiteX2" fmla="*/ 2520299 w 9110257"/>
              <a:gd name="connsiteY2" fmla="*/ 7758596 h 9504955"/>
              <a:gd name="connsiteX3" fmla="*/ 2520299 w 9110257"/>
              <a:gd name="connsiteY3" fmla="*/ 892575 h 9504955"/>
              <a:gd name="connsiteX4" fmla="*/ 0 w 9110257"/>
              <a:gd name="connsiteY4" fmla="*/ 0 h 9504955"/>
              <a:gd name="connsiteX5" fmla="*/ 9110257 w 9110257"/>
              <a:gd name="connsiteY5" fmla="*/ 0 h 9504955"/>
              <a:gd name="connsiteX6" fmla="*/ 9110257 w 9110257"/>
              <a:gd name="connsiteY6" fmla="*/ 9504955 h 9504955"/>
              <a:gd name="connsiteX7" fmla="*/ 0 w 9110257"/>
              <a:gd name="connsiteY7" fmla="*/ 9504955 h 9504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10257" h="9504955">
                <a:moveTo>
                  <a:pt x="258362" y="892575"/>
                </a:moveTo>
                <a:lnTo>
                  <a:pt x="258362" y="7758596"/>
                </a:lnTo>
                <a:lnTo>
                  <a:pt x="2520299" y="7758596"/>
                </a:lnTo>
                <a:lnTo>
                  <a:pt x="2520299" y="892575"/>
                </a:lnTo>
                <a:close/>
                <a:moveTo>
                  <a:pt x="0" y="0"/>
                </a:moveTo>
                <a:lnTo>
                  <a:pt x="9110257" y="0"/>
                </a:lnTo>
                <a:lnTo>
                  <a:pt x="9110257" y="9504955"/>
                </a:lnTo>
                <a:lnTo>
                  <a:pt x="0" y="9504955"/>
                </a:lnTo>
                <a:close/>
              </a:path>
            </a:pathLst>
          </a:custGeom>
        </p:spPr>
      </p:pic>
      <p:sp>
        <p:nvSpPr>
          <p:cNvPr id="13" name="Picture Placeholder 12">
            <a:extLst>
              <a:ext uri="{FF2B5EF4-FFF2-40B4-BE49-F238E27FC236}">
                <a16:creationId xmlns:a16="http://schemas.microsoft.com/office/drawing/2014/main" id="{DFD01C8E-0752-7A6C-E4BE-7DA0D26E23A1}"/>
              </a:ext>
            </a:extLst>
          </p:cNvPr>
          <p:cNvSpPr>
            <a:spLocks noGrp="1"/>
          </p:cNvSpPr>
          <p:nvPr>
            <p:ph type="pic" sz="quarter" idx="20"/>
          </p:nvPr>
        </p:nvSpPr>
        <p:spPr>
          <a:xfrm>
            <a:off x="0" y="3629826"/>
            <a:ext cx="4786172" cy="5479825"/>
          </a:xfrm>
          <a:custGeom>
            <a:avLst/>
            <a:gdLst>
              <a:gd name="connsiteX0" fmla="*/ 2046260 w 4786172"/>
              <a:gd name="connsiteY0" fmla="*/ 0 h 5479825"/>
              <a:gd name="connsiteX1" fmla="*/ 4786172 w 4786172"/>
              <a:gd name="connsiteY1" fmla="*/ 2739913 h 5479825"/>
              <a:gd name="connsiteX2" fmla="*/ 4730507 w 4786172"/>
              <a:gd name="connsiteY2" fmla="*/ 3292101 h 5479825"/>
              <a:gd name="connsiteX3" fmla="*/ 4715836 w 4786172"/>
              <a:gd name="connsiteY3" fmla="*/ 3349158 h 5479825"/>
              <a:gd name="connsiteX4" fmla="*/ 3137338 w 4786172"/>
              <a:gd name="connsiteY4" fmla="*/ 3349158 h 5479825"/>
              <a:gd name="connsiteX5" fmla="*/ 3137338 w 4786172"/>
              <a:gd name="connsiteY5" fmla="*/ 3795646 h 5479825"/>
              <a:gd name="connsiteX6" fmla="*/ 4574796 w 4786172"/>
              <a:gd name="connsiteY6" fmla="*/ 3795646 h 5479825"/>
              <a:gd name="connsiteX7" fmla="*/ 4570856 w 4786172"/>
              <a:gd name="connsiteY7" fmla="*/ 3806410 h 5479825"/>
              <a:gd name="connsiteX8" fmla="*/ 2046260 w 4786172"/>
              <a:gd name="connsiteY8" fmla="*/ 5479825 h 5479825"/>
              <a:gd name="connsiteX9" fmla="*/ 108849 w 4786172"/>
              <a:gd name="connsiteY9" fmla="*/ 4677323 h 5479825"/>
              <a:gd name="connsiteX10" fmla="*/ 0 w 4786172"/>
              <a:gd name="connsiteY10" fmla="*/ 4557559 h 5479825"/>
              <a:gd name="connsiteX11" fmla="*/ 0 w 4786172"/>
              <a:gd name="connsiteY11" fmla="*/ 922266 h 5479825"/>
              <a:gd name="connsiteX12" fmla="*/ 108849 w 4786172"/>
              <a:gd name="connsiteY12" fmla="*/ 802502 h 5479825"/>
              <a:gd name="connsiteX13" fmla="*/ 2046260 w 4786172"/>
              <a:gd name="connsiteY13" fmla="*/ 0 h 5479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786172" h="5479825">
                <a:moveTo>
                  <a:pt x="2046260" y="0"/>
                </a:moveTo>
                <a:cubicBezTo>
                  <a:pt x="3559471" y="0"/>
                  <a:pt x="4786172" y="1226701"/>
                  <a:pt x="4786172" y="2739913"/>
                </a:cubicBezTo>
                <a:cubicBezTo>
                  <a:pt x="4786172" y="2929064"/>
                  <a:pt x="4767005" y="3113739"/>
                  <a:pt x="4730507" y="3292101"/>
                </a:cubicBezTo>
                <a:lnTo>
                  <a:pt x="4715836" y="3349158"/>
                </a:lnTo>
                <a:lnTo>
                  <a:pt x="3137338" y="3349158"/>
                </a:lnTo>
                <a:lnTo>
                  <a:pt x="3137338" y="3795646"/>
                </a:lnTo>
                <a:lnTo>
                  <a:pt x="4574796" y="3795646"/>
                </a:lnTo>
                <a:lnTo>
                  <a:pt x="4570856" y="3806410"/>
                </a:lnTo>
                <a:cubicBezTo>
                  <a:pt x="4154915" y="4789806"/>
                  <a:pt x="3181168" y="5479825"/>
                  <a:pt x="2046260" y="5479825"/>
                </a:cubicBezTo>
                <a:cubicBezTo>
                  <a:pt x="1289654" y="5479825"/>
                  <a:pt x="604676" y="5173150"/>
                  <a:pt x="108849" y="4677323"/>
                </a:cubicBezTo>
                <a:lnTo>
                  <a:pt x="0" y="4557559"/>
                </a:lnTo>
                <a:lnTo>
                  <a:pt x="0" y="922266"/>
                </a:lnTo>
                <a:lnTo>
                  <a:pt x="108849" y="802502"/>
                </a:lnTo>
                <a:cubicBezTo>
                  <a:pt x="604676" y="306675"/>
                  <a:pt x="1289654" y="0"/>
                  <a:pt x="2046260" y="0"/>
                </a:cubicBezTo>
                <a:close/>
              </a:path>
            </a:pathLst>
          </a:custGeom>
        </p:spPr>
        <p:txBody>
          <a:bodyPr wrap="square">
            <a:noAutofit/>
          </a:bodyPr>
          <a:lstStyle/>
          <a:p>
            <a:endParaRPr lang="en-GB"/>
          </a:p>
        </p:txBody>
      </p:sp>
      <p:sp>
        <p:nvSpPr>
          <p:cNvPr id="14" name="Rectangle 13">
            <a:extLst>
              <a:ext uri="{FF2B5EF4-FFF2-40B4-BE49-F238E27FC236}">
                <a16:creationId xmlns:a16="http://schemas.microsoft.com/office/drawing/2014/main" id="{F3EE173B-5EFE-C69A-428A-59EDE5A4EF85}"/>
              </a:ext>
            </a:extLst>
          </p:cNvPr>
          <p:cNvSpPr/>
          <p:nvPr userDrawn="1"/>
        </p:nvSpPr>
        <p:spPr>
          <a:xfrm>
            <a:off x="3137338" y="6985206"/>
            <a:ext cx="4438381" cy="446488"/>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399" name="Text Placeholder 32">
            <a:extLst>
              <a:ext uri="{FF2B5EF4-FFF2-40B4-BE49-F238E27FC236}">
                <a16:creationId xmlns:a16="http://schemas.microsoft.com/office/drawing/2014/main" id="{BC3B08D3-B3AE-424E-854C-C73ED81F88F3}"/>
              </a:ext>
            </a:extLst>
          </p:cNvPr>
          <p:cNvSpPr>
            <a:spLocks noGrp="1"/>
          </p:cNvSpPr>
          <p:nvPr>
            <p:ph type="body" sz="quarter" idx="11" hasCustomPrompt="1"/>
          </p:nvPr>
        </p:nvSpPr>
        <p:spPr>
          <a:xfrm>
            <a:off x="4072852" y="2087466"/>
            <a:ext cx="2951698" cy="574616"/>
          </a:xfrm>
        </p:spPr>
        <p:txBody>
          <a:bodyPr>
            <a:noAutofit/>
          </a:bodyPr>
          <a:lstStyle>
            <a:lvl1pPr marL="0" indent="0" algn="l">
              <a:lnSpc>
                <a:spcPct val="100000"/>
              </a:lnSpc>
              <a:spcBef>
                <a:spcPts val="0"/>
              </a:spcBef>
              <a:buNone/>
              <a:defRPr sz="2800" b="1" i="0">
                <a:solidFill>
                  <a:srgbClr val="8AC03B"/>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OUR PROJECT</a:t>
            </a:r>
            <a:endParaRPr lang="en-US" dirty="0"/>
          </a:p>
        </p:txBody>
      </p:sp>
      <p:sp>
        <p:nvSpPr>
          <p:cNvPr id="400" name="Text Placeholder 32">
            <a:extLst>
              <a:ext uri="{FF2B5EF4-FFF2-40B4-BE49-F238E27FC236}">
                <a16:creationId xmlns:a16="http://schemas.microsoft.com/office/drawing/2014/main" id="{462DF9E3-5F02-D84E-8D16-2D884CF1F8CC}"/>
              </a:ext>
            </a:extLst>
          </p:cNvPr>
          <p:cNvSpPr>
            <a:spLocks noGrp="1"/>
          </p:cNvSpPr>
          <p:nvPr>
            <p:ph type="body" sz="quarter" idx="16" hasCustomPrompt="1"/>
          </p:nvPr>
        </p:nvSpPr>
        <p:spPr>
          <a:xfrm>
            <a:off x="4072851" y="2785829"/>
            <a:ext cx="2980605" cy="751695"/>
          </a:xfrm>
        </p:spPr>
        <p:txBody>
          <a:bodyPr anchor="t">
            <a:noAutofit/>
          </a:bodyPr>
          <a:lstStyle>
            <a:lvl1pPr marL="0" indent="0" algn="l">
              <a:lnSpc>
                <a:spcPct val="100000"/>
              </a:lnSpc>
              <a:spcBef>
                <a:spcPts val="0"/>
              </a:spcBef>
              <a:buNone/>
              <a:defRPr sz="1800" b="0" i="0">
                <a:solidFill>
                  <a:srgbClr val="6D6E7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sub-heading</a:t>
            </a:r>
            <a:endParaRPr lang="en-US" dirty="0"/>
          </a:p>
        </p:txBody>
      </p:sp>
      <p:cxnSp>
        <p:nvCxnSpPr>
          <p:cNvPr id="996" name="Straight Connector 995">
            <a:extLst>
              <a:ext uri="{FF2B5EF4-FFF2-40B4-BE49-F238E27FC236}">
                <a16:creationId xmlns:a16="http://schemas.microsoft.com/office/drawing/2014/main" id="{474887F3-1044-8444-BCBD-15DCE715606C}"/>
              </a:ext>
            </a:extLst>
          </p:cNvPr>
          <p:cNvCxnSpPr>
            <a:cxnSpLocks/>
          </p:cNvCxnSpPr>
          <p:nvPr userDrawn="1"/>
        </p:nvCxnSpPr>
        <p:spPr>
          <a:xfrm>
            <a:off x="4072851" y="2665192"/>
            <a:ext cx="3486824"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pic>
        <p:nvPicPr>
          <p:cNvPr id="26" name="Picture 25">
            <a:extLst>
              <a:ext uri="{FF2B5EF4-FFF2-40B4-BE49-F238E27FC236}">
                <a16:creationId xmlns:a16="http://schemas.microsoft.com/office/drawing/2014/main" id="{A994AF67-042C-801E-7A10-152EED23EBE7}"/>
              </a:ext>
            </a:extLst>
          </p:cNvPr>
          <p:cNvPicPr>
            <a:picLocks noChangeAspect="1"/>
          </p:cNvPicPr>
          <p:nvPr userDrawn="1"/>
        </p:nvPicPr>
        <p:blipFill>
          <a:blip r:embed="rId3"/>
          <a:stretch>
            <a:fillRect/>
          </a:stretch>
        </p:blipFill>
        <p:spPr>
          <a:xfrm>
            <a:off x="232111" y="436666"/>
            <a:ext cx="5045742" cy="1459123"/>
          </a:xfrm>
          <a:prstGeom prst="rect">
            <a:avLst/>
          </a:prstGeom>
        </p:spPr>
      </p:pic>
      <p:sp>
        <p:nvSpPr>
          <p:cNvPr id="9" name="Text Placeholder 32">
            <a:extLst>
              <a:ext uri="{FF2B5EF4-FFF2-40B4-BE49-F238E27FC236}">
                <a16:creationId xmlns:a16="http://schemas.microsoft.com/office/drawing/2014/main" id="{0E39F0D8-DD76-86F9-69C1-C7A193A1971F}"/>
              </a:ext>
            </a:extLst>
          </p:cNvPr>
          <p:cNvSpPr>
            <a:spLocks noGrp="1"/>
          </p:cNvSpPr>
          <p:nvPr>
            <p:ph type="body" sz="quarter" idx="17" hasCustomPrompt="1"/>
          </p:nvPr>
        </p:nvSpPr>
        <p:spPr>
          <a:xfrm>
            <a:off x="3137338" y="6982095"/>
            <a:ext cx="4422335" cy="446489"/>
          </a:xfrm>
        </p:spPr>
        <p:txBody>
          <a:bodyPr anchor="t">
            <a:noAutofit/>
          </a:bodyPr>
          <a:lstStyle>
            <a:lvl1pPr marL="0" indent="0" algn="ctr">
              <a:lnSpc>
                <a:spcPct val="100000"/>
              </a:lnSpc>
              <a:spcBef>
                <a:spcPts val="0"/>
              </a:spcBef>
              <a:buNone/>
              <a:defRPr sz="2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b="0" dirty="0"/>
              <a:t>www.</a:t>
            </a:r>
            <a:r>
              <a:rPr lang="en-GB" b="1" dirty="0"/>
              <a:t>website</a:t>
            </a:r>
            <a:r>
              <a:rPr lang="en-GB" b="0" dirty="0"/>
              <a:t>.com</a:t>
            </a:r>
            <a:endParaRPr lang="en-US" dirty="0"/>
          </a:p>
        </p:txBody>
      </p:sp>
      <p:sp>
        <p:nvSpPr>
          <p:cNvPr id="5" name="Google Shape;621;g2fda190aa30_1_611">
            <a:extLst>
              <a:ext uri="{FF2B5EF4-FFF2-40B4-BE49-F238E27FC236}">
                <a16:creationId xmlns:a16="http://schemas.microsoft.com/office/drawing/2014/main" id="{D579A942-BE07-EF7B-15A3-5DDEBA1DCB5C}"/>
              </a:ext>
            </a:extLst>
          </p:cNvPr>
          <p:cNvSpPr txBox="1"/>
          <p:nvPr userDrawn="1"/>
        </p:nvSpPr>
        <p:spPr>
          <a:xfrm>
            <a:off x="2098261" y="10046574"/>
            <a:ext cx="5181300" cy="6309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700" b="0" i="0" dirty="0">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dirty="0">
                <a:solidFill>
                  <a:srgbClr val="6D6E71"/>
                </a:solidFill>
                <a:latin typeface="Roboto"/>
                <a:ea typeface="Roboto"/>
                <a:cs typeface="Roboto"/>
                <a:sym typeface="Roboto"/>
              </a:rPr>
              <a:t>2021-2-BE04-KA220-YOU-000050778</a:t>
            </a:r>
            <a:br>
              <a:rPr lang="en-GB" sz="700" dirty="0">
                <a:solidFill>
                  <a:srgbClr val="6D6E71"/>
                </a:solidFill>
                <a:latin typeface="Roboto"/>
                <a:ea typeface="Roboto"/>
                <a:cs typeface="Roboto"/>
                <a:sym typeface="Roboto"/>
              </a:rPr>
            </a:br>
            <a:endParaRPr sz="700" dirty="0">
              <a:solidFill>
                <a:srgbClr val="6D6E71"/>
              </a:solidFill>
              <a:latin typeface="Roboto"/>
              <a:ea typeface="Roboto"/>
              <a:cs typeface="Roboto"/>
              <a:sym typeface="Roboto"/>
            </a:endParaRPr>
          </a:p>
        </p:txBody>
      </p:sp>
      <p:sp>
        <p:nvSpPr>
          <p:cNvPr id="6" name="Google Shape;622;g2fda190aa30_1_611">
            <a:extLst>
              <a:ext uri="{FF2B5EF4-FFF2-40B4-BE49-F238E27FC236}">
                <a16:creationId xmlns:a16="http://schemas.microsoft.com/office/drawing/2014/main" id="{22047A56-6675-2BC8-74C3-628DE42D7A28}"/>
              </a:ext>
            </a:extLst>
          </p:cNvPr>
          <p:cNvSpPr/>
          <p:nvPr userDrawn="1"/>
        </p:nvSpPr>
        <p:spPr>
          <a:xfrm>
            <a:off x="5962359" y="974306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dirty="0">
                <a:solidFill>
                  <a:schemeClr val="dk1"/>
                </a:solidFill>
                <a:latin typeface="Calibri"/>
                <a:ea typeface="Calibri"/>
                <a:cs typeface="Calibri"/>
                <a:sym typeface="Calibri"/>
              </a:rPr>
              <a:t>This resource is licensed under CC BY 4.0</a:t>
            </a:r>
            <a:endParaRPr dirty="0"/>
          </a:p>
          <a:p>
            <a:pPr marL="0" marR="0" lvl="0" indent="0" algn="l" rtl="0">
              <a:lnSpc>
                <a:spcPct val="100000"/>
              </a:lnSpc>
              <a:spcBef>
                <a:spcPts val="0"/>
              </a:spcBef>
              <a:spcAft>
                <a:spcPts val="0"/>
              </a:spcAft>
              <a:buClr>
                <a:schemeClr val="dk1"/>
              </a:buClr>
              <a:buSzPts val="800"/>
              <a:buFont typeface="Century Schoolbook"/>
              <a:buNone/>
            </a:pPr>
            <a:endParaRPr sz="800" b="1" i="0" dirty="0">
              <a:solidFill>
                <a:schemeClr val="dk1"/>
              </a:solidFill>
              <a:latin typeface="Calibri"/>
              <a:ea typeface="Calibri"/>
              <a:cs typeface="Calibri"/>
              <a:sym typeface="Calibri"/>
            </a:endParaRPr>
          </a:p>
        </p:txBody>
      </p:sp>
      <p:pic>
        <p:nvPicPr>
          <p:cNvPr id="7" name="Google Shape;623;g2fda190aa30_1_611">
            <a:extLst>
              <a:ext uri="{FF2B5EF4-FFF2-40B4-BE49-F238E27FC236}">
                <a16:creationId xmlns:a16="http://schemas.microsoft.com/office/drawing/2014/main" id="{32131BFF-1F6A-6C3B-F263-4834A08B1C86}"/>
              </a:ext>
            </a:extLst>
          </p:cNvPr>
          <p:cNvPicPr preferRelativeResize="0"/>
          <p:nvPr userDrawn="1"/>
        </p:nvPicPr>
        <p:blipFill rotWithShape="1">
          <a:blip r:embed="rId4">
            <a:alphaModFix/>
          </a:blip>
          <a:srcRect/>
          <a:stretch/>
        </p:blipFill>
        <p:spPr>
          <a:xfrm>
            <a:off x="4726480" y="9616036"/>
            <a:ext cx="1244049" cy="433251"/>
          </a:xfrm>
          <a:prstGeom prst="rect">
            <a:avLst/>
          </a:prstGeom>
          <a:noFill/>
          <a:ln>
            <a:noFill/>
          </a:ln>
        </p:spPr>
      </p:pic>
      <p:pic>
        <p:nvPicPr>
          <p:cNvPr id="8" name="Google Shape;624;g2fda190aa30_1_611" descr="Co-funded by the European Union logo in png for web usage">
            <a:extLst>
              <a:ext uri="{FF2B5EF4-FFF2-40B4-BE49-F238E27FC236}">
                <a16:creationId xmlns:a16="http://schemas.microsoft.com/office/drawing/2014/main" id="{1F474F64-B428-D562-69E4-D8326E5F5548}"/>
              </a:ext>
            </a:extLst>
          </p:cNvPr>
          <p:cNvPicPr preferRelativeResize="0"/>
          <p:nvPr userDrawn="1"/>
        </p:nvPicPr>
        <p:blipFill rotWithShape="1">
          <a:blip r:embed="rId5">
            <a:alphaModFix/>
          </a:blip>
          <a:srcRect/>
          <a:stretch/>
        </p:blipFill>
        <p:spPr>
          <a:xfrm>
            <a:off x="314577" y="10122987"/>
            <a:ext cx="1783683" cy="433251"/>
          </a:xfrm>
          <a:prstGeom prst="rect">
            <a:avLst/>
          </a:prstGeom>
          <a:noFill/>
          <a:ln>
            <a:noFill/>
          </a:ln>
        </p:spPr>
      </p:pic>
    </p:spTree>
    <p:extLst>
      <p:ext uri="{BB962C8B-B14F-4D97-AF65-F5344CB8AC3E}">
        <p14:creationId xmlns:p14="http://schemas.microsoft.com/office/powerpoint/2010/main" val="24843023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creen Preview">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DB2CB8-E902-A534-DAF6-C372D2F0E353}"/>
              </a:ext>
            </a:extLst>
          </p:cNvPr>
          <p:cNvSpPr/>
          <p:nvPr userDrawn="1"/>
        </p:nvSpPr>
        <p:spPr>
          <a:xfrm>
            <a:off x="0" y="2057399"/>
            <a:ext cx="7559675" cy="7967133"/>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32">
            <a:extLst>
              <a:ext uri="{FF2B5EF4-FFF2-40B4-BE49-F238E27FC236}">
                <a16:creationId xmlns:a16="http://schemas.microsoft.com/office/drawing/2014/main" id="{CB5B1130-9FB5-A873-9346-C364F626E011}"/>
              </a:ext>
            </a:extLst>
          </p:cNvPr>
          <p:cNvSpPr>
            <a:spLocks noGrp="1"/>
          </p:cNvSpPr>
          <p:nvPr>
            <p:ph type="body" sz="quarter" idx="32" hasCustomPrompt="1"/>
          </p:nvPr>
        </p:nvSpPr>
        <p:spPr>
          <a:xfrm>
            <a:off x="801602" y="7495821"/>
            <a:ext cx="5956470" cy="2327712"/>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3" name="Straight Connector 2">
            <a:extLst>
              <a:ext uri="{FF2B5EF4-FFF2-40B4-BE49-F238E27FC236}">
                <a16:creationId xmlns:a16="http://schemas.microsoft.com/office/drawing/2014/main" id="{C77537B0-CF21-E4F8-5C0B-AECD9A1EF89E}"/>
              </a:ext>
            </a:extLst>
          </p:cNvPr>
          <p:cNvCxnSpPr>
            <a:cxnSpLocks/>
          </p:cNvCxnSpPr>
          <p:nvPr userDrawn="1"/>
        </p:nvCxnSpPr>
        <p:spPr>
          <a:xfrm>
            <a:off x="0" y="6403398"/>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4" name="Text Placeholder 32">
            <a:extLst>
              <a:ext uri="{FF2B5EF4-FFF2-40B4-BE49-F238E27FC236}">
                <a16:creationId xmlns:a16="http://schemas.microsoft.com/office/drawing/2014/main" id="{34368D01-6D24-38F2-2747-69B9F628D05F}"/>
              </a:ext>
            </a:extLst>
          </p:cNvPr>
          <p:cNvSpPr>
            <a:spLocks noGrp="1"/>
          </p:cNvSpPr>
          <p:nvPr>
            <p:ph type="body" sz="quarter" idx="46" hasCustomPrompt="1"/>
          </p:nvPr>
        </p:nvSpPr>
        <p:spPr>
          <a:xfrm>
            <a:off x="801602" y="6416277"/>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5" name="Text Placeholder 32">
            <a:extLst>
              <a:ext uri="{FF2B5EF4-FFF2-40B4-BE49-F238E27FC236}">
                <a16:creationId xmlns:a16="http://schemas.microsoft.com/office/drawing/2014/main" id="{35A8C4BC-1642-9EBE-E1A7-1983945658E6}"/>
              </a:ext>
            </a:extLst>
          </p:cNvPr>
          <p:cNvSpPr>
            <a:spLocks noGrp="1"/>
          </p:cNvSpPr>
          <p:nvPr>
            <p:ph type="body" sz="quarter" idx="47" hasCustomPrompt="1"/>
          </p:nvPr>
        </p:nvSpPr>
        <p:spPr>
          <a:xfrm>
            <a:off x="801602" y="5748573"/>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10" name="Slide Number Placeholder 5">
            <a:extLst>
              <a:ext uri="{FF2B5EF4-FFF2-40B4-BE49-F238E27FC236}">
                <a16:creationId xmlns:a16="http://schemas.microsoft.com/office/drawing/2014/main" id="{DB82441A-E88B-7356-4134-F782C195907F}"/>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11" name="Text Box 5">
            <a:extLst>
              <a:ext uri="{FF2B5EF4-FFF2-40B4-BE49-F238E27FC236}">
                <a16:creationId xmlns:a16="http://schemas.microsoft.com/office/drawing/2014/main" id="{E2DB4FB6-1F66-2096-EB50-F1AE49EAD16F}"/>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pic>
        <p:nvPicPr>
          <p:cNvPr id="21" name="Picture 20">
            <a:extLst>
              <a:ext uri="{FF2B5EF4-FFF2-40B4-BE49-F238E27FC236}">
                <a16:creationId xmlns:a16="http://schemas.microsoft.com/office/drawing/2014/main" id="{376C6727-4149-A10C-3E93-AAAFC2B3788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42411" y="562944"/>
            <a:ext cx="5831542" cy="4239955"/>
          </a:xfrm>
          <a:prstGeom prst="rect">
            <a:avLst/>
          </a:prstGeom>
        </p:spPr>
      </p:pic>
      <p:sp>
        <p:nvSpPr>
          <p:cNvPr id="23" name="Picture Placeholder 9">
            <a:extLst>
              <a:ext uri="{FF2B5EF4-FFF2-40B4-BE49-F238E27FC236}">
                <a16:creationId xmlns:a16="http://schemas.microsoft.com/office/drawing/2014/main" id="{BB68F1D6-171F-5F26-75F8-05843D1A0B96}"/>
              </a:ext>
            </a:extLst>
          </p:cNvPr>
          <p:cNvSpPr>
            <a:spLocks noGrp="1"/>
          </p:cNvSpPr>
          <p:nvPr>
            <p:ph type="pic" sz="quarter" idx="13"/>
          </p:nvPr>
        </p:nvSpPr>
        <p:spPr>
          <a:xfrm>
            <a:off x="1716516" y="1017241"/>
            <a:ext cx="4126644" cy="2610075"/>
          </a:xfrm>
          <a:solidFill>
            <a:schemeClr val="bg1">
              <a:lumMod val="75000"/>
            </a:schemeClr>
          </a:solidFill>
        </p:spPr>
        <p:txBody>
          <a:bodyPr>
            <a:normAutofit/>
          </a:bodyPr>
          <a:lstStyle>
            <a:lvl1pPr marL="0" indent="0" algn="ctr">
              <a:buNone/>
              <a:defRPr sz="1000"/>
            </a:lvl1pPr>
          </a:lstStyle>
          <a:p>
            <a:endParaRPr lang="fr-CA" dirty="0"/>
          </a:p>
        </p:txBody>
      </p:sp>
    </p:spTree>
    <p:extLst>
      <p:ext uri="{BB962C8B-B14F-4D97-AF65-F5344CB8AC3E}">
        <p14:creationId xmlns:p14="http://schemas.microsoft.com/office/powerpoint/2010/main" val="15789335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ablet Preview">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18A2EF54-9819-E9C6-5F33-22E88DE28FAD}"/>
              </a:ext>
            </a:extLst>
          </p:cNvPr>
          <p:cNvPicPr>
            <a:picLocks noChangeAspect="1"/>
          </p:cNvPicPr>
          <p:nvPr userDrawn="1"/>
        </p:nvPicPr>
        <p:blipFill>
          <a:blip r:embed="rId2" cstate="screen">
            <a:extLst>
              <a:ext uri="{28A0092B-C50C-407E-A947-70E740481C1C}">
                <a14:useLocalDpi xmlns:a14="http://schemas.microsoft.com/office/drawing/2010/main"/>
              </a:ext>
            </a:extLst>
          </a:blip>
          <a:srcRect l="22302" b="22950"/>
          <a:stretch>
            <a:fillRect/>
          </a:stretch>
        </p:blipFill>
        <p:spPr>
          <a:xfrm>
            <a:off x="0" y="8408898"/>
            <a:ext cx="2302099" cy="2282915"/>
          </a:xfrm>
          <a:custGeom>
            <a:avLst/>
            <a:gdLst>
              <a:gd name="connsiteX0" fmla="*/ 0 w 3429000"/>
              <a:gd name="connsiteY0" fmla="*/ 0 h 3400425"/>
              <a:gd name="connsiteX1" fmla="*/ 3429000 w 3429000"/>
              <a:gd name="connsiteY1" fmla="*/ 0 h 3400425"/>
              <a:gd name="connsiteX2" fmla="*/ 3429000 w 3429000"/>
              <a:gd name="connsiteY2" fmla="*/ 3400425 h 3400425"/>
              <a:gd name="connsiteX3" fmla="*/ 0 w 3429000"/>
              <a:gd name="connsiteY3" fmla="*/ 3400425 h 3400425"/>
            </a:gdLst>
            <a:ahLst/>
            <a:cxnLst>
              <a:cxn ang="0">
                <a:pos x="connsiteX0" y="connsiteY0"/>
              </a:cxn>
              <a:cxn ang="0">
                <a:pos x="connsiteX1" y="connsiteY1"/>
              </a:cxn>
              <a:cxn ang="0">
                <a:pos x="connsiteX2" y="connsiteY2"/>
              </a:cxn>
              <a:cxn ang="0">
                <a:pos x="connsiteX3" y="connsiteY3"/>
              </a:cxn>
            </a:cxnLst>
            <a:rect l="l" t="t" r="r" b="b"/>
            <a:pathLst>
              <a:path w="3429000" h="3400425">
                <a:moveTo>
                  <a:pt x="0" y="0"/>
                </a:moveTo>
                <a:lnTo>
                  <a:pt x="3429000" y="0"/>
                </a:lnTo>
                <a:lnTo>
                  <a:pt x="3429000" y="3400425"/>
                </a:lnTo>
                <a:lnTo>
                  <a:pt x="0" y="3400425"/>
                </a:lnTo>
                <a:close/>
              </a:path>
            </a:pathLst>
          </a:custGeom>
        </p:spPr>
      </p:pic>
      <p:sp>
        <p:nvSpPr>
          <p:cNvPr id="4" name="Rectangle 3">
            <a:extLst>
              <a:ext uri="{FF2B5EF4-FFF2-40B4-BE49-F238E27FC236}">
                <a16:creationId xmlns:a16="http://schemas.microsoft.com/office/drawing/2014/main" id="{542857A4-4255-2A67-3FE7-55F3F927E777}"/>
              </a:ext>
            </a:extLst>
          </p:cNvPr>
          <p:cNvSpPr/>
          <p:nvPr userDrawn="1"/>
        </p:nvSpPr>
        <p:spPr>
          <a:xfrm>
            <a:off x="0" y="657727"/>
            <a:ext cx="7559675" cy="5604742"/>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6" name="Picture 45">
            <a:extLst>
              <a:ext uri="{FF2B5EF4-FFF2-40B4-BE49-F238E27FC236}">
                <a16:creationId xmlns:a16="http://schemas.microsoft.com/office/drawing/2014/main" id="{32DC480C-9F31-3C43-A8A1-D13EE23B006B}"/>
              </a:ext>
            </a:extLst>
          </p:cNvPr>
          <p:cNvPicPr>
            <a:picLocks noChangeAspect="1"/>
          </p:cNvPicPr>
          <p:nvPr userDrawn="1"/>
        </p:nvPicPr>
        <p:blipFill>
          <a:blip r:embed="rId3" cstate="screen">
            <a:extLst>
              <a:ext uri="{28A0092B-C50C-407E-A947-70E740481C1C}">
                <a14:useLocalDpi xmlns:a14="http://schemas.microsoft.com/office/drawing/2010/main"/>
              </a:ext>
            </a:extLst>
          </a:blip>
          <a:srcRect b="15814"/>
          <a:stretch>
            <a:fillRect/>
          </a:stretch>
        </p:blipFill>
        <p:spPr>
          <a:xfrm>
            <a:off x="1476145" y="5479784"/>
            <a:ext cx="4607383" cy="5212029"/>
          </a:xfrm>
          <a:custGeom>
            <a:avLst/>
            <a:gdLst>
              <a:gd name="connsiteX0" fmla="*/ 0 w 4607383"/>
              <a:gd name="connsiteY0" fmla="*/ 0 h 5212029"/>
              <a:gd name="connsiteX1" fmla="*/ 4607383 w 4607383"/>
              <a:gd name="connsiteY1" fmla="*/ 0 h 5212029"/>
              <a:gd name="connsiteX2" fmla="*/ 4607383 w 4607383"/>
              <a:gd name="connsiteY2" fmla="*/ 5212029 h 5212029"/>
              <a:gd name="connsiteX3" fmla="*/ 0 w 4607383"/>
              <a:gd name="connsiteY3" fmla="*/ 5212029 h 5212029"/>
            </a:gdLst>
            <a:ahLst/>
            <a:cxnLst>
              <a:cxn ang="0">
                <a:pos x="connsiteX0" y="connsiteY0"/>
              </a:cxn>
              <a:cxn ang="0">
                <a:pos x="connsiteX1" y="connsiteY1"/>
              </a:cxn>
              <a:cxn ang="0">
                <a:pos x="connsiteX2" y="connsiteY2"/>
              </a:cxn>
              <a:cxn ang="0">
                <a:pos x="connsiteX3" y="connsiteY3"/>
              </a:cxn>
            </a:cxnLst>
            <a:rect l="l" t="t" r="r" b="b"/>
            <a:pathLst>
              <a:path w="4607383" h="5212029">
                <a:moveTo>
                  <a:pt x="0" y="0"/>
                </a:moveTo>
                <a:lnTo>
                  <a:pt x="4607383" y="0"/>
                </a:lnTo>
                <a:lnTo>
                  <a:pt x="4607383" y="5212029"/>
                </a:lnTo>
                <a:lnTo>
                  <a:pt x="0" y="5212029"/>
                </a:lnTo>
                <a:close/>
              </a:path>
            </a:pathLst>
          </a:custGeom>
        </p:spPr>
      </p:pic>
      <p:sp>
        <p:nvSpPr>
          <p:cNvPr id="48" name="Picture Placeholder 47">
            <a:extLst>
              <a:ext uri="{FF2B5EF4-FFF2-40B4-BE49-F238E27FC236}">
                <a16:creationId xmlns:a16="http://schemas.microsoft.com/office/drawing/2014/main" id="{9FC2D4DE-32FC-634B-AB46-8DB0DF3D5579}"/>
              </a:ext>
            </a:extLst>
          </p:cNvPr>
          <p:cNvSpPr>
            <a:spLocks noGrp="1"/>
          </p:cNvSpPr>
          <p:nvPr>
            <p:ph type="pic" sz="quarter" idx="13"/>
          </p:nvPr>
        </p:nvSpPr>
        <p:spPr>
          <a:xfrm>
            <a:off x="1793144" y="5952556"/>
            <a:ext cx="3973385" cy="4739257"/>
          </a:xfrm>
          <a:custGeom>
            <a:avLst/>
            <a:gdLst>
              <a:gd name="connsiteX0" fmla="*/ 738033 w 3973385"/>
              <a:gd name="connsiteY0" fmla="*/ 3910953 h 4739257"/>
              <a:gd name="connsiteX1" fmla="*/ 738033 w 3973385"/>
              <a:gd name="connsiteY1" fmla="*/ 4438888 h 4739257"/>
              <a:gd name="connsiteX2" fmla="*/ 3211934 w 3973385"/>
              <a:gd name="connsiteY2" fmla="*/ 4438888 h 4739257"/>
              <a:gd name="connsiteX3" fmla="*/ 3211934 w 3973385"/>
              <a:gd name="connsiteY3" fmla="*/ 3910953 h 4739257"/>
              <a:gd name="connsiteX4" fmla="*/ 0 w 3973385"/>
              <a:gd name="connsiteY4" fmla="*/ 0 h 4739257"/>
              <a:gd name="connsiteX5" fmla="*/ 3973385 w 3973385"/>
              <a:gd name="connsiteY5" fmla="*/ 0 h 4739257"/>
              <a:gd name="connsiteX6" fmla="*/ 3973385 w 3973385"/>
              <a:gd name="connsiteY6" fmla="*/ 4739257 h 4739257"/>
              <a:gd name="connsiteX7" fmla="*/ 0 w 3973385"/>
              <a:gd name="connsiteY7" fmla="*/ 4739257 h 4739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73385" h="4739257">
                <a:moveTo>
                  <a:pt x="738033" y="3910953"/>
                </a:moveTo>
                <a:lnTo>
                  <a:pt x="738033" y="4438888"/>
                </a:lnTo>
                <a:lnTo>
                  <a:pt x="3211934" y="4438888"/>
                </a:lnTo>
                <a:lnTo>
                  <a:pt x="3211934" y="3910953"/>
                </a:lnTo>
                <a:close/>
                <a:moveTo>
                  <a:pt x="0" y="0"/>
                </a:moveTo>
                <a:lnTo>
                  <a:pt x="3973385" y="0"/>
                </a:lnTo>
                <a:lnTo>
                  <a:pt x="3973385" y="4739257"/>
                </a:lnTo>
                <a:lnTo>
                  <a:pt x="0" y="4739257"/>
                </a:lnTo>
                <a:close/>
              </a:path>
            </a:pathLst>
          </a:custGeom>
          <a:solidFill>
            <a:schemeClr val="bg1">
              <a:lumMod val="75000"/>
            </a:schemeClr>
          </a:solidFill>
        </p:spPr>
        <p:txBody>
          <a:bodyPr wrap="square">
            <a:noAutofit/>
          </a:bodyPr>
          <a:lstStyle>
            <a:lvl1pPr marL="0" indent="0" algn="ctr">
              <a:buNone/>
              <a:defRPr lang="fr-CA" sz="1000"/>
            </a:lvl1pPr>
          </a:lstStyle>
          <a:p>
            <a:endParaRPr lang="fr-CA" dirty="0"/>
          </a:p>
        </p:txBody>
      </p:sp>
      <p:sp>
        <p:nvSpPr>
          <p:cNvPr id="37" name="Rectangle 36">
            <a:extLst>
              <a:ext uri="{FF2B5EF4-FFF2-40B4-BE49-F238E27FC236}">
                <a16:creationId xmlns:a16="http://schemas.microsoft.com/office/drawing/2014/main" id="{3B009728-2DA3-8E4D-9F2A-C1239AFF1B1A}"/>
              </a:ext>
            </a:extLst>
          </p:cNvPr>
          <p:cNvSpPr/>
          <p:nvPr userDrawn="1"/>
        </p:nvSpPr>
        <p:spPr bwMode="auto">
          <a:xfrm>
            <a:off x="2542885" y="9876090"/>
            <a:ext cx="2473903" cy="527935"/>
          </a:xfrm>
          <a:prstGeom prst="rect">
            <a:avLst/>
          </a:prstGeom>
          <a:solidFill>
            <a:srgbClr val="69ADAD"/>
          </a:solidFill>
          <a:ln w="12700" cap="flat">
            <a:noFill/>
            <a:prstDash val="solid"/>
            <a:miter lim="800000"/>
            <a:headEnd/>
            <a:tailEnd/>
          </a:ln>
        </p:spPr>
        <p:txBody>
          <a:bodyPr vert="horz" wrap="square" lIns="141398" tIns="70698" rIns="141398" bIns="70698" numCol="1" rtlCol="0" anchor="t" anchorCtr="0" compatLnSpc="1">
            <a:prstTxWarp prst="textNoShape">
              <a:avLst/>
            </a:prstTxWarp>
          </a:bodyPr>
          <a:lstStyle/>
          <a:p>
            <a:pPr algn="ctr"/>
            <a:endParaRPr lang="fr-CA" sz="4175" dirty="0"/>
          </a:p>
        </p:txBody>
      </p:sp>
      <p:sp>
        <p:nvSpPr>
          <p:cNvPr id="40" name="Text Placeholder 32">
            <a:extLst>
              <a:ext uri="{FF2B5EF4-FFF2-40B4-BE49-F238E27FC236}">
                <a16:creationId xmlns:a16="http://schemas.microsoft.com/office/drawing/2014/main" id="{5F052AE7-3A08-4247-874C-FB077814E0FD}"/>
              </a:ext>
            </a:extLst>
          </p:cNvPr>
          <p:cNvSpPr>
            <a:spLocks noGrp="1"/>
          </p:cNvSpPr>
          <p:nvPr>
            <p:ph type="body" sz="quarter" idx="19" hasCustomPrompt="1"/>
          </p:nvPr>
        </p:nvSpPr>
        <p:spPr>
          <a:xfrm>
            <a:off x="1793144" y="9969560"/>
            <a:ext cx="3973385" cy="434465"/>
          </a:xfrm>
        </p:spPr>
        <p:txBody>
          <a:bodyPr anchor="t">
            <a:noAutofit/>
          </a:bodyPr>
          <a:lstStyle>
            <a:lvl1pPr marL="0" indent="0" algn="ctr">
              <a:lnSpc>
                <a:spcPct val="100000"/>
              </a:lnSpc>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67460" indent="0">
              <a:buNone/>
              <a:defRPr sz="3111">
                <a:solidFill>
                  <a:srgbClr val="011E3B"/>
                </a:solidFill>
                <a:latin typeface="Montserrat" pitchFamily="2" charset="77"/>
              </a:defRPr>
            </a:lvl2pPr>
            <a:lvl3pPr marL="734919" indent="0">
              <a:buNone/>
              <a:defRPr sz="3111">
                <a:solidFill>
                  <a:srgbClr val="011E3B"/>
                </a:solidFill>
                <a:latin typeface="Montserrat" pitchFamily="2" charset="77"/>
              </a:defRPr>
            </a:lvl3pPr>
            <a:lvl4pPr marL="1102379" indent="0">
              <a:buNone/>
              <a:defRPr sz="3111">
                <a:solidFill>
                  <a:srgbClr val="011E3B"/>
                </a:solidFill>
                <a:latin typeface="Montserrat" pitchFamily="2" charset="77"/>
              </a:defRPr>
            </a:lvl4pPr>
            <a:lvl5pPr marL="1469839" indent="0">
              <a:buNone/>
              <a:defRPr sz="3111">
                <a:solidFill>
                  <a:srgbClr val="011E3B"/>
                </a:solidFill>
                <a:latin typeface="Montserrat" pitchFamily="2" charset="77"/>
              </a:defRPr>
            </a:lvl5pPr>
          </a:lstStyle>
          <a:p>
            <a:pPr lvl="0"/>
            <a:r>
              <a:rPr lang="en-GB" dirty="0"/>
              <a:t>LEARN MORE</a:t>
            </a:r>
            <a:endParaRPr lang="en-US" dirty="0"/>
          </a:p>
        </p:txBody>
      </p:sp>
      <p:sp>
        <p:nvSpPr>
          <p:cNvPr id="2" name="Slide Number Placeholder 5">
            <a:extLst>
              <a:ext uri="{FF2B5EF4-FFF2-40B4-BE49-F238E27FC236}">
                <a16:creationId xmlns:a16="http://schemas.microsoft.com/office/drawing/2014/main" id="{ACC1BA24-7E25-F5C8-253F-523B2EC7C348}"/>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F04820CE-A23E-6B86-E655-4C884769B6B2}"/>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5" name="Text Placeholder 32">
            <a:extLst>
              <a:ext uri="{FF2B5EF4-FFF2-40B4-BE49-F238E27FC236}">
                <a16:creationId xmlns:a16="http://schemas.microsoft.com/office/drawing/2014/main" id="{83792B55-125B-0453-0517-5C41B003C546}"/>
              </a:ext>
            </a:extLst>
          </p:cNvPr>
          <p:cNvSpPr>
            <a:spLocks noGrp="1"/>
          </p:cNvSpPr>
          <p:nvPr>
            <p:ph type="body" sz="quarter" idx="32" hasCustomPrompt="1"/>
          </p:nvPr>
        </p:nvSpPr>
        <p:spPr>
          <a:xfrm>
            <a:off x="801602" y="2619024"/>
            <a:ext cx="5956470" cy="2593004"/>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6" name="Straight Connector 5">
            <a:extLst>
              <a:ext uri="{FF2B5EF4-FFF2-40B4-BE49-F238E27FC236}">
                <a16:creationId xmlns:a16="http://schemas.microsoft.com/office/drawing/2014/main" id="{1D1738C7-048A-DE32-2F6A-0420D19B2C8D}"/>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AF267CF6-CAEC-C72E-AF56-A075C9BCF66F}"/>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8" name="Text Placeholder 32">
            <a:extLst>
              <a:ext uri="{FF2B5EF4-FFF2-40B4-BE49-F238E27FC236}">
                <a16:creationId xmlns:a16="http://schemas.microsoft.com/office/drawing/2014/main" id="{4119E4E2-BD4E-00FA-D0C2-8C09B0DBDF03}"/>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Tree>
    <p:extLst>
      <p:ext uri="{BB962C8B-B14F-4D97-AF65-F5344CB8AC3E}">
        <p14:creationId xmlns:p14="http://schemas.microsoft.com/office/powerpoint/2010/main" val="349141934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ase Study Title">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F0D7B8DF-C511-9C06-2F3D-9E687673B095}"/>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5137" y="0"/>
            <a:ext cx="3301373" cy="4021666"/>
          </a:xfrm>
          <a:custGeom>
            <a:avLst/>
            <a:gdLst>
              <a:gd name="connsiteX0" fmla="*/ 0 w 3301373"/>
              <a:gd name="connsiteY0" fmla="*/ 0 h 4021666"/>
              <a:gd name="connsiteX1" fmla="*/ 3301373 w 3301373"/>
              <a:gd name="connsiteY1" fmla="*/ 0 h 4021666"/>
              <a:gd name="connsiteX2" fmla="*/ 3301373 w 3301373"/>
              <a:gd name="connsiteY2" fmla="*/ 4021666 h 4021666"/>
              <a:gd name="connsiteX3" fmla="*/ 0 w 3301373"/>
              <a:gd name="connsiteY3" fmla="*/ 4021666 h 4021666"/>
            </a:gdLst>
            <a:ahLst/>
            <a:cxnLst>
              <a:cxn ang="0">
                <a:pos x="connsiteX0" y="connsiteY0"/>
              </a:cxn>
              <a:cxn ang="0">
                <a:pos x="connsiteX1" y="connsiteY1"/>
              </a:cxn>
              <a:cxn ang="0">
                <a:pos x="connsiteX2" y="connsiteY2"/>
              </a:cxn>
              <a:cxn ang="0">
                <a:pos x="connsiteX3" y="connsiteY3"/>
              </a:cxn>
            </a:cxnLst>
            <a:rect l="l" t="t" r="r" b="b"/>
            <a:pathLst>
              <a:path w="3301373" h="4021666">
                <a:moveTo>
                  <a:pt x="0" y="0"/>
                </a:moveTo>
                <a:lnTo>
                  <a:pt x="3301373" y="0"/>
                </a:lnTo>
                <a:lnTo>
                  <a:pt x="3301373" y="4021666"/>
                </a:lnTo>
                <a:lnTo>
                  <a:pt x="0" y="4021666"/>
                </a:lnTo>
                <a:close/>
              </a:path>
            </a:pathLst>
          </a:custGeom>
        </p:spPr>
      </p:pic>
      <p:sp>
        <p:nvSpPr>
          <p:cNvPr id="24" name="Picture Placeholder 23">
            <a:extLst>
              <a:ext uri="{FF2B5EF4-FFF2-40B4-BE49-F238E27FC236}">
                <a16:creationId xmlns:a16="http://schemas.microsoft.com/office/drawing/2014/main" id="{22C8CDA2-11AA-89A0-D5B7-CF5C59B960A6}"/>
              </a:ext>
            </a:extLst>
          </p:cNvPr>
          <p:cNvSpPr>
            <a:spLocks noGrp="1"/>
          </p:cNvSpPr>
          <p:nvPr>
            <p:ph type="pic" sz="quarter" idx="44"/>
          </p:nvPr>
        </p:nvSpPr>
        <p:spPr>
          <a:xfrm>
            <a:off x="5136" y="1"/>
            <a:ext cx="2850694" cy="3459591"/>
          </a:xfrm>
          <a:custGeom>
            <a:avLst/>
            <a:gdLst>
              <a:gd name="connsiteX0" fmla="*/ 38767 w 2850694"/>
              <a:gd name="connsiteY0" fmla="*/ 0 h 3459591"/>
              <a:gd name="connsiteX1" fmla="*/ 1939899 w 2850694"/>
              <a:gd name="connsiteY1" fmla="*/ 0 h 3459591"/>
              <a:gd name="connsiteX2" fmla="*/ 2030037 w 2850694"/>
              <a:gd name="connsiteY2" fmla="*/ 54761 h 3459591"/>
              <a:gd name="connsiteX3" fmla="*/ 2850694 w 2850694"/>
              <a:gd name="connsiteY3" fmla="*/ 1598230 h 3459591"/>
              <a:gd name="connsiteX4" fmla="*/ 989333 w 2850694"/>
              <a:gd name="connsiteY4" fmla="*/ 3459591 h 3459591"/>
              <a:gd name="connsiteX5" fmla="*/ 102098 w 2850694"/>
              <a:gd name="connsiteY5" fmla="*/ 3234935 h 3459591"/>
              <a:gd name="connsiteX6" fmla="*/ 0 w 2850694"/>
              <a:gd name="connsiteY6" fmla="*/ 3172908 h 3459591"/>
              <a:gd name="connsiteX7" fmla="*/ 0 w 2850694"/>
              <a:gd name="connsiteY7" fmla="*/ 23552 h 345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50694" h="3459591">
                <a:moveTo>
                  <a:pt x="38767" y="0"/>
                </a:moveTo>
                <a:lnTo>
                  <a:pt x="1939899" y="0"/>
                </a:lnTo>
                <a:lnTo>
                  <a:pt x="2030037" y="54761"/>
                </a:lnTo>
                <a:cubicBezTo>
                  <a:pt x="2525162" y="389261"/>
                  <a:pt x="2850694" y="955730"/>
                  <a:pt x="2850694" y="1598230"/>
                </a:cubicBezTo>
                <a:cubicBezTo>
                  <a:pt x="2850694" y="2626230"/>
                  <a:pt x="2017333" y="3459591"/>
                  <a:pt x="989333" y="3459591"/>
                </a:cubicBezTo>
                <a:cubicBezTo>
                  <a:pt x="668083" y="3459591"/>
                  <a:pt x="365841" y="3378208"/>
                  <a:pt x="102098" y="3234935"/>
                </a:cubicBezTo>
                <a:lnTo>
                  <a:pt x="0" y="3172908"/>
                </a:lnTo>
                <a:lnTo>
                  <a:pt x="0" y="23552"/>
                </a:lnTo>
                <a:close/>
              </a:path>
            </a:pathLst>
          </a:custGeom>
        </p:spPr>
        <p:txBody>
          <a:bodyPr wrap="square">
            <a:noAutofit/>
          </a:bodyPr>
          <a:lstStyle>
            <a:lvl1pPr>
              <a:defRPr sz="1600"/>
            </a:lvl1pPr>
          </a:lstStyle>
          <a:p>
            <a:endParaRPr lang="en-GB"/>
          </a:p>
        </p:txBody>
      </p:sp>
      <p:sp>
        <p:nvSpPr>
          <p:cNvPr id="28" name="Freeform 27">
            <a:extLst>
              <a:ext uri="{FF2B5EF4-FFF2-40B4-BE49-F238E27FC236}">
                <a16:creationId xmlns:a16="http://schemas.microsoft.com/office/drawing/2014/main" id="{46DBF39B-024B-0109-34B6-36578E9F03CE}"/>
              </a:ext>
            </a:extLst>
          </p:cNvPr>
          <p:cNvSpPr/>
          <p:nvPr userDrawn="1"/>
        </p:nvSpPr>
        <p:spPr>
          <a:xfrm>
            <a:off x="3779839" y="1"/>
            <a:ext cx="3779837" cy="4738961"/>
          </a:xfrm>
          <a:custGeom>
            <a:avLst/>
            <a:gdLst>
              <a:gd name="connsiteX0" fmla="*/ 1298119 w 3779837"/>
              <a:gd name="connsiteY0" fmla="*/ 0 h 4738961"/>
              <a:gd name="connsiteX1" fmla="*/ 3761976 w 3779837"/>
              <a:gd name="connsiteY1" fmla="*/ 0 h 4738961"/>
              <a:gd name="connsiteX2" fmla="*/ 3779837 w 3779837"/>
              <a:gd name="connsiteY2" fmla="*/ 10851 h 4738961"/>
              <a:gd name="connsiteX3" fmla="*/ 3779837 w 3779837"/>
              <a:gd name="connsiteY3" fmla="*/ 4406977 h 4738961"/>
              <a:gd name="connsiteX4" fmla="*/ 3736018 w 3779837"/>
              <a:gd name="connsiteY4" fmla="*/ 4433598 h 4738961"/>
              <a:gd name="connsiteX5" fmla="*/ 2530047 w 3779837"/>
              <a:gd name="connsiteY5" fmla="*/ 4738961 h 4738961"/>
              <a:gd name="connsiteX6" fmla="*/ 0 w 3779837"/>
              <a:gd name="connsiteY6" fmla="*/ 2208914 h 4738961"/>
              <a:gd name="connsiteX7" fmla="*/ 1115474 w 3779837"/>
              <a:gd name="connsiteY7" fmla="*/ 110960 h 4738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79837" h="4738961">
                <a:moveTo>
                  <a:pt x="1298119" y="0"/>
                </a:moveTo>
                <a:lnTo>
                  <a:pt x="3761976" y="0"/>
                </a:lnTo>
                <a:lnTo>
                  <a:pt x="3779837" y="10851"/>
                </a:lnTo>
                <a:lnTo>
                  <a:pt x="3779837" y="4406977"/>
                </a:lnTo>
                <a:lnTo>
                  <a:pt x="3736018" y="4433598"/>
                </a:lnTo>
                <a:cubicBezTo>
                  <a:pt x="3377527" y="4628342"/>
                  <a:pt x="2966705" y="4738961"/>
                  <a:pt x="2530047" y="4738961"/>
                </a:cubicBezTo>
                <a:cubicBezTo>
                  <a:pt x="1132741" y="4738961"/>
                  <a:pt x="0" y="3606220"/>
                  <a:pt x="0" y="2208914"/>
                </a:cubicBezTo>
                <a:cubicBezTo>
                  <a:pt x="0" y="1335598"/>
                  <a:pt x="442477" y="565627"/>
                  <a:pt x="1115474" y="11096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 name="Slide Number Placeholder 5">
            <a:extLst>
              <a:ext uri="{FF2B5EF4-FFF2-40B4-BE49-F238E27FC236}">
                <a16:creationId xmlns:a16="http://schemas.microsoft.com/office/drawing/2014/main" id="{1BC60C5D-D897-82C2-1F2A-DE6F27704133}"/>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4" name="Text Box 5">
            <a:extLst>
              <a:ext uri="{FF2B5EF4-FFF2-40B4-BE49-F238E27FC236}">
                <a16:creationId xmlns:a16="http://schemas.microsoft.com/office/drawing/2014/main" id="{E3ECE128-55CB-369D-EFDF-2FBB05DB528F}"/>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34" name="Text Placeholder 32">
            <a:extLst>
              <a:ext uri="{FF2B5EF4-FFF2-40B4-BE49-F238E27FC236}">
                <a16:creationId xmlns:a16="http://schemas.microsoft.com/office/drawing/2014/main" id="{6BADB925-F09B-3036-87C1-03CD63B23350}"/>
              </a:ext>
            </a:extLst>
          </p:cNvPr>
          <p:cNvSpPr>
            <a:spLocks noGrp="1"/>
          </p:cNvSpPr>
          <p:nvPr>
            <p:ph type="body" sz="quarter" idx="47" hasCustomPrompt="1"/>
          </p:nvPr>
        </p:nvSpPr>
        <p:spPr>
          <a:xfrm>
            <a:off x="4459209" y="1736495"/>
            <a:ext cx="2864232" cy="451257"/>
          </a:xfrm>
        </p:spPr>
        <p:txBody>
          <a:bodyPr>
            <a:noAutofit/>
          </a:bodyPr>
          <a:lstStyle>
            <a:lvl1pPr marL="0" indent="0" algn="l">
              <a:spcBef>
                <a:spcPts val="0"/>
              </a:spcBef>
              <a:buNone/>
              <a:defRPr sz="1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36" name="Text Placeholder 32">
            <a:extLst>
              <a:ext uri="{FF2B5EF4-FFF2-40B4-BE49-F238E27FC236}">
                <a16:creationId xmlns:a16="http://schemas.microsoft.com/office/drawing/2014/main" id="{3DF08E77-5DED-B32E-E211-36AAE24BCFD7}"/>
              </a:ext>
            </a:extLst>
          </p:cNvPr>
          <p:cNvSpPr>
            <a:spLocks noGrp="1"/>
          </p:cNvSpPr>
          <p:nvPr>
            <p:ph type="body" sz="quarter" idx="113" hasCustomPrompt="1"/>
          </p:nvPr>
        </p:nvSpPr>
        <p:spPr>
          <a:xfrm>
            <a:off x="4459209" y="887817"/>
            <a:ext cx="2899792" cy="574615"/>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a:t>
            </a:r>
            <a:endParaRPr lang="en-US" dirty="0"/>
          </a:p>
        </p:txBody>
      </p:sp>
      <p:sp>
        <p:nvSpPr>
          <p:cNvPr id="40" name="Text Placeholder 32">
            <a:extLst>
              <a:ext uri="{FF2B5EF4-FFF2-40B4-BE49-F238E27FC236}">
                <a16:creationId xmlns:a16="http://schemas.microsoft.com/office/drawing/2014/main" id="{3FD4B3B5-E7CB-618E-71AE-B2FDB5C049F0}"/>
              </a:ext>
            </a:extLst>
          </p:cNvPr>
          <p:cNvSpPr>
            <a:spLocks noGrp="1"/>
          </p:cNvSpPr>
          <p:nvPr>
            <p:ph type="body" sz="quarter" idx="114" hasCustomPrompt="1"/>
          </p:nvPr>
        </p:nvSpPr>
        <p:spPr>
          <a:xfrm>
            <a:off x="766012" y="7547751"/>
            <a:ext cx="5992059" cy="451257"/>
          </a:xfrm>
        </p:spPr>
        <p:txBody>
          <a:bodyPr>
            <a:noAutofit/>
          </a:bodyPr>
          <a:lstStyle>
            <a:lvl1pPr marL="0" indent="0" algn="l">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Location</a:t>
            </a:r>
            <a:endParaRPr lang="en-US" dirty="0"/>
          </a:p>
        </p:txBody>
      </p:sp>
      <p:sp>
        <p:nvSpPr>
          <p:cNvPr id="41" name="Text Placeholder 32">
            <a:extLst>
              <a:ext uri="{FF2B5EF4-FFF2-40B4-BE49-F238E27FC236}">
                <a16:creationId xmlns:a16="http://schemas.microsoft.com/office/drawing/2014/main" id="{3860C14F-8A8D-9718-E08A-2D229CD609F2}"/>
              </a:ext>
            </a:extLst>
          </p:cNvPr>
          <p:cNvSpPr>
            <a:spLocks noGrp="1"/>
          </p:cNvSpPr>
          <p:nvPr>
            <p:ph type="body" sz="quarter" idx="115" hasCustomPrompt="1"/>
          </p:nvPr>
        </p:nvSpPr>
        <p:spPr>
          <a:xfrm>
            <a:off x="750772" y="5639757"/>
            <a:ext cx="5992060" cy="1704039"/>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42" name="Text Placeholder 32">
            <a:extLst>
              <a:ext uri="{FF2B5EF4-FFF2-40B4-BE49-F238E27FC236}">
                <a16:creationId xmlns:a16="http://schemas.microsoft.com/office/drawing/2014/main" id="{5C775629-0492-0CF7-6732-B7A0340AE915}"/>
              </a:ext>
            </a:extLst>
          </p:cNvPr>
          <p:cNvSpPr>
            <a:spLocks noGrp="1"/>
          </p:cNvSpPr>
          <p:nvPr>
            <p:ph type="body" sz="quarter" idx="116" hasCustomPrompt="1"/>
          </p:nvPr>
        </p:nvSpPr>
        <p:spPr>
          <a:xfrm>
            <a:off x="750772" y="5195174"/>
            <a:ext cx="5992059" cy="451257"/>
          </a:xfrm>
        </p:spPr>
        <p:txBody>
          <a:bodyPr>
            <a:noAutofit/>
          </a:bodyPr>
          <a:lstStyle>
            <a:lvl1pPr marL="0" indent="0" algn="l">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Case study</a:t>
            </a:r>
            <a:endParaRPr lang="en-US" dirty="0"/>
          </a:p>
        </p:txBody>
      </p:sp>
      <p:cxnSp>
        <p:nvCxnSpPr>
          <p:cNvPr id="43" name="Straight Connector 42">
            <a:extLst>
              <a:ext uri="{FF2B5EF4-FFF2-40B4-BE49-F238E27FC236}">
                <a16:creationId xmlns:a16="http://schemas.microsoft.com/office/drawing/2014/main" id="{9B2B36CE-031C-6BEA-E221-442FE8485181}"/>
              </a:ext>
            </a:extLst>
          </p:cNvPr>
          <p:cNvCxnSpPr>
            <a:cxnSpLocks/>
          </p:cNvCxnSpPr>
          <p:nvPr userDrawn="1"/>
        </p:nvCxnSpPr>
        <p:spPr>
          <a:xfrm>
            <a:off x="0" y="7452884"/>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26" name="Text Placeholder 32">
            <a:extLst>
              <a:ext uri="{FF2B5EF4-FFF2-40B4-BE49-F238E27FC236}">
                <a16:creationId xmlns:a16="http://schemas.microsoft.com/office/drawing/2014/main" id="{995AC8E0-FC2C-8D66-6424-D1DF6E9D99DB}"/>
              </a:ext>
            </a:extLst>
          </p:cNvPr>
          <p:cNvSpPr>
            <a:spLocks noGrp="1"/>
          </p:cNvSpPr>
          <p:nvPr>
            <p:ph type="body" sz="quarter" idx="45" hasCustomPrompt="1"/>
          </p:nvPr>
        </p:nvSpPr>
        <p:spPr>
          <a:xfrm>
            <a:off x="4459209" y="2460724"/>
            <a:ext cx="2899792" cy="280520"/>
          </a:xfrm>
        </p:spPr>
        <p:txBody>
          <a:bodyPr numCol="1"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Module</a:t>
            </a:r>
            <a:endParaRPr lang="en-US" dirty="0"/>
          </a:p>
        </p:txBody>
      </p:sp>
      <p:sp>
        <p:nvSpPr>
          <p:cNvPr id="27" name="Text Placeholder 32">
            <a:extLst>
              <a:ext uri="{FF2B5EF4-FFF2-40B4-BE49-F238E27FC236}">
                <a16:creationId xmlns:a16="http://schemas.microsoft.com/office/drawing/2014/main" id="{E2862F7B-3091-E4BB-3622-182D7BA04C9D}"/>
              </a:ext>
            </a:extLst>
          </p:cNvPr>
          <p:cNvSpPr>
            <a:spLocks noGrp="1"/>
          </p:cNvSpPr>
          <p:nvPr>
            <p:ph type="body" sz="quarter" idx="119" hasCustomPrompt="1"/>
          </p:nvPr>
        </p:nvSpPr>
        <p:spPr>
          <a:xfrm>
            <a:off x="4459209" y="2917924"/>
            <a:ext cx="2899792" cy="280520"/>
          </a:xfrm>
        </p:spPr>
        <p:txBody>
          <a:bodyPr numCol="1"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Type of Business</a:t>
            </a:r>
            <a:endParaRPr lang="en-US" dirty="0"/>
          </a:p>
        </p:txBody>
      </p:sp>
      <p:sp>
        <p:nvSpPr>
          <p:cNvPr id="29" name="Text Placeholder 32">
            <a:extLst>
              <a:ext uri="{FF2B5EF4-FFF2-40B4-BE49-F238E27FC236}">
                <a16:creationId xmlns:a16="http://schemas.microsoft.com/office/drawing/2014/main" id="{C8ECAA0B-ACC6-2AE5-ACC5-32D06B99F9CE}"/>
              </a:ext>
            </a:extLst>
          </p:cNvPr>
          <p:cNvSpPr>
            <a:spLocks noGrp="1"/>
          </p:cNvSpPr>
          <p:nvPr>
            <p:ph type="body" sz="quarter" idx="120" hasCustomPrompt="1"/>
          </p:nvPr>
        </p:nvSpPr>
        <p:spPr>
          <a:xfrm>
            <a:off x="4459209" y="3375124"/>
            <a:ext cx="2899792" cy="280520"/>
          </a:xfrm>
        </p:spPr>
        <p:txBody>
          <a:bodyPr numCol="1"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Website</a:t>
            </a:r>
            <a:endParaRPr lang="en-US" dirty="0"/>
          </a:p>
        </p:txBody>
      </p:sp>
      <p:cxnSp>
        <p:nvCxnSpPr>
          <p:cNvPr id="49" name="Straight Connector 48">
            <a:extLst>
              <a:ext uri="{FF2B5EF4-FFF2-40B4-BE49-F238E27FC236}">
                <a16:creationId xmlns:a16="http://schemas.microsoft.com/office/drawing/2014/main" id="{0F4692A4-3331-521E-7360-67F4A1A33445}"/>
              </a:ext>
            </a:extLst>
          </p:cNvPr>
          <p:cNvCxnSpPr>
            <a:cxnSpLocks/>
          </p:cNvCxnSpPr>
          <p:nvPr userDrawn="1"/>
        </p:nvCxnSpPr>
        <p:spPr>
          <a:xfrm flipH="1">
            <a:off x="4451408" y="3267600"/>
            <a:ext cx="310826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77B35E69-D833-56FB-AFFF-5B35AB4F530E}"/>
              </a:ext>
            </a:extLst>
          </p:cNvPr>
          <p:cNvCxnSpPr>
            <a:cxnSpLocks/>
          </p:cNvCxnSpPr>
          <p:nvPr userDrawn="1"/>
        </p:nvCxnSpPr>
        <p:spPr>
          <a:xfrm flipH="1">
            <a:off x="4451408" y="2818422"/>
            <a:ext cx="310826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A8846A0A-9FA2-E918-CBF3-4E879769DBCB}"/>
              </a:ext>
            </a:extLst>
          </p:cNvPr>
          <p:cNvCxnSpPr>
            <a:cxnSpLocks/>
          </p:cNvCxnSpPr>
          <p:nvPr userDrawn="1"/>
        </p:nvCxnSpPr>
        <p:spPr>
          <a:xfrm flipH="1">
            <a:off x="4451408" y="1599222"/>
            <a:ext cx="310826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53" name="Text Placeholder 32">
            <a:extLst>
              <a:ext uri="{FF2B5EF4-FFF2-40B4-BE49-F238E27FC236}">
                <a16:creationId xmlns:a16="http://schemas.microsoft.com/office/drawing/2014/main" id="{791C1818-B93E-22E5-8CED-2BA414C8A8FD}"/>
              </a:ext>
            </a:extLst>
          </p:cNvPr>
          <p:cNvSpPr>
            <a:spLocks noGrp="1"/>
          </p:cNvSpPr>
          <p:nvPr>
            <p:ph type="body" sz="quarter" idx="121" hasCustomPrompt="1"/>
          </p:nvPr>
        </p:nvSpPr>
        <p:spPr>
          <a:xfrm>
            <a:off x="734729" y="8046073"/>
            <a:ext cx="5992060" cy="1704039"/>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Tree>
    <p:extLst>
      <p:ext uri="{BB962C8B-B14F-4D97-AF65-F5344CB8AC3E}">
        <p14:creationId xmlns:p14="http://schemas.microsoft.com/office/powerpoint/2010/main" val="184141334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ase Study 1">
    <p:spTree>
      <p:nvGrpSpPr>
        <p:cNvPr id="1" name=""/>
        <p:cNvGrpSpPr/>
        <p:nvPr/>
      </p:nvGrpSpPr>
      <p:grpSpPr>
        <a:xfrm>
          <a:off x="0" y="0"/>
          <a:ext cx="0" cy="0"/>
          <a:chOff x="0" y="0"/>
          <a:chExt cx="0" cy="0"/>
        </a:xfrm>
      </p:grpSpPr>
      <p:sp>
        <p:nvSpPr>
          <p:cNvPr id="11" name="Text Placeholder 32">
            <a:extLst>
              <a:ext uri="{FF2B5EF4-FFF2-40B4-BE49-F238E27FC236}">
                <a16:creationId xmlns:a16="http://schemas.microsoft.com/office/drawing/2014/main" id="{683DB77A-99D2-19ED-DF6F-B44AEE5F4BCE}"/>
              </a:ext>
            </a:extLst>
          </p:cNvPr>
          <p:cNvSpPr>
            <a:spLocks noGrp="1"/>
          </p:cNvSpPr>
          <p:nvPr>
            <p:ph type="body" sz="quarter" idx="61" hasCustomPrompt="1"/>
          </p:nvPr>
        </p:nvSpPr>
        <p:spPr>
          <a:xfrm>
            <a:off x="766012" y="6149784"/>
            <a:ext cx="5992060" cy="2088787"/>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2" name="Text Placeholder 32">
            <a:extLst>
              <a:ext uri="{FF2B5EF4-FFF2-40B4-BE49-F238E27FC236}">
                <a16:creationId xmlns:a16="http://schemas.microsoft.com/office/drawing/2014/main" id="{E26FED5F-31EF-E3B2-4CB6-AB4FE6871140}"/>
              </a:ext>
            </a:extLst>
          </p:cNvPr>
          <p:cNvSpPr>
            <a:spLocks noGrp="1"/>
          </p:cNvSpPr>
          <p:nvPr>
            <p:ph type="body" sz="quarter" idx="114" hasCustomPrompt="1"/>
          </p:nvPr>
        </p:nvSpPr>
        <p:spPr>
          <a:xfrm>
            <a:off x="766012" y="5515124"/>
            <a:ext cx="5992059" cy="451257"/>
          </a:xfrm>
        </p:spPr>
        <p:txBody>
          <a:bodyPr>
            <a:noAutofit/>
          </a:bodyPr>
          <a:lstStyle>
            <a:lvl1pPr marL="0" indent="0" algn="l">
              <a:spcBef>
                <a:spcPts val="0"/>
              </a:spcBef>
              <a:buNone/>
              <a:defRPr sz="14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sp>
        <p:nvSpPr>
          <p:cNvPr id="14" name="Slide Number Placeholder 5">
            <a:extLst>
              <a:ext uri="{FF2B5EF4-FFF2-40B4-BE49-F238E27FC236}">
                <a16:creationId xmlns:a16="http://schemas.microsoft.com/office/drawing/2014/main" id="{8A6CCB53-7593-4217-805B-FA1B039869BE}"/>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15" name="Text Box 5">
            <a:extLst>
              <a:ext uri="{FF2B5EF4-FFF2-40B4-BE49-F238E27FC236}">
                <a16:creationId xmlns:a16="http://schemas.microsoft.com/office/drawing/2014/main" id="{89061FE9-BA0D-CD9B-CBEE-584CA3F63DE5}"/>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17" name="Text Placeholder 32">
            <a:extLst>
              <a:ext uri="{FF2B5EF4-FFF2-40B4-BE49-F238E27FC236}">
                <a16:creationId xmlns:a16="http://schemas.microsoft.com/office/drawing/2014/main" id="{89348D06-8DA3-B9ED-E577-9281356644CD}"/>
              </a:ext>
            </a:extLst>
          </p:cNvPr>
          <p:cNvSpPr>
            <a:spLocks noGrp="1"/>
          </p:cNvSpPr>
          <p:nvPr>
            <p:ph type="body" sz="quarter" idx="115" hasCustomPrompt="1"/>
          </p:nvPr>
        </p:nvSpPr>
        <p:spPr>
          <a:xfrm>
            <a:off x="730154" y="1326776"/>
            <a:ext cx="5992060" cy="3851430"/>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8" name="Text Placeholder 32">
            <a:extLst>
              <a:ext uri="{FF2B5EF4-FFF2-40B4-BE49-F238E27FC236}">
                <a16:creationId xmlns:a16="http://schemas.microsoft.com/office/drawing/2014/main" id="{5B108035-4825-C93D-5395-A4B2017188E0}"/>
              </a:ext>
            </a:extLst>
          </p:cNvPr>
          <p:cNvSpPr>
            <a:spLocks noGrp="1"/>
          </p:cNvSpPr>
          <p:nvPr>
            <p:ph type="body" sz="quarter" idx="116" hasCustomPrompt="1"/>
          </p:nvPr>
        </p:nvSpPr>
        <p:spPr>
          <a:xfrm>
            <a:off x="730154" y="692116"/>
            <a:ext cx="5992059" cy="451257"/>
          </a:xfrm>
        </p:spPr>
        <p:txBody>
          <a:bodyPr>
            <a:noAutofit/>
          </a:bodyPr>
          <a:lstStyle>
            <a:lvl1pPr marL="0" indent="0" algn="l">
              <a:spcBef>
                <a:spcPts val="0"/>
              </a:spcBef>
              <a:buNone/>
              <a:defRPr sz="14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cxnSp>
        <p:nvCxnSpPr>
          <p:cNvPr id="19" name="Straight Connector 18">
            <a:extLst>
              <a:ext uri="{FF2B5EF4-FFF2-40B4-BE49-F238E27FC236}">
                <a16:creationId xmlns:a16="http://schemas.microsoft.com/office/drawing/2014/main" id="{E23164AF-3A1D-79FF-D5F0-C6E6BD0654DA}"/>
              </a:ext>
            </a:extLst>
          </p:cNvPr>
          <p:cNvCxnSpPr>
            <a:cxnSpLocks/>
          </p:cNvCxnSpPr>
          <p:nvPr userDrawn="1"/>
        </p:nvCxnSpPr>
        <p:spPr>
          <a:xfrm>
            <a:off x="0" y="5348532"/>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pic>
        <p:nvPicPr>
          <p:cNvPr id="20" name="Picture 19">
            <a:extLst>
              <a:ext uri="{FF2B5EF4-FFF2-40B4-BE49-F238E27FC236}">
                <a16:creationId xmlns:a16="http://schemas.microsoft.com/office/drawing/2014/main" id="{5AFDEA55-A5AA-821E-76D7-7640B254B82C}"/>
              </a:ext>
            </a:extLst>
          </p:cNvPr>
          <p:cNvPicPr>
            <a:picLocks noChangeAspect="1"/>
          </p:cNvPicPr>
          <p:nvPr userDrawn="1"/>
        </p:nvPicPr>
        <p:blipFill>
          <a:blip r:embed="rId2" cstate="screen">
            <a:extLst>
              <a:ext uri="{28A0092B-C50C-407E-A947-70E740481C1C}">
                <a14:useLocalDpi xmlns:a14="http://schemas.microsoft.com/office/drawing/2010/main"/>
              </a:ext>
            </a:extLst>
          </a:blip>
          <a:srcRect l="22302" b="22950"/>
          <a:stretch>
            <a:fillRect/>
          </a:stretch>
        </p:blipFill>
        <p:spPr>
          <a:xfrm>
            <a:off x="0" y="8408898"/>
            <a:ext cx="2302099" cy="2282915"/>
          </a:xfrm>
          <a:custGeom>
            <a:avLst/>
            <a:gdLst>
              <a:gd name="connsiteX0" fmla="*/ 0 w 3429000"/>
              <a:gd name="connsiteY0" fmla="*/ 0 h 3400425"/>
              <a:gd name="connsiteX1" fmla="*/ 3429000 w 3429000"/>
              <a:gd name="connsiteY1" fmla="*/ 0 h 3400425"/>
              <a:gd name="connsiteX2" fmla="*/ 3429000 w 3429000"/>
              <a:gd name="connsiteY2" fmla="*/ 3400425 h 3400425"/>
              <a:gd name="connsiteX3" fmla="*/ 0 w 3429000"/>
              <a:gd name="connsiteY3" fmla="*/ 3400425 h 3400425"/>
            </a:gdLst>
            <a:ahLst/>
            <a:cxnLst>
              <a:cxn ang="0">
                <a:pos x="connsiteX0" y="connsiteY0"/>
              </a:cxn>
              <a:cxn ang="0">
                <a:pos x="connsiteX1" y="connsiteY1"/>
              </a:cxn>
              <a:cxn ang="0">
                <a:pos x="connsiteX2" y="connsiteY2"/>
              </a:cxn>
              <a:cxn ang="0">
                <a:pos x="connsiteX3" y="connsiteY3"/>
              </a:cxn>
            </a:cxnLst>
            <a:rect l="l" t="t" r="r" b="b"/>
            <a:pathLst>
              <a:path w="3429000" h="3400425">
                <a:moveTo>
                  <a:pt x="0" y="0"/>
                </a:moveTo>
                <a:lnTo>
                  <a:pt x="3429000" y="0"/>
                </a:lnTo>
                <a:lnTo>
                  <a:pt x="3429000" y="3400425"/>
                </a:lnTo>
                <a:lnTo>
                  <a:pt x="0" y="3400425"/>
                </a:lnTo>
                <a:close/>
              </a:path>
            </a:pathLst>
          </a:custGeom>
        </p:spPr>
      </p:pic>
      <p:cxnSp>
        <p:nvCxnSpPr>
          <p:cNvPr id="4" name="Straight Connector 3">
            <a:extLst>
              <a:ext uri="{FF2B5EF4-FFF2-40B4-BE49-F238E27FC236}">
                <a16:creationId xmlns:a16="http://schemas.microsoft.com/office/drawing/2014/main" id="{24EE2D68-290E-90FD-0405-7941A6866B61}"/>
              </a:ext>
            </a:extLst>
          </p:cNvPr>
          <p:cNvCxnSpPr>
            <a:cxnSpLocks/>
          </p:cNvCxnSpPr>
          <p:nvPr userDrawn="1"/>
        </p:nvCxnSpPr>
        <p:spPr>
          <a:xfrm>
            <a:off x="3801978" y="1225711"/>
            <a:ext cx="328863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690807A-202A-9519-1AE1-CD81A29AE616}"/>
              </a:ext>
            </a:extLst>
          </p:cNvPr>
          <p:cNvCxnSpPr>
            <a:cxnSpLocks/>
          </p:cNvCxnSpPr>
          <p:nvPr userDrawn="1"/>
        </p:nvCxnSpPr>
        <p:spPr>
          <a:xfrm>
            <a:off x="3801978" y="6054385"/>
            <a:ext cx="328863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grpSp>
        <p:nvGrpSpPr>
          <p:cNvPr id="34" name="Group 33">
            <a:extLst>
              <a:ext uri="{FF2B5EF4-FFF2-40B4-BE49-F238E27FC236}">
                <a16:creationId xmlns:a16="http://schemas.microsoft.com/office/drawing/2014/main" id="{5B9980DA-B80C-7E14-FEF2-789ED7C4BCD2}"/>
              </a:ext>
            </a:extLst>
          </p:cNvPr>
          <p:cNvGrpSpPr/>
          <p:nvPr userDrawn="1"/>
        </p:nvGrpSpPr>
        <p:grpSpPr>
          <a:xfrm>
            <a:off x="6770986" y="850643"/>
            <a:ext cx="750136" cy="750136"/>
            <a:chOff x="7559675" y="1928896"/>
            <a:chExt cx="750136" cy="750136"/>
          </a:xfrm>
        </p:grpSpPr>
        <p:sp>
          <p:nvSpPr>
            <p:cNvPr id="33" name="Oval 32">
              <a:extLst>
                <a:ext uri="{FF2B5EF4-FFF2-40B4-BE49-F238E27FC236}">
                  <a16:creationId xmlns:a16="http://schemas.microsoft.com/office/drawing/2014/main" id="{252B73B7-DFCE-2FCF-C6B2-2597C0AA21C9}"/>
                </a:ext>
              </a:extLst>
            </p:cNvPr>
            <p:cNvSpPr/>
            <p:nvPr userDrawn="1"/>
          </p:nvSpPr>
          <p:spPr>
            <a:xfrm>
              <a:off x="7559675" y="1928896"/>
              <a:ext cx="750136" cy="750136"/>
            </a:xfrm>
            <a:prstGeom prst="ellipse">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oup 6">
              <a:extLst>
                <a:ext uri="{FF2B5EF4-FFF2-40B4-BE49-F238E27FC236}">
                  <a16:creationId xmlns:a16="http://schemas.microsoft.com/office/drawing/2014/main" id="{37CCCADD-D618-EE39-EE71-3F78EB829B1E}"/>
                </a:ext>
              </a:extLst>
            </p:cNvPr>
            <p:cNvGrpSpPr/>
            <p:nvPr userDrawn="1"/>
          </p:nvGrpSpPr>
          <p:grpSpPr>
            <a:xfrm>
              <a:off x="7683372" y="2028561"/>
              <a:ext cx="526805" cy="526741"/>
              <a:chOff x="1042830" y="5367345"/>
              <a:chExt cx="907476" cy="907364"/>
            </a:xfrm>
            <a:solidFill>
              <a:schemeClr val="bg1"/>
            </a:solidFill>
          </p:grpSpPr>
          <p:grpSp>
            <p:nvGrpSpPr>
              <p:cNvPr id="8" name="Graphic 2">
                <a:extLst>
                  <a:ext uri="{FF2B5EF4-FFF2-40B4-BE49-F238E27FC236}">
                    <a16:creationId xmlns:a16="http://schemas.microsoft.com/office/drawing/2014/main" id="{FB03E29C-D84C-3185-3F22-04692D90FCD8}"/>
                  </a:ext>
                </a:extLst>
              </p:cNvPr>
              <p:cNvGrpSpPr/>
              <p:nvPr userDrawn="1"/>
            </p:nvGrpSpPr>
            <p:grpSpPr>
              <a:xfrm>
                <a:off x="1042830" y="5367345"/>
                <a:ext cx="907476" cy="907364"/>
                <a:chOff x="5318121" y="3727141"/>
                <a:chExt cx="907476" cy="907364"/>
              </a:xfrm>
              <a:grpFill/>
            </p:grpSpPr>
            <p:sp>
              <p:nvSpPr>
                <p:cNvPr id="24" name="Freeform 23">
                  <a:extLst>
                    <a:ext uri="{FF2B5EF4-FFF2-40B4-BE49-F238E27FC236}">
                      <a16:creationId xmlns:a16="http://schemas.microsoft.com/office/drawing/2014/main" id="{E41F8654-CAA8-FC2B-60B4-3BFB2DDDE41A}"/>
                    </a:ext>
                  </a:extLst>
                </p:cNvPr>
                <p:cNvSpPr/>
                <p:nvPr/>
              </p:nvSpPr>
              <p:spPr>
                <a:xfrm>
                  <a:off x="5318121" y="3727141"/>
                  <a:ext cx="907476" cy="907364"/>
                </a:xfrm>
                <a:custGeom>
                  <a:avLst/>
                  <a:gdLst>
                    <a:gd name="connsiteX0" fmla="*/ 99246 w 907476"/>
                    <a:gd name="connsiteY0" fmla="*/ 906980 h 907364"/>
                    <a:gd name="connsiteX1" fmla="*/ 86582 w 907476"/>
                    <a:gd name="connsiteY1" fmla="*/ 901604 h 907364"/>
                    <a:gd name="connsiteX2" fmla="*/ 57031 w 907476"/>
                    <a:gd name="connsiteY2" fmla="*/ 854758 h 907364"/>
                    <a:gd name="connsiteX3" fmla="*/ 57031 w 907476"/>
                    <a:gd name="connsiteY3" fmla="*/ 811751 h 907364"/>
                    <a:gd name="connsiteX4" fmla="*/ 11746 w 907476"/>
                    <a:gd name="connsiteY4" fmla="*/ 791400 h 907364"/>
                    <a:gd name="connsiteX5" fmla="*/ 233 w 907476"/>
                    <a:gd name="connsiteY5" fmla="*/ 754153 h 907364"/>
                    <a:gd name="connsiteX6" fmla="*/ 56264 w 907476"/>
                    <a:gd name="connsiteY6" fmla="*/ 704619 h 907364"/>
                    <a:gd name="connsiteX7" fmla="*/ 56264 w 907476"/>
                    <a:gd name="connsiteY7" fmla="*/ 609773 h 907364"/>
                    <a:gd name="connsiteX8" fmla="*/ 233 w 907476"/>
                    <a:gd name="connsiteY8" fmla="*/ 549871 h 907364"/>
                    <a:gd name="connsiteX9" fmla="*/ 56264 w 907476"/>
                    <a:gd name="connsiteY9" fmla="*/ 501489 h 907364"/>
                    <a:gd name="connsiteX10" fmla="*/ 56264 w 907476"/>
                    <a:gd name="connsiteY10" fmla="*/ 406644 h 907364"/>
                    <a:gd name="connsiteX11" fmla="*/ 233 w 907476"/>
                    <a:gd name="connsiteY11" fmla="*/ 355957 h 907364"/>
                    <a:gd name="connsiteX12" fmla="*/ 56264 w 907476"/>
                    <a:gd name="connsiteY12" fmla="*/ 297975 h 907364"/>
                    <a:gd name="connsiteX13" fmla="*/ 56264 w 907476"/>
                    <a:gd name="connsiteY13" fmla="*/ 202746 h 907364"/>
                    <a:gd name="connsiteX14" fmla="*/ 10594 w 907476"/>
                    <a:gd name="connsiteY14" fmla="*/ 180858 h 907364"/>
                    <a:gd name="connsiteX15" fmla="*/ 233 w 907476"/>
                    <a:gd name="connsiteY15" fmla="*/ 143228 h 907364"/>
                    <a:gd name="connsiteX16" fmla="*/ 56647 w 907476"/>
                    <a:gd name="connsiteY16" fmla="*/ 95229 h 907364"/>
                    <a:gd name="connsiteX17" fmla="*/ 56647 w 907476"/>
                    <a:gd name="connsiteY17" fmla="*/ 55678 h 907364"/>
                    <a:gd name="connsiteX18" fmla="*/ 111911 w 907476"/>
                    <a:gd name="connsiteY18" fmla="*/ 0 h 907364"/>
                    <a:gd name="connsiteX19" fmla="*/ 339489 w 907476"/>
                    <a:gd name="connsiteY19" fmla="*/ 0 h 907364"/>
                    <a:gd name="connsiteX20" fmla="*/ 360981 w 907476"/>
                    <a:gd name="connsiteY20" fmla="*/ 17663 h 907364"/>
                    <a:gd name="connsiteX21" fmla="*/ 339106 w 907476"/>
                    <a:gd name="connsiteY21" fmla="*/ 35327 h 907364"/>
                    <a:gd name="connsiteX22" fmla="*/ 115365 w 907476"/>
                    <a:gd name="connsiteY22" fmla="*/ 35327 h 907364"/>
                    <a:gd name="connsiteX23" fmla="*/ 92339 w 907476"/>
                    <a:gd name="connsiteY23" fmla="*/ 57982 h 907364"/>
                    <a:gd name="connsiteX24" fmla="*/ 92339 w 907476"/>
                    <a:gd name="connsiteY24" fmla="*/ 95229 h 907364"/>
                    <a:gd name="connsiteX25" fmla="*/ 139543 w 907476"/>
                    <a:gd name="connsiteY25" fmla="*/ 119420 h 907364"/>
                    <a:gd name="connsiteX26" fmla="*/ 148753 w 907476"/>
                    <a:gd name="connsiteY26" fmla="*/ 147452 h 907364"/>
                    <a:gd name="connsiteX27" fmla="*/ 132251 w 907476"/>
                    <a:gd name="connsiteY27" fmla="*/ 166267 h 907364"/>
                    <a:gd name="connsiteX28" fmla="*/ 113830 w 907476"/>
                    <a:gd name="connsiteY28" fmla="*/ 149755 h 907364"/>
                    <a:gd name="connsiteX29" fmla="*/ 93106 w 907476"/>
                    <a:gd name="connsiteY29" fmla="*/ 131708 h 907364"/>
                    <a:gd name="connsiteX30" fmla="*/ 93106 w 907476"/>
                    <a:gd name="connsiteY30" fmla="*/ 298743 h 907364"/>
                    <a:gd name="connsiteX31" fmla="*/ 135321 w 907476"/>
                    <a:gd name="connsiteY31" fmla="*/ 316022 h 907364"/>
                    <a:gd name="connsiteX32" fmla="*/ 149521 w 907476"/>
                    <a:gd name="connsiteY32" fmla="*/ 349429 h 907364"/>
                    <a:gd name="connsiteX33" fmla="*/ 132635 w 907476"/>
                    <a:gd name="connsiteY33" fmla="*/ 369397 h 907364"/>
                    <a:gd name="connsiteX34" fmla="*/ 114214 w 907476"/>
                    <a:gd name="connsiteY34" fmla="*/ 351733 h 907364"/>
                    <a:gd name="connsiteX35" fmla="*/ 93106 w 907476"/>
                    <a:gd name="connsiteY35" fmla="*/ 334838 h 907364"/>
                    <a:gd name="connsiteX36" fmla="*/ 93106 w 907476"/>
                    <a:gd name="connsiteY36" fmla="*/ 500721 h 907364"/>
                    <a:gd name="connsiteX37" fmla="*/ 110376 w 907476"/>
                    <a:gd name="connsiteY37" fmla="*/ 503793 h 907364"/>
                    <a:gd name="connsiteX38" fmla="*/ 149137 w 907476"/>
                    <a:gd name="connsiteY38" fmla="*/ 548719 h 907364"/>
                    <a:gd name="connsiteX39" fmla="*/ 134938 w 907476"/>
                    <a:gd name="connsiteY39" fmla="*/ 572143 h 907364"/>
                    <a:gd name="connsiteX40" fmla="*/ 114214 w 907476"/>
                    <a:gd name="connsiteY40" fmla="*/ 553711 h 907364"/>
                    <a:gd name="connsiteX41" fmla="*/ 93490 w 907476"/>
                    <a:gd name="connsiteY41" fmla="*/ 537584 h 907364"/>
                    <a:gd name="connsiteX42" fmla="*/ 93490 w 907476"/>
                    <a:gd name="connsiteY42" fmla="*/ 704235 h 907364"/>
                    <a:gd name="connsiteX43" fmla="*/ 109609 w 907476"/>
                    <a:gd name="connsiteY43" fmla="*/ 706922 h 907364"/>
                    <a:gd name="connsiteX44" fmla="*/ 149521 w 907476"/>
                    <a:gd name="connsiteY44" fmla="*/ 753385 h 907364"/>
                    <a:gd name="connsiteX45" fmla="*/ 133402 w 907476"/>
                    <a:gd name="connsiteY45" fmla="*/ 775656 h 907364"/>
                    <a:gd name="connsiteX46" fmla="*/ 114214 w 907476"/>
                    <a:gd name="connsiteY46" fmla="*/ 757225 h 907364"/>
                    <a:gd name="connsiteX47" fmla="*/ 93490 w 907476"/>
                    <a:gd name="connsiteY47" fmla="*/ 740713 h 907364"/>
                    <a:gd name="connsiteX48" fmla="*/ 93106 w 907476"/>
                    <a:gd name="connsiteY48" fmla="*/ 748393 h 907364"/>
                    <a:gd name="connsiteX49" fmla="*/ 93106 w 907476"/>
                    <a:gd name="connsiteY49" fmla="*/ 850150 h 907364"/>
                    <a:gd name="connsiteX50" fmla="*/ 114597 w 907476"/>
                    <a:gd name="connsiteY50" fmla="*/ 871653 h 907364"/>
                    <a:gd name="connsiteX51" fmla="*/ 715589 w 907476"/>
                    <a:gd name="connsiteY51" fmla="*/ 871653 h 907364"/>
                    <a:gd name="connsiteX52" fmla="*/ 737848 w 907476"/>
                    <a:gd name="connsiteY52" fmla="*/ 849382 h 907364"/>
                    <a:gd name="connsiteX53" fmla="*/ 725568 w 907476"/>
                    <a:gd name="connsiteY53" fmla="*/ 819431 h 907364"/>
                    <a:gd name="connsiteX54" fmla="*/ 583571 w 907476"/>
                    <a:gd name="connsiteY54" fmla="*/ 677355 h 907364"/>
                    <a:gd name="connsiteX55" fmla="*/ 571673 w 907476"/>
                    <a:gd name="connsiteY55" fmla="*/ 661228 h 907364"/>
                    <a:gd name="connsiteX56" fmla="*/ 540971 w 907476"/>
                    <a:gd name="connsiteY56" fmla="*/ 600174 h 907364"/>
                    <a:gd name="connsiteX57" fmla="*/ 509502 w 907476"/>
                    <a:gd name="connsiteY57" fmla="*/ 627821 h 907364"/>
                    <a:gd name="connsiteX58" fmla="*/ 501826 w 907476"/>
                    <a:gd name="connsiteY58" fmla="*/ 651244 h 907364"/>
                    <a:gd name="connsiteX59" fmla="*/ 501443 w 907476"/>
                    <a:gd name="connsiteY59" fmla="*/ 718442 h 907364"/>
                    <a:gd name="connsiteX60" fmla="*/ 481870 w 907476"/>
                    <a:gd name="connsiteY60" fmla="*/ 740329 h 907364"/>
                    <a:gd name="connsiteX61" fmla="*/ 464600 w 907476"/>
                    <a:gd name="connsiteY61" fmla="*/ 757609 h 907364"/>
                    <a:gd name="connsiteX62" fmla="*/ 440806 w 907476"/>
                    <a:gd name="connsiteY62" fmla="*/ 777576 h 907364"/>
                    <a:gd name="connsiteX63" fmla="*/ 386694 w 907476"/>
                    <a:gd name="connsiteY63" fmla="*/ 777576 h 907364"/>
                    <a:gd name="connsiteX64" fmla="*/ 365586 w 907476"/>
                    <a:gd name="connsiteY64" fmla="*/ 758761 h 907364"/>
                    <a:gd name="connsiteX65" fmla="*/ 347549 w 907476"/>
                    <a:gd name="connsiteY65" fmla="*/ 740329 h 907364"/>
                    <a:gd name="connsiteX66" fmla="*/ 328744 w 907476"/>
                    <a:gd name="connsiteY66" fmla="*/ 719594 h 907364"/>
                    <a:gd name="connsiteX67" fmla="*/ 328744 w 907476"/>
                    <a:gd name="connsiteY67" fmla="*/ 653932 h 907364"/>
                    <a:gd name="connsiteX68" fmla="*/ 308404 w 907476"/>
                    <a:gd name="connsiteY68" fmla="*/ 615149 h 907364"/>
                    <a:gd name="connsiteX69" fmla="*/ 246232 w 907476"/>
                    <a:gd name="connsiteY69" fmla="*/ 548335 h 907364"/>
                    <a:gd name="connsiteX70" fmla="*/ 382473 w 907476"/>
                    <a:gd name="connsiteY70" fmla="*/ 262264 h 907364"/>
                    <a:gd name="connsiteX71" fmla="*/ 605829 w 907476"/>
                    <a:gd name="connsiteY71" fmla="*/ 420851 h 907364"/>
                    <a:gd name="connsiteX72" fmla="*/ 590862 w 907476"/>
                    <a:gd name="connsiteY72" fmla="*/ 534896 h 907364"/>
                    <a:gd name="connsiteX73" fmla="*/ 600073 w 907476"/>
                    <a:gd name="connsiteY73" fmla="*/ 539887 h 907364"/>
                    <a:gd name="connsiteX74" fmla="*/ 727486 w 907476"/>
                    <a:gd name="connsiteY74" fmla="*/ 632045 h 907364"/>
                    <a:gd name="connsiteX75" fmla="*/ 736313 w 907476"/>
                    <a:gd name="connsiteY75" fmla="*/ 642412 h 907364"/>
                    <a:gd name="connsiteX76" fmla="*/ 737464 w 907476"/>
                    <a:gd name="connsiteY76" fmla="*/ 633581 h 907364"/>
                    <a:gd name="connsiteX77" fmla="*/ 737464 w 907476"/>
                    <a:gd name="connsiteY77" fmla="*/ 56062 h 907364"/>
                    <a:gd name="connsiteX78" fmla="*/ 715973 w 907476"/>
                    <a:gd name="connsiteY78" fmla="*/ 35327 h 907364"/>
                    <a:gd name="connsiteX79" fmla="*/ 489546 w 907476"/>
                    <a:gd name="connsiteY79" fmla="*/ 35327 h 907364"/>
                    <a:gd name="connsiteX80" fmla="*/ 468438 w 907476"/>
                    <a:gd name="connsiteY80" fmla="*/ 18047 h 907364"/>
                    <a:gd name="connsiteX81" fmla="*/ 484173 w 907476"/>
                    <a:gd name="connsiteY81" fmla="*/ 0 h 907364"/>
                    <a:gd name="connsiteX82" fmla="*/ 490313 w 907476"/>
                    <a:gd name="connsiteY82" fmla="*/ 0 h 907364"/>
                    <a:gd name="connsiteX83" fmla="*/ 716741 w 907476"/>
                    <a:gd name="connsiteY83" fmla="*/ 0 h 907364"/>
                    <a:gd name="connsiteX84" fmla="*/ 772388 w 907476"/>
                    <a:gd name="connsiteY84" fmla="*/ 56062 h 907364"/>
                    <a:gd name="connsiteX85" fmla="*/ 772388 w 907476"/>
                    <a:gd name="connsiteY85" fmla="*/ 95613 h 907364"/>
                    <a:gd name="connsiteX86" fmla="*/ 803090 w 907476"/>
                    <a:gd name="connsiteY86" fmla="*/ 95613 h 907364"/>
                    <a:gd name="connsiteX87" fmla="*/ 857586 w 907476"/>
                    <a:gd name="connsiteY87" fmla="*/ 150523 h 907364"/>
                    <a:gd name="connsiteX88" fmla="*/ 856818 w 907476"/>
                    <a:gd name="connsiteY88" fmla="*/ 248824 h 907364"/>
                    <a:gd name="connsiteX89" fmla="*/ 849143 w 907476"/>
                    <a:gd name="connsiteY89" fmla="*/ 279159 h 907364"/>
                    <a:gd name="connsiteX90" fmla="*/ 849143 w 907476"/>
                    <a:gd name="connsiteY90" fmla="*/ 288375 h 907364"/>
                    <a:gd name="connsiteX91" fmla="*/ 856818 w 907476"/>
                    <a:gd name="connsiteY91" fmla="*/ 318710 h 907364"/>
                    <a:gd name="connsiteX92" fmla="*/ 856818 w 907476"/>
                    <a:gd name="connsiteY92" fmla="*/ 419699 h 907364"/>
                    <a:gd name="connsiteX93" fmla="*/ 849143 w 907476"/>
                    <a:gd name="connsiteY93" fmla="*/ 448882 h 907364"/>
                    <a:gd name="connsiteX94" fmla="*/ 849143 w 907476"/>
                    <a:gd name="connsiteY94" fmla="*/ 458866 h 907364"/>
                    <a:gd name="connsiteX95" fmla="*/ 856818 w 907476"/>
                    <a:gd name="connsiteY95" fmla="*/ 488049 h 907364"/>
                    <a:gd name="connsiteX96" fmla="*/ 857202 w 907476"/>
                    <a:gd name="connsiteY96" fmla="*/ 589806 h 907364"/>
                    <a:gd name="connsiteX97" fmla="*/ 806160 w 907476"/>
                    <a:gd name="connsiteY97" fmla="*/ 641260 h 907364"/>
                    <a:gd name="connsiteX98" fmla="*/ 772388 w 907476"/>
                    <a:gd name="connsiteY98" fmla="*/ 641260 h 907364"/>
                    <a:gd name="connsiteX99" fmla="*/ 772772 w 907476"/>
                    <a:gd name="connsiteY99" fmla="*/ 675051 h 907364"/>
                    <a:gd name="connsiteX100" fmla="*/ 777761 w 907476"/>
                    <a:gd name="connsiteY100" fmla="*/ 681963 h 907364"/>
                    <a:gd name="connsiteX101" fmla="*/ 871786 w 907476"/>
                    <a:gd name="connsiteY101" fmla="*/ 776040 h 907364"/>
                    <a:gd name="connsiteX102" fmla="*/ 907477 w 907476"/>
                    <a:gd name="connsiteY102" fmla="*/ 827495 h 907364"/>
                    <a:gd name="connsiteX103" fmla="*/ 907477 w 907476"/>
                    <a:gd name="connsiteY103" fmla="*/ 852454 h 907364"/>
                    <a:gd name="connsiteX104" fmla="*/ 905174 w 907476"/>
                    <a:gd name="connsiteY104" fmla="*/ 857830 h 907364"/>
                    <a:gd name="connsiteX105" fmla="*/ 866413 w 907476"/>
                    <a:gd name="connsiteY105" fmla="*/ 901988 h 907364"/>
                    <a:gd name="connsiteX106" fmla="*/ 852597 w 907476"/>
                    <a:gd name="connsiteY106" fmla="*/ 907364 h 907364"/>
                    <a:gd name="connsiteX107" fmla="*/ 827652 w 907476"/>
                    <a:gd name="connsiteY107" fmla="*/ 907364 h 907364"/>
                    <a:gd name="connsiteX108" fmla="*/ 771621 w 907476"/>
                    <a:gd name="connsiteY108" fmla="*/ 866662 h 907364"/>
                    <a:gd name="connsiteX109" fmla="*/ 730556 w 907476"/>
                    <a:gd name="connsiteY109" fmla="*/ 907364 h 907364"/>
                    <a:gd name="connsiteX110" fmla="*/ 99246 w 907476"/>
                    <a:gd name="connsiteY110" fmla="*/ 906980 h 907364"/>
                    <a:gd name="connsiteX111" fmla="*/ 557858 w 907476"/>
                    <a:gd name="connsiteY111" fmla="*/ 518768 h 907364"/>
                    <a:gd name="connsiteX112" fmla="*/ 567068 w 907476"/>
                    <a:gd name="connsiteY112" fmla="*/ 415091 h 907364"/>
                    <a:gd name="connsiteX113" fmla="*/ 391683 w 907476"/>
                    <a:gd name="connsiteY113" fmla="*/ 297591 h 907364"/>
                    <a:gd name="connsiteX114" fmla="*/ 257362 w 907476"/>
                    <a:gd name="connsiteY114" fmla="*/ 436979 h 907364"/>
                    <a:gd name="connsiteX115" fmla="*/ 326057 w 907476"/>
                    <a:gd name="connsiteY115" fmla="*/ 584046 h 907364"/>
                    <a:gd name="connsiteX116" fmla="*/ 357527 w 907476"/>
                    <a:gd name="connsiteY116" fmla="*/ 619373 h 907364"/>
                    <a:gd name="connsiteX117" fmla="*/ 365970 w 907476"/>
                    <a:gd name="connsiteY117" fmla="*/ 624749 h 907364"/>
                    <a:gd name="connsiteX118" fmla="*/ 462297 w 907476"/>
                    <a:gd name="connsiteY118" fmla="*/ 625133 h 907364"/>
                    <a:gd name="connsiteX119" fmla="*/ 471508 w 907476"/>
                    <a:gd name="connsiteY119" fmla="*/ 619373 h 907364"/>
                    <a:gd name="connsiteX120" fmla="*/ 499908 w 907476"/>
                    <a:gd name="connsiteY120" fmla="*/ 586350 h 907364"/>
                    <a:gd name="connsiteX121" fmla="*/ 514875 w 907476"/>
                    <a:gd name="connsiteY121" fmla="*/ 575214 h 907364"/>
                    <a:gd name="connsiteX122" fmla="*/ 518713 w 907476"/>
                    <a:gd name="connsiteY122" fmla="*/ 558703 h 907364"/>
                    <a:gd name="connsiteX123" fmla="*/ 504129 w 907476"/>
                    <a:gd name="connsiteY123" fmla="*/ 529520 h 907364"/>
                    <a:gd name="connsiteX124" fmla="*/ 506816 w 907476"/>
                    <a:gd name="connsiteY124" fmla="*/ 507632 h 907364"/>
                    <a:gd name="connsiteX125" fmla="*/ 529458 w 907476"/>
                    <a:gd name="connsiteY125" fmla="*/ 504561 h 907364"/>
                    <a:gd name="connsiteX126" fmla="*/ 557858 w 907476"/>
                    <a:gd name="connsiteY126" fmla="*/ 518768 h 907364"/>
                    <a:gd name="connsiteX127" fmla="*/ 617343 w 907476"/>
                    <a:gd name="connsiteY127" fmla="*/ 660076 h 907364"/>
                    <a:gd name="connsiteX128" fmla="*/ 780447 w 907476"/>
                    <a:gd name="connsiteY128" fmla="*/ 822887 h 907364"/>
                    <a:gd name="connsiteX129" fmla="*/ 822662 w 907476"/>
                    <a:gd name="connsiteY129" fmla="*/ 780264 h 907364"/>
                    <a:gd name="connsiteX130" fmla="*/ 659942 w 907476"/>
                    <a:gd name="connsiteY130" fmla="*/ 617453 h 907364"/>
                    <a:gd name="connsiteX131" fmla="*/ 617343 w 907476"/>
                    <a:gd name="connsiteY131" fmla="*/ 660076 h 907364"/>
                    <a:gd name="connsiteX132" fmla="*/ 363667 w 907476"/>
                    <a:gd name="connsiteY132" fmla="*/ 661228 h 907364"/>
                    <a:gd name="connsiteX133" fmla="*/ 363667 w 907476"/>
                    <a:gd name="connsiteY133" fmla="*/ 700011 h 907364"/>
                    <a:gd name="connsiteX134" fmla="*/ 370191 w 907476"/>
                    <a:gd name="connsiteY134" fmla="*/ 710762 h 907364"/>
                    <a:gd name="connsiteX135" fmla="*/ 390532 w 907476"/>
                    <a:gd name="connsiteY135" fmla="*/ 728426 h 907364"/>
                    <a:gd name="connsiteX136" fmla="*/ 418547 w 907476"/>
                    <a:gd name="connsiteY136" fmla="*/ 742249 h 907364"/>
                    <a:gd name="connsiteX137" fmla="*/ 424688 w 907476"/>
                    <a:gd name="connsiteY137" fmla="*/ 742249 h 907364"/>
                    <a:gd name="connsiteX138" fmla="*/ 433131 w 907476"/>
                    <a:gd name="connsiteY138" fmla="*/ 736874 h 907364"/>
                    <a:gd name="connsiteX139" fmla="*/ 459611 w 907476"/>
                    <a:gd name="connsiteY139" fmla="*/ 710378 h 907364"/>
                    <a:gd name="connsiteX140" fmla="*/ 464984 w 907476"/>
                    <a:gd name="connsiteY140" fmla="*/ 705386 h 907364"/>
                    <a:gd name="connsiteX141" fmla="*/ 465368 w 907476"/>
                    <a:gd name="connsiteY141" fmla="*/ 661612 h 907364"/>
                    <a:gd name="connsiteX142" fmla="*/ 363667 w 907476"/>
                    <a:gd name="connsiteY142" fmla="*/ 661228 h 907364"/>
                    <a:gd name="connsiteX143" fmla="*/ 772772 w 907476"/>
                    <a:gd name="connsiteY143" fmla="*/ 265720 h 907364"/>
                    <a:gd name="connsiteX144" fmla="*/ 805776 w 907476"/>
                    <a:gd name="connsiteY144" fmla="*/ 265720 h 907364"/>
                    <a:gd name="connsiteX145" fmla="*/ 821127 w 907476"/>
                    <a:gd name="connsiteY145" fmla="*/ 251128 h 907364"/>
                    <a:gd name="connsiteX146" fmla="*/ 821127 w 907476"/>
                    <a:gd name="connsiteY146" fmla="*/ 146684 h 907364"/>
                    <a:gd name="connsiteX147" fmla="*/ 807311 w 907476"/>
                    <a:gd name="connsiteY147" fmla="*/ 132092 h 907364"/>
                    <a:gd name="connsiteX148" fmla="*/ 772772 w 907476"/>
                    <a:gd name="connsiteY148" fmla="*/ 132092 h 907364"/>
                    <a:gd name="connsiteX149" fmla="*/ 772772 w 907476"/>
                    <a:gd name="connsiteY149" fmla="*/ 265720 h 907364"/>
                    <a:gd name="connsiteX150" fmla="*/ 772772 w 907476"/>
                    <a:gd name="connsiteY150" fmla="*/ 301431 h 907364"/>
                    <a:gd name="connsiteX151" fmla="*/ 772772 w 907476"/>
                    <a:gd name="connsiteY151" fmla="*/ 435827 h 907364"/>
                    <a:gd name="connsiteX152" fmla="*/ 806160 w 907476"/>
                    <a:gd name="connsiteY152" fmla="*/ 435827 h 907364"/>
                    <a:gd name="connsiteX153" fmla="*/ 821511 w 907476"/>
                    <a:gd name="connsiteY153" fmla="*/ 420851 h 907364"/>
                    <a:gd name="connsiteX154" fmla="*/ 821511 w 907476"/>
                    <a:gd name="connsiteY154" fmla="*/ 316406 h 907364"/>
                    <a:gd name="connsiteX155" fmla="*/ 806160 w 907476"/>
                    <a:gd name="connsiteY155" fmla="*/ 301431 h 907364"/>
                    <a:gd name="connsiteX156" fmla="*/ 772772 w 907476"/>
                    <a:gd name="connsiteY156" fmla="*/ 301431 h 907364"/>
                    <a:gd name="connsiteX157" fmla="*/ 772772 w 907476"/>
                    <a:gd name="connsiteY157" fmla="*/ 605549 h 907364"/>
                    <a:gd name="connsiteX158" fmla="*/ 806928 w 907476"/>
                    <a:gd name="connsiteY158" fmla="*/ 605549 h 907364"/>
                    <a:gd name="connsiteX159" fmla="*/ 821127 w 907476"/>
                    <a:gd name="connsiteY159" fmla="*/ 589422 h 907364"/>
                    <a:gd name="connsiteX160" fmla="*/ 821127 w 907476"/>
                    <a:gd name="connsiteY160" fmla="*/ 488817 h 907364"/>
                    <a:gd name="connsiteX161" fmla="*/ 809614 w 907476"/>
                    <a:gd name="connsiteY161" fmla="*/ 473458 h 907364"/>
                    <a:gd name="connsiteX162" fmla="*/ 772772 w 907476"/>
                    <a:gd name="connsiteY162" fmla="*/ 473074 h 907364"/>
                    <a:gd name="connsiteX163" fmla="*/ 772772 w 907476"/>
                    <a:gd name="connsiteY163" fmla="*/ 605549 h 907364"/>
                    <a:gd name="connsiteX164" fmla="*/ 807311 w 907476"/>
                    <a:gd name="connsiteY164" fmla="*/ 851686 h 907364"/>
                    <a:gd name="connsiteX165" fmla="*/ 847991 w 907476"/>
                    <a:gd name="connsiteY165" fmla="*/ 869733 h 907364"/>
                    <a:gd name="connsiteX166" fmla="*/ 870251 w 907476"/>
                    <a:gd name="connsiteY166" fmla="*/ 842854 h 907364"/>
                    <a:gd name="connsiteX167" fmla="*/ 851062 w 907476"/>
                    <a:gd name="connsiteY167" fmla="*/ 808295 h 907364"/>
                    <a:gd name="connsiteX168" fmla="*/ 807311 w 907476"/>
                    <a:gd name="connsiteY168" fmla="*/ 851686 h 907364"/>
                    <a:gd name="connsiteX169" fmla="*/ 593549 w 907476"/>
                    <a:gd name="connsiteY169" fmla="*/ 628589 h 907364"/>
                    <a:gd name="connsiteX170" fmla="*/ 627705 w 907476"/>
                    <a:gd name="connsiteY170" fmla="*/ 594030 h 907364"/>
                    <a:gd name="connsiteX171" fmla="*/ 562079 w 907476"/>
                    <a:gd name="connsiteY171" fmla="*/ 561391 h 907364"/>
                    <a:gd name="connsiteX172" fmla="*/ 560544 w 907476"/>
                    <a:gd name="connsiteY172" fmla="*/ 562927 h 907364"/>
                    <a:gd name="connsiteX173" fmla="*/ 593549 w 907476"/>
                    <a:gd name="connsiteY173" fmla="*/ 628589 h 907364"/>
                    <a:gd name="connsiteX174" fmla="*/ 56647 w 907476"/>
                    <a:gd name="connsiteY174" fmla="*/ 166267 h 907364"/>
                    <a:gd name="connsiteX175" fmla="*/ 56647 w 907476"/>
                    <a:gd name="connsiteY175" fmla="*/ 132092 h 907364"/>
                    <a:gd name="connsiteX176" fmla="*/ 35924 w 907476"/>
                    <a:gd name="connsiteY176" fmla="*/ 149755 h 907364"/>
                    <a:gd name="connsiteX177" fmla="*/ 56647 w 907476"/>
                    <a:gd name="connsiteY177" fmla="*/ 166267 h 907364"/>
                    <a:gd name="connsiteX178" fmla="*/ 56264 w 907476"/>
                    <a:gd name="connsiteY178" fmla="*/ 776040 h 907364"/>
                    <a:gd name="connsiteX179" fmla="*/ 56264 w 907476"/>
                    <a:gd name="connsiteY179" fmla="*/ 741097 h 907364"/>
                    <a:gd name="connsiteX180" fmla="*/ 35540 w 907476"/>
                    <a:gd name="connsiteY180" fmla="*/ 757993 h 907364"/>
                    <a:gd name="connsiteX181" fmla="*/ 56264 w 907476"/>
                    <a:gd name="connsiteY181" fmla="*/ 776040 h 907364"/>
                    <a:gd name="connsiteX182" fmla="*/ 56264 w 907476"/>
                    <a:gd name="connsiteY182" fmla="*/ 369013 h 907364"/>
                    <a:gd name="connsiteX183" fmla="*/ 56264 w 907476"/>
                    <a:gd name="connsiteY183" fmla="*/ 335222 h 907364"/>
                    <a:gd name="connsiteX184" fmla="*/ 35924 w 907476"/>
                    <a:gd name="connsiteY184" fmla="*/ 352501 h 907364"/>
                    <a:gd name="connsiteX185" fmla="*/ 56264 w 907476"/>
                    <a:gd name="connsiteY185" fmla="*/ 369013 h 907364"/>
                    <a:gd name="connsiteX186" fmla="*/ 56647 w 907476"/>
                    <a:gd name="connsiteY186" fmla="*/ 538736 h 907364"/>
                    <a:gd name="connsiteX187" fmla="*/ 35924 w 907476"/>
                    <a:gd name="connsiteY187" fmla="*/ 556015 h 907364"/>
                    <a:gd name="connsiteX188" fmla="*/ 56647 w 907476"/>
                    <a:gd name="connsiteY188" fmla="*/ 572143 h 907364"/>
                    <a:gd name="connsiteX189" fmla="*/ 56647 w 907476"/>
                    <a:gd name="connsiteY189" fmla="*/ 538736 h 907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Lst>
                  <a:rect l="l" t="t" r="r" b="b"/>
                  <a:pathLst>
                    <a:path w="907476" h="907364">
                      <a:moveTo>
                        <a:pt x="99246" y="906980"/>
                      </a:moveTo>
                      <a:cubicBezTo>
                        <a:pt x="95025" y="905060"/>
                        <a:pt x="90420" y="903908"/>
                        <a:pt x="86582" y="901604"/>
                      </a:cubicBezTo>
                      <a:cubicBezTo>
                        <a:pt x="67777" y="891621"/>
                        <a:pt x="57415" y="876261"/>
                        <a:pt x="57031" y="854758"/>
                      </a:cubicBezTo>
                      <a:cubicBezTo>
                        <a:pt x="56647" y="840550"/>
                        <a:pt x="57031" y="826343"/>
                        <a:pt x="57031" y="811751"/>
                      </a:cubicBezTo>
                      <a:cubicBezTo>
                        <a:pt x="38610" y="811751"/>
                        <a:pt x="23259" y="805607"/>
                        <a:pt x="11746" y="791400"/>
                      </a:cubicBezTo>
                      <a:cubicBezTo>
                        <a:pt x="3303" y="780648"/>
                        <a:pt x="-535" y="767977"/>
                        <a:pt x="233" y="754153"/>
                      </a:cubicBezTo>
                      <a:cubicBezTo>
                        <a:pt x="1767" y="726890"/>
                        <a:pt x="22491" y="708074"/>
                        <a:pt x="56264" y="704619"/>
                      </a:cubicBezTo>
                      <a:cubicBezTo>
                        <a:pt x="56264" y="673131"/>
                        <a:pt x="56264" y="641260"/>
                        <a:pt x="56264" y="609773"/>
                      </a:cubicBezTo>
                      <a:cubicBezTo>
                        <a:pt x="14816" y="600174"/>
                        <a:pt x="-2070" y="582126"/>
                        <a:pt x="233" y="549871"/>
                      </a:cubicBezTo>
                      <a:cubicBezTo>
                        <a:pt x="2152" y="522992"/>
                        <a:pt x="23643" y="504561"/>
                        <a:pt x="56264" y="501489"/>
                      </a:cubicBezTo>
                      <a:cubicBezTo>
                        <a:pt x="56264" y="470002"/>
                        <a:pt x="56264" y="438131"/>
                        <a:pt x="56264" y="406644"/>
                      </a:cubicBezTo>
                      <a:cubicBezTo>
                        <a:pt x="20573" y="400500"/>
                        <a:pt x="1384" y="383220"/>
                        <a:pt x="233" y="355957"/>
                      </a:cubicBezTo>
                      <a:cubicBezTo>
                        <a:pt x="-919" y="324086"/>
                        <a:pt x="14816" y="307575"/>
                        <a:pt x="56264" y="297975"/>
                      </a:cubicBezTo>
                      <a:cubicBezTo>
                        <a:pt x="56264" y="266488"/>
                        <a:pt x="56264" y="235001"/>
                        <a:pt x="56264" y="202746"/>
                      </a:cubicBezTo>
                      <a:cubicBezTo>
                        <a:pt x="37842" y="202746"/>
                        <a:pt x="21724" y="196218"/>
                        <a:pt x="10594" y="180858"/>
                      </a:cubicBezTo>
                      <a:cubicBezTo>
                        <a:pt x="2152" y="169723"/>
                        <a:pt x="-919" y="157051"/>
                        <a:pt x="233" y="143228"/>
                      </a:cubicBezTo>
                      <a:cubicBezTo>
                        <a:pt x="2535" y="116732"/>
                        <a:pt x="23643" y="97917"/>
                        <a:pt x="56647" y="95229"/>
                      </a:cubicBezTo>
                      <a:cubicBezTo>
                        <a:pt x="56647" y="82174"/>
                        <a:pt x="56647" y="69118"/>
                        <a:pt x="56647" y="55678"/>
                      </a:cubicBezTo>
                      <a:cubicBezTo>
                        <a:pt x="56647" y="22655"/>
                        <a:pt x="78907" y="0"/>
                        <a:pt x="111911" y="0"/>
                      </a:cubicBezTo>
                      <a:cubicBezTo>
                        <a:pt x="187898" y="0"/>
                        <a:pt x="263502" y="0"/>
                        <a:pt x="339489" y="0"/>
                      </a:cubicBezTo>
                      <a:cubicBezTo>
                        <a:pt x="353306" y="0"/>
                        <a:pt x="361365" y="6912"/>
                        <a:pt x="360981" y="17663"/>
                      </a:cubicBezTo>
                      <a:cubicBezTo>
                        <a:pt x="360597" y="28799"/>
                        <a:pt x="352538" y="35327"/>
                        <a:pt x="339106" y="35327"/>
                      </a:cubicBezTo>
                      <a:cubicBezTo>
                        <a:pt x="264653" y="35327"/>
                        <a:pt x="189817" y="35327"/>
                        <a:pt x="115365" y="35327"/>
                      </a:cubicBezTo>
                      <a:cubicBezTo>
                        <a:pt x="98479" y="35327"/>
                        <a:pt x="92339" y="41471"/>
                        <a:pt x="92339" y="57982"/>
                      </a:cubicBezTo>
                      <a:cubicBezTo>
                        <a:pt x="92339" y="70270"/>
                        <a:pt x="92339" y="82557"/>
                        <a:pt x="92339" y="95229"/>
                      </a:cubicBezTo>
                      <a:cubicBezTo>
                        <a:pt x="112679" y="95613"/>
                        <a:pt x="129565" y="102141"/>
                        <a:pt x="139543" y="119420"/>
                      </a:cubicBezTo>
                      <a:cubicBezTo>
                        <a:pt x="144532" y="127868"/>
                        <a:pt x="147218" y="137852"/>
                        <a:pt x="148753" y="147452"/>
                      </a:cubicBezTo>
                      <a:cubicBezTo>
                        <a:pt x="150289" y="157819"/>
                        <a:pt x="141845" y="165883"/>
                        <a:pt x="132251" y="166267"/>
                      </a:cubicBezTo>
                      <a:cubicBezTo>
                        <a:pt x="123041" y="166651"/>
                        <a:pt x="115365" y="159739"/>
                        <a:pt x="113830" y="149755"/>
                      </a:cubicBezTo>
                      <a:cubicBezTo>
                        <a:pt x="111911" y="136316"/>
                        <a:pt x="105771" y="130556"/>
                        <a:pt x="93106" y="131708"/>
                      </a:cubicBezTo>
                      <a:cubicBezTo>
                        <a:pt x="93106" y="187002"/>
                        <a:pt x="93106" y="242297"/>
                        <a:pt x="93106" y="298743"/>
                      </a:cubicBezTo>
                      <a:cubicBezTo>
                        <a:pt x="109609" y="298743"/>
                        <a:pt x="123808" y="303735"/>
                        <a:pt x="135321" y="316022"/>
                      </a:cubicBezTo>
                      <a:cubicBezTo>
                        <a:pt x="144148" y="325622"/>
                        <a:pt x="148753" y="336758"/>
                        <a:pt x="149521" y="349429"/>
                      </a:cubicBezTo>
                      <a:cubicBezTo>
                        <a:pt x="149905" y="360565"/>
                        <a:pt x="142997" y="369013"/>
                        <a:pt x="132635" y="369397"/>
                      </a:cubicBezTo>
                      <a:cubicBezTo>
                        <a:pt x="123041" y="370165"/>
                        <a:pt x="115365" y="362869"/>
                        <a:pt x="114214" y="351733"/>
                      </a:cubicBezTo>
                      <a:cubicBezTo>
                        <a:pt x="112679" y="339062"/>
                        <a:pt x="106155" y="333686"/>
                        <a:pt x="93106" y="334838"/>
                      </a:cubicBezTo>
                      <a:cubicBezTo>
                        <a:pt x="93106" y="389748"/>
                        <a:pt x="93106" y="445042"/>
                        <a:pt x="93106" y="500721"/>
                      </a:cubicBezTo>
                      <a:cubicBezTo>
                        <a:pt x="98863" y="501873"/>
                        <a:pt x="105003" y="501873"/>
                        <a:pt x="110376" y="503793"/>
                      </a:cubicBezTo>
                      <a:cubicBezTo>
                        <a:pt x="132635" y="510704"/>
                        <a:pt x="145299" y="526064"/>
                        <a:pt x="149137" y="548719"/>
                      </a:cubicBezTo>
                      <a:cubicBezTo>
                        <a:pt x="151056" y="561007"/>
                        <a:pt x="144916" y="570607"/>
                        <a:pt x="134938" y="572143"/>
                      </a:cubicBezTo>
                      <a:cubicBezTo>
                        <a:pt x="123424" y="573679"/>
                        <a:pt x="116133" y="567535"/>
                        <a:pt x="114214" y="553711"/>
                      </a:cubicBezTo>
                      <a:cubicBezTo>
                        <a:pt x="112679" y="542959"/>
                        <a:pt x="106155" y="537584"/>
                        <a:pt x="93490" y="537584"/>
                      </a:cubicBezTo>
                      <a:cubicBezTo>
                        <a:pt x="93490" y="592878"/>
                        <a:pt x="93490" y="648556"/>
                        <a:pt x="93490" y="704235"/>
                      </a:cubicBezTo>
                      <a:cubicBezTo>
                        <a:pt x="98863" y="705002"/>
                        <a:pt x="104236" y="705770"/>
                        <a:pt x="109609" y="706922"/>
                      </a:cubicBezTo>
                      <a:cubicBezTo>
                        <a:pt x="131100" y="711914"/>
                        <a:pt x="147602" y="731498"/>
                        <a:pt x="149521" y="753385"/>
                      </a:cubicBezTo>
                      <a:cubicBezTo>
                        <a:pt x="150672" y="765673"/>
                        <a:pt x="144148" y="774888"/>
                        <a:pt x="133402" y="775656"/>
                      </a:cubicBezTo>
                      <a:cubicBezTo>
                        <a:pt x="123424" y="776424"/>
                        <a:pt x="115749" y="769513"/>
                        <a:pt x="114214" y="757225"/>
                      </a:cubicBezTo>
                      <a:cubicBezTo>
                        <a:pt x="112679" y="746473"/>
                        <a:pt x="106155" y="740713"/>
                        <a:pt x="93490" y="740713"/>
                      </a:cubicBezTo>
                      <a:cubicBezTo>
                        <a:pt x="93490" y="743017"/>
                        <a:pt x="93106" y="745705"/>
                        <a:pt x="93106" y="748393"/>
                      </a:cubicBezTo>
                      <a:cubicBezTo>
                        <a:pt x="93106" y="782184"/>
                        <a:pt x="93106" y="816359"/>
                        <a:pt x="93106" y="850150"/>
                      </a:cubicBezTo>
                      <a:cubicBezTo>
                        <a:pt x="93106" y="865126"/>
                        <a:pt x="99630" y="871653"/>
                        <a:pt x="114597" y="871653"/>
                      </a:cubicBezTo>
                      <a:cubicBezTo>
                        <a:pt x="314928" y="871653"/>
                        <a:pt x="515259" y="871653"/>
                        <a:pt x="715589" y="871653"/>
                      </a:cubicBezTo>
                      <a:cubicBezTo>
                        <a:pt x="730940" y="871653"/>
                        <a:pt x="736697" y="865126"/>
                        <a:pt x="737848" y="849382"/>
                      </a:cubicBezTo>
                      <a:cubicBezTo>
                        <a:pt x="738615" y="836710"/>
                        <a:pt x="734394" y="828263"/>
                        <a:pt x="725568" y="819431"/>
                      </a:cubicBezTo>
                      <a:cubicBezTo>
                        <a:pt x="677596" y="772584"/>
                        <a:pt x="630775" y="724970"/>
                        <a:pt x="583571" y="677355"/>
                      </a:cubicBezTo>
                      <a:cubicBezTo>
                        <a:pt x="578965" y="672747"/>
                        <a:pt x="574744" y="666988"/>
                        <a:pt x="571673" y="661228"/>
                      </a:cubicBezTo>
                      <a:cubicBezTo>
                        <a:pt x="561312" y="641644"/>
                        <a:pt x="551717" y="621677"/>
                        <a:pt x="540971" y="600174"/>
                      </a:cubicBezTo>
                      <a:cubicBezTo>
                        <a:pt x="529842" y="609773"/>
                        <a:pt x="518329" y="617453"/>
                        <a:pt x="509502" y="627821"/>
                      </a:cubicBezTo>
                      <a:cubicBezTo>
                        <a:pt x="504513" y="633581"/>
                        <a:pt x="502210" y="643180"/>
                        <a:pt x="501826" y="651244"/>
                      </a:cubicBezTo>
                      <a:cubicBezTo>
                        <a:pt x="500675" y="673515"/>
                        <a:pt x="501443" y="696171"/>
                        <a:pt x="501443" y="718442"/>
                      </a:cubicBezTo>
                      <a:cubicBezTo>
                        <a:pt x="501443" y="733034"/>
                        <a:pt x="496454" y="738409"/>
                        <a:pt x="481870" y="740329"/>
                      </a:cubicBezTo>
                      <a:cubicBezTo>
                        <a:pt x="472276" y="741865"/>
                        <a:pt x="466135" y="747625"/>
                        <a:pt x="464600" y="757609"/>
                      </a:cubicBezTo>
                      <a:cubicBezTo>
                        <a:pt x="461914" y="773352"/>
                        <a:pt x="456925" y="777576"/>
                        <a:pt x="440806" y="777576"/>
                      </a:cubicBezTo>
                      <a:cubicBezTo>
                        <a:pt x="422769" y="777576"/>
                        <a:pt x="404731" y="777576"/>
                        <a:pt x="386694" y="777576"/>
                      </a:cubicBezTo>
                      <a:cubicBezTo>
                        <a:pt x="373262" y="777576"/>
                        <a:pt x="367505" y="772200"/>
                        <a:pt x="365586" y="758761"/>
                      </a:cubicBezTo>
                      <a:cubicBezTo>
                        <a:pt x="364051" y="748009"/>
                        <a:pt x="357911" y="741865"/>
                        <a:pt x="347549" y="740329"/>
                      </a:cubicBezTo>
                      <a:cubicBezTo>
                        <a:pt x="334501" y="738793"/>
                        <a:pt x="328744" y="732650"/>
                        <a:pt x="328744" y="719594"/>
                      </a:cubicBezTo>
                      <a:cubicBezTo>
                        <a:pt x="328744" y="697707"/>
                        <a:pt x="328360" y="675819"/>
                        <a:pt x="328744" y="653932"/>
                      </a:cubicBezTo>
                      <a:cubicBezTo>
                        <a:pt x="329128" y="636653"/>
                        <a:pt x="321836" y="624365"/>
                        <a:pt x="308404" y="615149"/>
                      </a:cubicBezTo>
                      <a:cubicBezTo>
                        <a:pt x="282691" y="597486"/>
                        <a:pt x="261583" y="575598"/>
                        <a:pt x="246232" y="548335"/>
                      </a:cubicBezTo>
                      <a:cubicBezTo>
                        <a:pt x="180607" y="432371"/>
                        <a:pt x="251221" y="283767"/>
                        <a:pt x="382473" y="262264"/>
                      </a:cubicBezTo>
                      <a:cubicBezTo>
                        <a:pt x="488011" y="244601"/>
                        <a:pt x="588176" y="315638"/>
                        <a:pt x="605829" y="420851"/>
                      </a:cubicBezTo>
                      <a:cubicBezTo>
                        <a:pt x="612354" y="460018"/>
                        <a:pt x="607365" y="497649"/>
                        <a:pt x="590862" y="534896"/>
                      </a:cubicBezTo>
                      <a:cubicBezTo>
                        <a:pt x="593933" y="536816"/>
                        <a:pt x="597003" y="538736"/>
                        <a:pt x="600073" y="539887"/>
                      </a:cubicBezTo>
                      <a:cubicBezTo>
                        <a:pt x="650347" y="559855"/>
                        <a:pt x="692562" y="590574"/>
                        <a:pt x="727486" y="632045"/>
                      </a:cubicBezTo>
                      <a:cubicBezTo>
                        <a:pt x="729789" y="635117"/>
                        <a:pt x="732475" y="637804"/>
                        <a:pt x="736313" y="642412"/>
                      </a:cubicBezTo>
                      <a:cubicBezTo>
                        <a:pt x="736697" y="637804"/>
                        <a:pt x="737464" y="635885"/>
                        <a:pt x="737464" y="633581"/>
                      </a:cubicBezTo>
                      <a:cubicBezTo>
                        <a:pt x="737464" y="441203"/>
                        <a:pt x="737464" y="248824"/>
                        <a:pt x="737464" y="56062"/>
                      </a:cubicBezTo>
                      <a:cubicBezTo>
                        <a:pt x="737464" y="41855"/>
                        <a:pt x="730556" y="35327"/>
                        <a:pt x="715973" y="35327"/>
                      </a:cubicBezTo>
                      <a:cubicBezTo>
                        <a:pt x="640369" y="35327"/>
                        <a:pt x="564766" y="35327"/>
                        <a:pt x="489546" y="35327"/>
                      </a:cubicBezTo>
                      <a:cubicBezTo>
                        <a:pt x="476497" y="35327"/>
                        <a:pt x="468822" y="28799"/>
                        <a:pt x="468438" y="18047"/>
                      </a:cubicBezTo>
                      <a:cubicBezTo>
                        <a:pt x="468054" y="8448"/>
                        <a:pt x="474962" y="1152"/>
                        <a:pt x="484173" y="0"/>
                      </a:cubicBezTo>
                      <a:cubicBezTo>
                        <a:pt x="486092" y="0"/>
                        <a:pt x="488394" y="0"/>
                        <a:pt x="490313" y="0"/>
                      </a:cubicBezTo>
                      <a:cubicBezTo>
                        <a:pt x="565917" y="0"/>
                        <a:pt x="641521" y="0"/>
                        <a:pt x="716741" y="0"/>
                      </a:cubicBezTo>
                      <a:cubicBezTo>
                        <a:pt x="750129" y="0"/>
                        <a:pt x="772388" y="22271"/>
                        <a:pt x="772388" y="56062"/>
                      </a:cubicBezTo>
                      <a:cubicBezTo>
                        <a:pt x="772388" y="68734"/>
                        <a:pt x="772388" y="81406"/>
                        <a:pt x="772388" y="95613"/>
                      </a:cubicBezTo>
                      <a:cubicBezTo>
                        <a:pt x="782750" y="95613"/>
                        <a:pt x="793112" y="96381"/>
                        <a:pt x="803090" y="95613"/>
                      </a:cubicBezTo>
                      <a:cubicBezTo>
                        <a:pt x="833408" y="93309"/>
                        <a:pt x="858737" y="118652"/>
                        <a:pt x="857586" y="150523"/>
                      </a:cubicBezTo>
                      <a:cubicBezTo>
                        <a:pt x="856435" y="183162"/>
                        <a:pt x="857970" y="216185"/>
                        <a:pt x="856818" y="248824"/>
                      </a:cubicBezTo>
                      <a:cubicBezTo>
                        <a:pt x="856435" y="258808"/>
                        <a:pt x="851445" y="268792"/>
                        <a:pt x="849143" y="279159"/>
                      </a:cubicBezTo>
                      <a:cubicBezTo>
                        <a:pt x="848376" y="282231"/>
                        <a:pt x="848376" y="285303"/>
                        <a:pt x="849143" y="288375"/>
                      </a:cubicBezTo>
                      <a:cubicBezTo>
                        <a:pt x="851445" y="298359"/>
                        <a:pt x="856818" y="308343"/>
                        <a:pt x="856818" y="318710"/>
                      </a:cubicBezTo>
                      <a:cubicBezTo>
                        <a:pt x="857970" y="352501"/>
                        <a:pt x="857970" y="385908"/>
                        <a:pt x="856818" y="419699"/>
                      </a:cubicBezTo>
                      <a:cubicBezTo>
                        <a:pt x="856435" y="429683"/>
                        <a:pt x="851445" y="439283"/>
                        <a:pt x="849143" y="448882"/>
                      </a:cubicBezTo>
                      <a:cubicBezTo>
                        <a:pt x="848376" y="451954"/>
                        <a:pt x="848376" y="455794"/>
                        <a:pt x="849143" y="458866"/>
                      </a:cubicBezTo>
                      <a:cubicBezTo>
                        <a:pt x="851445" y="468850"/>
                        <a:pt x="856435" y="478449"/>
                        <a:pt x="856818" y="488049"/>
                      </a:cubicBezTo>
                      <a:cubicBezTo>
                        <a:pt x="857970" y="521840"/>
                        <a:pt x="857202" y="556015"/>
                        <a:pt x="857202" y="589806"/>
                      </a:cubicBezTo>
                      <a:cubicBezTo>
                        <a:pt x="857202" y="619757"/>
                        <a:pt x="835711" y="641260"/>
                        <a:pt x="806160" y="641260"/>
                      </a:cubicBezTo>
                      <a:cubicBezTo>
                        <a:pt x="795414" y="641260"/>
                        <a:pt x="784285" y="641260"/>
                        <a:pt x="772388" y="641260"/>
                      </a:cubicBezTo>
                      <a:cubicBezTo>
                        <a:pt x="772388" y="652780"/>
                        <a:pt x="772004" y="663916"/>
                        <a:pt x="772772" y="675051"/>
                      </a:cubicBezTo>
                      <a:cubicBezTo>
                        <a:pt x="772772" y="677355"/>
                        <a:pt x="775458" y="680043"/>
                        <a:pt x="777761" y="681963"/>
                      </a:cubicBezTo>
                      <a:cubicBezTo>
                        <a:pt x="808847" y="713450"/>
                        <a:pt x="839932" y="744937"/>
                        <a:pt x="871786" y="776040"/>
                      </a:cubicBezTo>
                      <a:cubicBezTo>
                        <a:pt x="887137" y="791016"/>
                        <a:pt x="901720" y="805991"/>
                        <a:pt x="907477" y="827495"/>
                      </a:cubicBezTo>
                      <a:cubicBezTo>
                        <a:pt x="907477" y="835942"/>
                        <a:pt x="907477" y="844006"/>
                        <a:pt x="907477" y="852454"/>
                      </a:cubicBezTo>
                      <a:cubicBezTo>
                        <a:pt x="906709" y="854374"/>
                        <a:pt x="905942" y="855910"/>
                        <a:pt x="905174" y="857830"/>
                      </a:cubicBezTo>
                      <a:cubicBezTo>
                        <a:pt x="898650" y="878181"/>
                        <a:pt x="885985" y="893541"/>
                        <a:pt x="866413" y="901988"/>
                      </a:cubicBezTo>
                      <a:cubicBezTo>
                        <a:pt x="861808" y="903908"/>
                        <a:pt x="857202" y="905444"/>
                        <a:pt x="852597" y="907364"/>
                      </a:cubicBezTo>
                      <a:cubicBezTo>
                        <a:pt x="844154" y="907364"/>
                        <a:pt x="836094" y="907364"/>
                        <a:pt x="827652" y="907364"/>
                      </a:cubicBezTo>
                      <a:cubicBezTo>
                        <a:pt x="804241" y="901604"/>
                        <a:pt x="788123" y="884325"/>
                        <a:pt x="771621" y="866662"/>
                      </a:cubicBezTo>
                      <a:cubicBezTo>
                        <a:pt x="765480" y="889317"/>
                        <a:pt x="750129" y="900836"/>
                        <a:pt x="730556" y="907364"/>
                      </a:cubicBezTo>
                      <a:cubicBezTo>
                        <a:pt x="519480" y="906980"/>
                        <a:pt x="309172" y="906980"/>
                        <a:pt x="99246" y="906980"/>
                      </a:cubicBezTo>
                      <a:close/>
                      <a:moveTo>
                        <a:pt x="557858" y="518768"/>
                      </a:moveTo>
                      <a:cubicBezTo>
                        <a:pt x="572825" y="484593"/>
                        <a:pt x="575511" y="450418"/>
                        <a:pt x="567068" y="415091"/>
                      </a:cubicBezTo>
                      <a:cubicBezTo>
                        <a:pt x="549031" y="341366"/>
                        <a:pt x="476114" y="285687"/>
                        <a:pt x="391683" y="297591"/>
                      </a:cubicBezTo>
                      <a:cubicBezTo>
                        <a:pt x="321069" y="307575"/>
                        <a:pt x="263119" y="366709"/>
                        <a:pt x="257362" y="436979"/>
                      </a:cubicBezTo>
                      <a:cubicBezTo>
                        <a:pt x="252373" y="498417"/>
                        <a:pt x="275016" y="548335"/>
                        <a:pt x="326057" y="584046"/>
                      </a:cubicBezTo>
                      <a:cubicBezTo>
                        <a:pt x="339489" y="593262"/>
                        <a:pt x="349852" y="604782"/>
                        <a:pt x="357527" y="619373"/>
                      </a:cubicBezTo>
                      <a:cubicBezTo>
                        <a:pt x="358678" y="622061"/>
                        <a:pt x="362900" y="624365"/>
                        <a:pt x="365970" y="624749"/>
                      </a:cubicBezTo>
                      <a:cubicBezTo>
                        <a:pt x="398207" y="625133"/>
                        <a:pt x="430061" y="624749"/>
                        <a:pt x="462297" y="625133"/>
                      </a:cubicBezTo>
                      <a:cubicBezTo>
                        <a:pt x="467287" y="625133"/>
                        <a:pt x="469589" y="623597"/>
                        <a:pt x="471508" y="619373"/>
                      </a:cubicBezTo>
                      <a:cubicBezTo>
                        <a:pt x="477648" y="605549"/>
                        <a:pt x="487627" y="594798"/>
                        <a:pt x="499908" y="586350"/>
                      </a:cubicBezTo>
                      <a:cubicBezTo>
                        <a:pt x="504897" y="582894"/>
                        <a:pt x="509502" y="578670"/>
                        <a:pt x="514875" y="575214"/>
                      </a:cubicBezTo>
                      <a:cubicBezTo>
                        <a:pt x="521783" y="570607"/>
                        <a:pt x="523318" y="565999"/>
                        <a:pt x="518713" y="558703"/>
                      </a:cubicBezTo>
                      <a:cubicBezTo>
                        <a:pt x="512956" y="549487"/>
                        <a:pt x="509118" y="539120"/>
                        <a:pt x="504129" y="529520"/>
                      </a:cubicBezTo>
                      <a:cubicBezTo>
                        <a:pt x="499908" y="521456"/>
                        <a:pt x="500675" y="514160"/>
                        <a:pt x="506816" y="507632"/>
                      </a:cubicBezTo>
                      <a:cubicBezTo>
                        <a:pt x="512572" y="501489"/>
                        <a:pt x="520248" y="500337"/>
                        <a:pt x="529458" y="504561"/>
                      </a:cubicBezTo>
                      <a:cubicBezTo>
                        <a:pt x="538285" y="508785"/>
                        <a:pt x="547496" y="513392"/>
                        <a:pt x="557858" y="518768"/>
                      </a:cubicBezTo>
                      <a:close/>
                      <a:moveTo>
                        <a:pt x="617343" y="660076"/>
                      </a:moveTo>
                      <a:cubicBezTo>
                        <a:pt x="671455" y="714218"/>
                        <a:pt x="726335" y="769129"/>
                        <a:pt x="780447" y="822887"/>
                      </a:cubicBezTo>
                      <a:cubicBezTo>
                        <a:pt x="794263" y="809063"/>
                        <a:pt x="809230" y="794088"/>
                        <a:pt x="822662" y="780264"/>
                      </a:cubicBezTo>
                      <a:cubicBezTo>
                        <a:pt x="768550" y="726122"/>
                        <a:pt x="714054" y="671596"/>
                        <a:pt x="659942" y="617453"/>
                      </a:cubicBezTo>
                      <a:cubicBezTo>
                        <a:pt x="645742" y="631661"/>
                        <a:pt x="631158" y="646252"/>
                        <a:pt x="617343" y="660076"/>
                      </a:cubicBezTo>
                      <a:close/>
                      <a:moveTo>
                        <a:pt x="363667" y="661228"/>
                      </a:moveTo>
                      <a:cubicBezTo>
                        <a:pt x="363667" y="674667"/>
                        <a:pt x="364051" y="687339"/>
                        <a:pt x="363667" y="700011"/>
                      </a:cubicBezTo>
                      <a:cubicBezTo>
                        <a:pt x="363667" y="705386"/>
                        <a:pt x="365586" y="708074"/>
                        <a:pt x="370191" y="710762"/>
                      </a:cubicBezTo>
                      <a:cubicBezTo>
                        <a:pt x="377867" y="715370"/>
                        <a:pt x="387078" y="720746"/>
                        <a:pt x="390532" y="728426"/>
                      </a:cubicBezTo>
                      <a:cubicBezTo>
                        <a:pt x="396672" y="741865"/>
                        <a:pt x="406266" y="743401"/>
                        <a:pt x="418547" y="742249"/>
                      </a:cubicBezTo>
                      <a:cubicBezTo>
                        <a:pt x="420466" y="741865"/>
                        <a:pt x="422769" y="743017"/>
                        <a:pt x="424688" y="742249"/>
                      </a:cubicBezTo>
                      <a:cubicBezTo>
                        <a:pt x="427758" y="741097"/>
                        <a:pt x="431595" y="739561"/>
                        <a:pt x="433131" y="736874"/>
                      </a:cubicBezTo>
                      <a:cubicBezTo>
                        <a:pt x="439271" y="725354"/>
                        <a:pt x="447714" y="716522"/>
                        <a:pt x="459611" y="710378"/>
                      </a:cubicBezTo>
                      <a:cubicBezTo>
                        <a:pt x="461914" y="709226"/>
                        <a:pt x="464600" y="707306"/>
                        <a:pt x="464984" y="705386"/>
                      </a:cubicBezTo>
                      <a:cubicBezTo>
                        <a:pt x="465368" y="690795"/>
                        <a:pt x="465368" y="676203"/>
                        <a:pt x="465368" y="661612"/>
                      </a:cubicBezTo>
                      <a:cubicBezTo>
                        <a:pt x="430061" y="661228"/>
                        <a:pt x="397440" y="661228"/>
                        <a:pt x="363667" y="661228"/>
                      </a:cubicBezTo>
                      <a:close/>
                      <a:moveTo>
                        <a:pt x="772772" y="265720"/>
                      </a:moveTo>
                      <a:cubicBezTo>
                        <a:pt x="784285" y="265720"/>
                        <a:pt x="795031" y="266104"/>
                        <a:pt x="805776" y="265720"/>
                      </a:cubicBezTo>
                      <a:cubicBezTo>
                        <a:pt x="814987" y="265336"/>
                        <a:pt x="821127" y="259960"/>
                        <a:pt x="821127" y="251128"/>
                      </a:cubicBezTo>
                      <a:cubicBezTo>
                        <a:pt x="821511" y="216185"/>
                        <a:pt x="821511" y="181626"/>
                        <a:pt x="821127" y="146684"/>
                      </a:cubicBezTo>
                      <a:cubicBezTo>
                        <a:pt x="821127" y="138236"/>
                        <a:pt x="815371" y="132476"/>
                        <a:pt x="807311" y="132092"/>
                      </a:cubicBezTo>
                      <a:cubicBezTo>
                        <a:pt x="795798" y="131708"/>
                        <a:pt x="784668" y="132092"/>
                        <a:pt x="772772" y="132092"/>
                      </a:cubicBezTo>
                      <a:cubicBezTo>
                        <a:pt x="772772" y="176635"/>
                        <a:pt x="772772" y="220793"/>
                        <a:pt x="772772" y="265720"/>
                      </a:cubicBezTo>
                      <a:close/>
                      <a:moveTo>
                        <a:pt x="772772" y="301431"/>
                      </a:moveTo>
                      <a:cubicBezTo>
                        <a:pt x="772772" y="346741"/>
                        <a:pt x="772772" y="391284"/>
                        <a:pt x="772772" y="435827"/>
                      </a:cubicBezTo>
                      <a:cubicBezTo>
                        <a:pt x="784285" y="435827"/>
                        <a:pt x="795031" y="436211"/>
                        <a:pt x="806160" y="435827"/>
                      </a:cubicBezTo>
                      <a:cubicBezTo>
                        <a:pt x="815371" y="435443"/>
                        <a:pt x="821511" y="429683"/>
                        <a:pt x="821511" y="420851"/>
                      </a:cubicBezTo>
                      <a:cubicBezTo>
                        <a:pt x="821895" y="385908"/>
                        <a:pt x="821895" y="351349"/>
                        <a:pt x="821511" y="316406"/>
                      </a:cubicBezTo>
                      <a:cubicBezTo>
                        <a:pt x="821511" y="307575"/>
                        <a:pt x="815371" y="301815"/>
                        <a:pt x="806160" y="301431"/>
                      </a:cubicBezTo>
                      <a:cubicBezTo>
                        <a:pt x="795031" y="301431"/>
                        <a:pt x="784285" y="301431"/>
                        <a:pt x="772772" y="301431"/>
                      </a:cubicBezTo>
                      <a:close/>
                      <a:moveTo>
                        <a:pt x="772772" y="605549"/>
                      </a:moveTo>
                      <a:cubicBezTo>
                        <a:pt x="784668" y="605549"/>
                        <a:pt x="795798" y="605934"/>
                        <a:pt x="806928" y="605549"/>
                      </a:cubicBezTo>
                      <a:cubicBezTo>
                        <a:pt x="815755" y="605165"/>
                        <a:pt x="820743" y="598638"/>
                        <a:pt x="821127" y="589422"/>
                      </a:cubicBezTo>
                      <a:cubicBezTo>
                        <a:pt x="821127" y="556015"/>
                        <a:pt x="821127" y="522224"/>
                        <a:pt x="821127" y="488817"/>
                      </a:cubicBezTo>
                      <a:cubicBezTo>
                        <a:pt x="821127" y="481137"/>
                        <a:pt x="817674" y="474226"/>
                        <a:pt x="809614" y="473458"/>
                      </a:cubicBezTo>
                      <a:cubicBezTo>
                        <a:pt x="797717" y="472306"/>
                        <a:pt x="785436" y="473074"/>
                        <a:pt x="772772" y="473074"/>
                      </a:cubicBezTo>
                      <a:cubicBezTo>
                        <a:pt x="772772" y="516848"/>
                        <a:pt x="772772" y="560623"/>
                        <a:pt x="772772" y="605549"/>
                      </a:cubicBezTo>
                      <a:close/>
                      <a:moveTo>
                        <a:pt x="807311" y="851686"/>
                      </a:moveTo>
                      <a:cubicBezTo>
                        <a:pt x="818057" y="863974"/>
                        <a:pt x="829570" y="875109"/>
                        <a:pt x="847991" y="869733"/>
                      </a:cubicBezTo>
                      <a:cubicBezTo>
                        <a:pt x="861424" y="865510"/>
                        <a:pt x="868715" y="855910"/>
                        <a:pt x="870251" y="842854"/>
                      </a:cubicBezTo>
                      <a:cubicBezTo>
                        <a:pt x="871786" y="827111"/>
                        <a:pt x="861424" y="817127"/>
                        <a:pt x="851062" y="808295"/>
                      </a:cubicBezTo>
                      <a:cubicBezTo>
                        <a:pt x="836094" y="822887"/>
                        <a:pt x="821895" y="836710"/>
                        <a:pt x="807311" y="851686"/>
                      </a:cubicBezTo>
                      <a:close/>
                      <a:moveTo>
                        <a:pt x="593549" y="628589"/>
                      </a:moveTo>
                      <a:cubicBezTo>
                        <a:pt x="605446" y="616685"/>
                        <a:pt x="616575" y="605549"/>
                        <a:pt x="627705" y="594030"/>
                      </a:cubicBezTo>
                      <a:cubicBezTo>
                        <a:pt x="606213" y="583278"/>
                        <a:pt x="584338" y="572143"/>
                        <a:pt x="562079" y="561391"/>
                      </a:cubicBezTo>
                      <a:cubicBezTo>
                        <a:pt x="561695" y="561775"/>
                        <a:pt x="560928" y="562543"/>
                        <a:pt x="560544" y="562927"/>
                      </a:cubicBezTo>
                      <a:cubicBezTo>
                        <a:pt x="571673" y="584814"/>
                        <a:pt x="582803" y="607085"/>
                        <a:pt x="593549" y="628589"/>
                      </a:cubicBezTo>
                      <a:close/>
                      <a:moveTo>
                        <a:pt x="56647" y="166267"/>
                      </a:moveTo>
                      <a:cubicBezTo>
                        <a:pt x="56647" y="154747"/>
                        <a:pt x="56647" y="143612"/>
                        <a:pt x="56647" y="132092"/>
                      </a:cubicBezTo>
                      <a:cubicBezTo>
                        <a:pt x="44367" y="131708"/>
                        <a:pt x="35540" y="139388"/>
                        <a:pt x="35924" y="149755"/>
                      </a:cubicBezTo>
                      <a:cubicBezTo>
                        <a:pt x="35924" y="159739"/>
                        <a:pt x="44367" y="166651"/>
                        <a:pt x="56647" y="166267"/>
                      </a:cubicBezTo>
                      <a:close/>
                      <a:moveTo>
                        <a:pt x="56264" y="776040"/>
                      </a:moveTo>
                      <a:cubicBezTo>
                        <a:pt x="56264" y="764137"/>
                        <a:pt x="56264" y="752617"/>
                        <a:pt x="56264" y="741097"/>
                      </a:cubicBezTo>
                      <a:cubicBezTo>
                        <a:pt x="43983" y="741481"/>
                        <a:pt x="36307" y="748009"/>
                        <a:pt x="35540" y="757993"/>
                      </a:cubicBezTo>
                      <a:cubicBezTo>
                        <a:pt x="35156" y="767593"/>
                        <a:pt x="42832" y="774888"/>
                        <a:pt x="56264" y="776040"/>
                      </a:cubicBezTo>
                      <a:close/>
                      <a:moveTo>
                        <a:pt x="56264" y="369013"/>
                      </a:moveTo>
                      <a:cubicBezTo>
                        <a:pt x="56264" y="357877"/>
                        <a:pt x="56264" y="346357"/>
                        <a:pt x="56264" y="335222"/>
                      </a:cubicBezTo>
                      <a:cubicBezTo>
                        <a:pt x="43599" y="334838"/>
                        <a:pt x="35540" y="342134"/>
                        <a:pt x="35924" y="352501"/>
                      </a:cubicBezTo>
                      <a:cubicBezTo>
                        <a:pt x="35924" y="362485"/>
                        <a:pt x="45518" y="371701"/>
                        <a:pt x="56264" y="369013"/>
                      </a:cubicBezTo>
                      <a:close/>
                      <a:moveTo>
                        <a:pt x="56647" y="538736"/>
                      </a:moveTo>
                      <a:cubicBezTo>
                        <a:pt x="43983" y="537968"/>
                        <a:pt x="35540" y="545263"/>
                        <a:pt x="35924" y="556015"/>
                      </a:cubicBezTo>
                      <a:cubicBezTo>
                        <a:pt x="36307" y="566767"/>
                        <a:pt x="44751" y="573295"/>
                        <a:pt x="56647" y="572143"/>
                      </a:cubicBezTo>
                      <a:cubicBezTo>
                        <a:pt x="56647" y="560623"/>
                        <a:pt x="56647" y="549487"/>
                        <a:pt x="56647" y="538736"/>
                      </a:cubicBezTo>
                      <a:close/>
                    </a:path>
                  </a:pathLst>
                </a:custGeom>
                <a:grpFill/>
                <a:ln w="3834" cap="flat">
                  <a:noFill/>
                  <a:prstDash val="solid"/>
                  <a:miter/>
                </a:ln>
              </p:spPr>
              <p:txBody>
                <a:bodyPr rtlCol="0" anchor="ctr"/>
                <a:lstStyle/>
                <a:p>
                  <a:endParaRPr lang="en-US"/>
                </a:p>
              </p:txBody>
            </p:sp>
            <p:sp>
              <p:nvSpPr>
                <p:cNvPr id="25" name="Freeform 24">
                  <a:extLst>
                    <a:ext uri="{FF2B5EF4-FFF2-40B4-BE49-F238E27FC236}">
                      <a16:creationId xmlns:a16="http://schemas.microsoft.com/office/drawing/2014/main" id="{393C3229-7110-F300-EA6E-2E0DAE7946D8}"/>
                    </a:ext>
                  </a:extLst>
                </p:cNvPr>
                <p:cNvSpPr/>
                <p:nvPr/>
              </p:nvSpPr>
              <p:spPr>
                <a:xfrm>
                  <a:off x="5953501" y="4163181"/>
                  <a:ext cx="65641" cy="35401"/>
                </a:xfrm>
                <a:custGeom>
                  <a:avLst/>
                  <a:gdLst>
                    <a:gd name="connsiteX0" fmla="*/ 33005 w 65641"/>
                    <a:gd name="connsiteY0" fmla="*/ 171 h 35401"/>
                    <a:gd name="connsiteX1" fmla="*/ 48739 w 65641"/>
                    <a:gd name="connsiteY1" fmla="*/ 171 h 35401"/>
                    <a:gd name="connsiteX2" fmla="*/ 65625 w 65641"/>
                    <a:gd name="connsiteY2" fmla="*/ 16682 h 35401"/>
                    <a:gd name="connsiteX3" fmla="*/ 49507 w 65641"/>
                    <a:gd name="connsiteY3" fmla="*/ 35114 h 35401"/>
                    <a:gd name="connsiteX4" fmla="*/ 16118 w 65641"/>
                    <a:gd name="connsiteY4" fmla="*/ 35114 h 35401"/>
                    <a:gd name="connsiteX5" fmla="*/ 0 w 65641"/>
                    <a:gd name="connsiteY5" fmla="*/ 17450 h 35401"/>
                    <a:gd name="connsiteX6" fmla="*/ 16886 w 65641"/>
                    <a:gd name="connsiteY6" fmla="*/ 171 h 35401"/>
                    <a:gd name="connsiteX7" fmla="*/ 33005 w 65641"/>
                    <a:gd name="connsiteY7" fmla="*/ 171 h 35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641" h="35401">
                      <a:moveTo>
                        <a:pt x="33005" y="171"/>
                      </a:moveTo>
                      <a:cubicBezTo>
                        <a:pt x="38378" y="171"/>
                        <a:pt x="43750" y="-213"/>
                        <a:pt x="48739" y="171"/>
                      </a:cubicBezTo>
                      <a:cubicBezTo>
                        <a:pt x="58717" y="555"/>
                        <a:pt x="65242" y="7466"/>
                        <a:pt x="65625" y="16682"/>
                      </a:cubicBezTo>
                      <a:cubicBezTo>
                        <a:pt x="66009" y="26666"/>
                        <a:pt x="59485" y="34730"/>
                        <a:pt x="49507" y="35114"/>
                      </a:cubicBezTo>
                      <a:cubicBezTo>
                        <a:pt x="38378" y="35498"/>
                        <a:pt x="27248" y="35498"/>
                        <a:pt x="16118" y="35114"/>
                      </a:cubicBezTo>
                      <a:cubicBezTo>
                        <a:pt x="6908" y="34730"/>
                        <a:pt x="0" y="26282"/>
                        <a:pt x="0" y="17450"/>
                      </a:cubicBezTo>
                      <a:cubicBezTo>
                        <a:pt x="384" y="8618"/>
                        <a:pt x="7291" y="939"/>
                        <a:pt x="16886" y="171"/>
                      </a:cubicBezTo>
                      <a:cubicBezTo>
                        <a:pt x="22259" y="-213"/>
                        <a:pt x="27632" y="171"/>
                        <a:pt x="33005" y="171"/>
                      </a:cubicBezTo>
                      <a:close/>
                    </a:path>
                  </a:pathLst>
                </a:custGeom>
                <a:grpFill/>
                <a:ln w="3834" cap="flat">
                  <a:noFill/>
                  <a:prstDash val="solid"/>
                  <a:miter/>
                </a:ln>
              </p:spPr>
              <p:txBody>
                <a:bodyPr rtlCol="0" anchor="ctr"/>
                <a:lstStyle/>
                <a:p>
                  <a:endParaRPr lang="en-US"/>
                </a:p>
              </p:txBody>
            </p:sp>
            <p:sp>
              <p:nvSpPr>
                <p:cNvPr id="26" name="Freeform 25">
                  <a:extLst>
                    <a:ext uri="{FF2B5EF4-FFF2-40B4-BE49-F238E27FC236}">
                      <a16:creationId xmlns:a16="http://schemas.microsoft.com/office/drawing/2014/main" id="{3042E2B3-14FC-4E19-A386-B7349606324B}"/>
                    </a:ext>
                  </a:extLst>
                </p:cNvPr>
                <p:cNvSpPr/>
                <p:nvPr/>
              </p:nvSpPr>
              <p:spPr>
                <a:xfrm>
                  <a:off x="5523843" y="4332476"/>
                  <a:ext cx="58547" cy="56694"/>
                </a:xfrm>
                <a:custGeom>
                  <a:avLst/>
                  <a:gdLst>
                    <a:gd name="connsiteX0" fmla="*/ 58548 w 58547"/>
                    <a:gd name="connsiteY0" fmla="*/ 17109 h 56694"/>
                    <a:gd name="connsiteX1" fmla="*/ 18635 w 58547"/>
                    <a:gd name="connsiteY1" fmla="*/ 56660 h 56694"/>
                    <a:gd name="connsiteX2" fmla="*/ 2900 w 58547"/>
                    <a:gd name="connsiteY2" fmla="*/ 47060 h 56694"/>
                    <a:gd name="connsiteX3" fmla="*/ 4435 w 58547"/>
                    <a:gd name="connsiteY3" fmla="*/ 28245 h 56694"/>
                    <a:gd name="connsiteX4" fmla="*/ 28229 w 58547"/>
                    <a:gd name="connsiteY4" fmla="*/ 4438 h 56694"/>
                    <a:gd name="connsiteX5" fmla="*/ 47034 w 58547"/>
                    <a:gd name="connsiteY5" fmla="*/ 2902 h 56694"/>
                    <a:gd name="connsiteX6" fmla="*/ 58548 w 58547"/>
                    <a:gd name="connsiteY6" fmla="*/ 17109 h 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547" h="56694">
                      <a:moveTo>
                        <a:pt x="58548" y="17109"/>
                      </a:moveTo>
                      <a:cubicBezTo>
                        <a:pt x="56245" y="29397"/>
                        <a:pt x="29381" y="57812"/>
                        <a:pt x="18635" y="56660"/>
                      </a:cubicBezTo>
                      <a:cubicBezTo>
                        <a:pt x="12878" y="55892"/>
                        <a:pt x="6738" y="51668"/>
                        <a:pt x="2900" y="47060"/>
                      </a:cubicBezTo>
                      <a:cubicBezTo>
                        <a:pt x="-1705" y="41301"/>
                        <a:pt x="-554" y="34005"/>
                        <a:pt x="4435" y="28245"/>
                      </a:cubicBezTo>
                      <a:cubicBezTo>
                        <a:pt x="12111" y="19797"/>
                        <a:pt x="19786" y="12118"/>
                        <a:pt x="28229" y="4438"/>
                      </a:cubicBezTo>
                      <a:cubicBezTo>
                        <a:pt x="33602" y="-554"/>
                        <a:pt x="40894" y="-1706"/>
                        <a:pt x="47034" y="2902"/>
                      </a:cubicBezTo>
                      <a:cubicBezTo>
                        <a:pt x="51640" y="6742"/>
                        <a:pt x="54710" y="12502"/>
                        <a:pt x="58548" y="17109"/>
                      </a:cubicBezTo>
                      <a:close/>
                    </a:path>
                  </a:pathLst>
                </a:custGeom>
                <a:grpFill/>
                <a:ln w="3834" cap="flat">
                  <a:noFill/>
                  <a:prstDash val="solid"/>
                  <a:miter/>
                </a:ln>
              </p:spPr>
              <p:txBody>
                <a:bodyPr rtlCol="0" anchor="ctr"/>
                <a:lstStyle/>
                <a:p>
                  <a:endParaRPr lang="en-US"/>
                </a:p>
              </p:txBody>
            </p:sp>
            <p:sp>
              <p:nvSpPr>
                <p:cNvPr id="27" name="Freeform 26">
                  <a:extLst>
                    <a:ext uri="{FF2B5EF4-FFF2-40B4-BE49-F238E27FC236}">
                      <a16:creationId xmlns:a16="http://schemas.microsoft.com/office/drawing/2014/main" id="{5A3F2218-3891-7B1D-6684-0DC0A5C13FD2}"/>
                    </a:ext>
                  </a:extLst>
                </p:cNvPr>
                <p:cNvSpPr/>
                <p:nvPr/>
              </p:nvSpPr>
              <p:spPr>
                <a:xfrm>
                  <a:off x="5445750" y="4163159"/>
                  <a:ext cx="62204" cy="35518"/>
                </a:xfrm>
                <a:custGeom>
                  <a:avLst/>
                  <a:gdLst>
                    <a:gd name="connsiteX0" fmla="*/ 30335 w 62204"/>
                    <a:gd name="connsiteY0" fmla="*/ 35519 h 35518"/>
                    <a:gd name="connsiteX1" fmla="*/ 18054 w 62204"/>
                    <a:gd name="connsiteY1" fmla="*/ 35519 h 35518"/>
                    <a:gd name="connsiteX2" fmla="*/ 17 w 62204"/>
                    <a:gd name="connsiteY2" fmla="*/ 19007 h 35518"/>
                    <a:gd name="connsiteX3" fmla="*/ 16135 w 62204"/>
                    <a:gd name="connsiteY3" fmla="*/ 576 h 35518"/>
                    <a:gd name="connsiteX4" fmla="*/ 46070 w 62204"/>
                    <a:gd name="connsiteY4" fmla="*/ 576 h 35518"/>
                    <a:gd name="connsiteX5" fmla="*/ 62188 w 62204"/>
                    <a:gd name="connsiteY5" fmla="*/ 19391 h 35518"/>
                    <a:gd name="connsiteX6" fmla="*/ 44535 w 62204"/>
                    <a:gd name="connsiteY6" fmla="*/ 35519 h 35518"/>
                    <a:gd name="connsiteX7" fmla="*/ 30335 w 62204"/>
                    <a:gd name="connsiteY7" fmla="*/ 35519 h 35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204" h="35518">
                      <a:moveTo>
                        <a:pt x="30335" y="35519"/>
                      </a:moveTo>
                      <a:cubicBezTo>
                        <a:pt x="26114" y="35519"/>
                        <a:pt x="22276" y="35519"/>
                        <a:pt x="18054" y="35519"/>
                      </a:cubicBezTo>
                      <a:cubicBezTo>
                        <a:pt x="7309" y="35135"/>
                        <a:pt x="401" y="28607"/>
                        <a:pt x="17" y="19007"/>
                      </a:cubicBezTo>
                      <a:cubicBezTo>
                        <a:pt x="-367" y="9024"/>
                        <a:pt x="5774" y="1344"/>
                        <a:pt x="16135" y="576"/>
                      </a:cubicBezTo>
                      <a:cubicBezTo>
                        <a:pt x="26114" y="-192"/>
                        <a:pt x="36092" y="-192"/>
                        <a:pt x="46070" y="576"/>
                      </a:cubicBezTo>
                      <a:cubicBezTo>
                        <a:pt x="56048" y="1344"/>
                        <a:pt x="62572" y="9792"/>
                        <a:pt x="62188" y="19391"/>
                      </a:cubicBezTo>
                      <a:cubicBezTo>
                        <a:pt x="61421" y="28607"/>
                        <a:pt x="54513" y="35135"/>
                        <a:pt x="44535" y="35519"/>
                      </a:cubicBezTo>
                      <a:cubicBezTo>
                        <a:pt x="39546" y="35519"/>
                        <a:pt x="34940" y="35519"/>
                        <a:pt x="30335" y="35519"/>
                      </a:cubicBezTo>
                      <a:close/>
                    </a:path>
                  </a:pathLst>
                </a:custGeom>
                <a:grpFill/>
                <a:ln w="3834" cap="flat">
                  <a:no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AF266B9A-A2E4-655A-42CB-9BB212953CB1}"/>
                    </a:ext>
                  </a:extLst>
                </p:cNvPr>
                <p:cNvSpPr/>
                <p:nvPr/>
              </p:nvSpPr>
              <p:spPr>
                <a:xfrm>
                  <a:off x="5888622" y="3972297"/>
                  <a:ext cx="52247" cy="54354"/>
                </a:xfrm>
                <a:custGeom>
                  <a:avLst/>
                  <a:gdLst>
                    <a:gd name="connsiteX0" fmla="*/ 13838 w 52247"/>
                    <a:gd name="connsiteY0" fmla="*/ 54355 h 54354"/>
                    <a:gd name="connsiteX1" fmla="*/ 1173 w 52247"/>
                    <a:gd name="connsiteY1" fmla="*/ 43219 h 54354"/>
                    <a:gd name="connsiteX2" fmla="*/ 2708 w 52247"/>
                    <a:gd name="connsiteY2" fmla="*/ 25556 h 54354"/>
                    <a:gd name="connsiteX3" fmla="*/ 24199 w 52247"/>
                    <a:gd name="connsiteY3" fmla="*/ 3668 h 54354"/>
                    <a:gd name="connsiteX4" fmla="*/ 46075 w 52247"/>
                    <a:gd name="connsiteY4" fmla="*/ 4436 h 54354"/>
                    <a:gd name="connsiteX5" fmla="*/ 49529 w 52247"/>
                    <a:gd name="connsiteY5" fmla="*/ 25940 h 54354"/>
                    <a:gd name="connsiteX6" fmla="*/ 24583 w 52247"/>
                    <a:gd name="connsiteY6" fmla="*/ 50899 h 54354"/>
                    <a:gd name="connsiteX7" fmla="*/ 13838 w 52247"/>
                    <a:gd name="connsiteY7" fmla="*/ 54355 h 54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247" h="54354">
                      <a:moveTo>
                        <a:pt x="13838" y="54355"/>
                      </a:moveTo>
                      <a:cubicBezTo>
                        <a:pt x="10000" y="51283"/>
                        <a:pt x="3092" y="48211"/>
                        <a:pt x="1173" y="43219"/>
                      </a:cubicBezTo>
                      <a:cubicBezTo>
                        <a:pt x="-746" y="38227"/>
                        <a:pt x="-362" y="29780"/>
                        <a:pt x="2708" y="25556"/>
                      </a:cubicBezTo>
                      <a:cubicBezTo>
                        <a:pt x="8465" y="17108"/>
                        <a:pt x="16524" y="10196"/>
                        <a:pt x="24199" y="3668"/>
                      </a:cubicBezTo>
                      <a:cubicBezTo>
                        <a:pt x="30724" y="-1707"/>
                        <a:pt x="39934" y="-940"/>
                        <a:pt x="46075" y="4436"/>
                      </a:cubicBezTo>
                      <a:cubicBezTo>
                        <a:pt x="52215" y="9812"/>
                        <a:pt x="54518" y="19796"/>
                        <a:pt x="49529" y="25940"/>
                      </a:cubicBezTo>
                      <a:cubicBezTo>
                        <a:pt x="42237" y="34771"/>
                        <a:pt x="33410" y="42835"/>
                        <a:pt x="24583" y="50899"/>
                      </a:cubicBezTo>
                      <a:cubicBezTo>
                        <a:pt x="22665" y="52819"/>
                        <a:pt x="19210" y="52819"/>
                        <a:pt x="13838" y="54355"/>
                      </a:cubicBezTo>
                      <a:close/>
                    </a:path>
                  </a:pathLst>
                </a:custGeom>
                <a:grpFill/>
                <a:ln w="3834" cap="flat">
                  <a:noFill/>
                  <a:prstDash val="solid"/>
                  <a:miter/>
                </a:ln>
              </p:spPr>
              <p:txBody>
                <a:bodyPr rtlCol="0" anchor="ctr"/>
                <a:lstStyle/>
                <a:p>
                  <a:endParaRPr lang="en-US"/>
                </a:p>
              </p:txBody>
            </p:sp>
            <p:sp>
              <p:nvSpPr>
                <p:cNvPr id="29" name="Freeform 28">
                  <a:extLst>
                    <a:ext uri="{FF2B5EF4-FFF2-40B4-BE49-F238E27FC236}">
                      <a16:creationId xmlns:a16="http://schemas.microsoft.com/office/drawing/2014/main" id="{0FDC28B9-DDBE-111F-C2B1-FCF87455E2F0}"/>
                    </a:ext>
                  </a:extLst>
                </p:cNvPr>
                <p:cNvSpPr/>
                <p:nvPr/>
              </p:nvSpPr>
              <p:spPr>
                <a:xfrm>
                  <a:off x="5523894" y="3973420"/>
                  <a:ext cx="55042" cy="51523"/>
                </a:xfrm>
                <a:custGeom>
                  <a:avLst/>
                  <a:gdLst>
                    <a:gd name="connsiteX0" fmla="*/ 55043 w 55042"/>
                    <a:gd name="connsiteY0" fmla="*/ 36336 h 51523"/>
                    <a:gd name="connsiteX1" fmla="*/ 43530 w 55042"/>
                    <a:gd name="connsiteY1" fmla="*/ 50160 h 51523"/>
                    <a:gd name="connsiteX2" fmla="*/ 25492 w 55042"/>
                    <a:gd name="connsiteY2" fmla="*/ 49008 h 51523"/>
                    <a:gd name="connsiteX3" fmla="*/ 4001 w 55042"/>
                    <a:gd name="connsiteY3" fmla="*/ 28272 h 51523"/>
                    <a:gd name="connsiteX4" fmla="*/ 5920 w 55042"/>
                    <a:gd name="connsiteY4" fmla="*/ 4465 h 51523"/>
                    <a:gd name="connsiteX5" fmla="*/ 29330 w 55042"/>
                    <a:gd name="connsiteY5" fmla="*/ 4465 h 51523"/>
                    <a:gd name="connsiteX6" fmla="*/ 48519 w 55042"/>
                    <a:gd name="connsiteY6" fmla="*/ 24048 h 51523"/>
                    <a:gd name="connsiteX7" fmla="*/ 55043 w 55042"/>
                    <a:gd name="connsiteY7" fmla="*/ 36336 h 51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042" h="51523">
                      <a:moveTo>
                        <a:pt x="55043" y="36336"/>
                      </a:moveTo>
                      <a:cubicBezTo>
                        <a:pt x="51205" y="40944"/>
                        <a:pt x="48519" y="47856"/>
                        <a:pt x="43530" y="50160"/>
                      </a:cubicBezTo>
                      <a:cubicBezTo>
                        <a:pt x="38541" y="52464"/>
                        <a:pt x="30098" y="51696"/>
                        <a:pt x="25492" y="49008"/>
                      </a:cubicBezTo>
                      <a:cubicBezTo>
                        <a:pt x="17433" y="43632"/>
                        <a:pt x="10525" y="35568"/>
                        <a:pt x="4001" y="28272"/>
                      </a:cubicBezTo>
                      <a:cubicBezTo>
                        <a:pt x="-2139" y="20976"/>
                        <a:pt x="-988" y="10609"/>
                        <a:pt x="5920" y="4465"/>
                      </a:cubicBezTo>
                      <a:cubicBezTo>
                        <a:pt x="12444" y="-1295"/>
                        <a:pt x="22422" y="-1679"/>
                        <a:pt x="29330" y="4465"/>
                      </a:cubicBezTo>
                      <a:cubicBezTo>
                        <a:pt x="36238" y="10609"/>
                        <a:pt x="42762" y="17137"/>
                        <a:pt x="48519" y="24048"/>
                      </a:cubicBezTo>
                      <a:cubicBezTo>
                        <a:pt x="51205" y="26352"/>
                        <a:pt x="52357" y="30576"/>
                        <a:pt x="55043" y="36336"/>
                      </a:cubicBezTo>
                      <a:close/>
                    </a:path>
                  </a:pathLst>
                </a:custGeom>
                <a:grpFill/>
                <a:ln w="3834" cap="flat">
                  <a:noFill/>
                  <a:prstDash val="solid"/>
                  <a:miter/>
                </a:ln>
              </p:spPr>
              <p:txBody>
                <a:bodyPr rtlCol="0" anchor="ctr"/>
                <a:lstStyle/>
                <a:p>
                  <a:endParaRPr lang="en-US"/>
                </a:p>
              </p:txBody>
            </p:sp>
            <p:sp>
              <p:nvSpPr>
                <p:cNvPr id="30" name="Freeform 29">
                  <a:extLst>
                    <a:ext uri="{FF2B5EF4-FFF2-40B4-BE49-F238E27FC236}">
                      <a16:creationId xmlns:a16="http://schemas.microsoft.com/office/drawing/2014/main" id="{E5EDE79B-ADB2-43F5-08C5-E967F4437DDA}"/>
                    </a:ext>
                  </a:extLst>
                </p:cNvPr>
                <p:cNvSpPr/>
                <p:nvPr/>
              </p:nvSpPr>
              <p:spPr>
                <a:xfrm>
                  <a:off x="5714409" y="3893791"/>
                  <a:ext cx="35595" cy="58763"/>
                </a:xfrm>
                <a:custGeom>
                  <a:avLst/>
                  <a:gdLst>
                    <a:gd name="connsiteX0" fmla="*/ 384 w 35595"/>
                    <a:gd name="connsiteY0" fmla="*/ 28799 h 58763"/>
                    <a:gd name="connsiteX1" fmla="*/ 384 w 35595"/>
                    <a:gd name="connsiteY1" fmla="*/ 18047 h 58763"/>
                    <a:gd name="connsiteX2" fmla="*/ 17654 w 35595"/>
                    <a:gd name="connsiteY2" fmla="*/ 0 h 58763"/>
                    <a:gd name="connsiteX3" fmla="*/ 35307 w 35595"/>
                    <a:gd name="connsiteY3" fmla="*/ 18047 h 58763"/>
                    <a:gd name="connsiteX4" fmla="*/ 35307 w 35595"/>
                    <a:gd name="connsiteY4" fmla="*/ 41087 h 58763"/>
                    <a:gd name="connsiteX5" fmla="*/ 16886 w 35595"/>
                    <a:gd name="connsiteY5" fmla="*/ 58750 h 58763"/>
                    <a:gd name="connsiteX6" fmla="*/ 0 w 35595"/>
                    <a:gd name="connsiteY6" fmla="*/ 40703 h 58763"/>
                    <a:gd name="connsiteX7" fmla="*/ 384 w 35595"/>
                    <a:gd name="connsiteY7" fmla="*/ 28799 h 5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95" h="58763">
                      <a:moveTo>
                        <a:pt x="384" y="28799"/>
                      </a:moveTo>
                      <a:cubicBezTo>
                        <a:pt x="384" y="25343"/>
                        <a:pt x="384" y="21887"/>
                        <a:pt x="384" y="18047"/>
                      </a:cubicBezTo>
                      <a:cubicBezTo>
                        <a:pt x="767" y="6912"/>
                        <a:pt x="7676" y="0"/>
                        <a:pt x="17654" y="0"/>
                      </a:cubicBezTo>
                      <a:cubicBezTo>
                        <a:pt x="27632" y="0"/>
                        <a:pt x="34923" y="6912"/>
                        <a:pt x="35307" y="18047"/>
                      </a:cubicBezTo>
                      <a:cubicBezTo>
                        <a:pt x="35691" y="25727"/>
                        <a:pt x="35691" y="33407"/>
                        <a:pt x="35307" y="41087"/>
                      </a:cubicBezTo>
                      <a:cubicBezTo>
                        <a:pt x="34923" y="51454"/>
                        <a:pt x="26481" y="59134"/>
                        <a:pt x="16886" y="58750"/>
                      </a:cubicBezTo>
                      <a:cubicBezTo>
                        <a:pt x="7292" y="58366"/>
                        <a:pt x="384" y="51070"/>
                        <a:pt x="0" y="40703"/>
                      </a:cubicBezTo>
                      <a:cubicBezTo>
                        <a:pt x="384" y="36479"/>
                        <a:pt x="384" y="32639"/>
                        <a:pt x="384" y="28799"/>
                      </a:cubicBezTo>
                      <a:close/>
                    </a:path>
                  </a:pathLst>
                </a:custGeom>
                <a:grpFill/>
                <a:ln w="3834" cap="flat">
                  <a:noFill/>
                  <a:prstDash val="solid"/>
                  <a:miter/>
                </a:ln>
              </p:spPr>
              <p:txBody>
                <a:bodyPr rtlCol="0" anchor="ctr"/>
                <a:lstStyle/>
                <a:p>
                  <a:endParaRPr lang="en-US"/>
                </a:p>
              </p:txBody>
            </p:sp>
            <p:sp>
              <p:nvSpPr>
                <p:cNvPr id="31" name="Freeform 30">
                  <a:extLst>
                    <a:ext uri="{FF2B5EF4-FFF2-40B4-BE49-F238E27FC236}">
                      <a16:creationId xmlns:a16="http://schemas.microsoft.com/office/drawing/2014/main" id="{12BED00E-1C36-B2A1-35D3-F168F7EEFC52}"/>
                    </a:ext>
                  </a:extLst>
                </p:cNvPr>
                <p:cNvSpPr/>
                <p:nvPr/>
              </p:nvSpPr>
              <p:spPr>
                <a:xfrm>
                  <a:off x="5714793" y="3727525"/>
                  <a:ext cx="35307" cy="35326"/>
                </a:xfrm>
                <a:custGeom>
                  <a:avLst/>
                  <a:gdLst>
                    <a:gd name="connsiteX0" fmla="*/ 0 w 35307"/>
                    <a:gd name="connsiteY0" fmla="*/ 17279 h 35326"/>
                    <a:gd name="connsiteX1" fmla="*/ 17270 w 35307"/>
                    <a:gd name="connsiteY1" fmla="*/ 0 h 35326"/>
                    <a:gd name="connsiteX2" fmla="*/ 35308 w 35307"/>
                    <a:gd name="connsiteY2" fmla="*/ 17663 h 35326"/>
                    <a:gd name="connsiteX3" fmla="*/ 18038 w 35307"/>
                    <a:gd name="connsiteY3" fmla="*/ 35327 h 35326"/>
                    <a:gd name="connsiteX4" fmla="*/ 0 w 35307"/>
                    <a:gd name="connsiteY4" fmla="*/ 17279 h 353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07" h="35326">
                      <a:moveTo>
                        <a:pt x="0" y="17279"/>
                      </a:moveTo>
                      <a:cubicBezTo>
                        <a:pt x="0" y="7680"/>
                        <a:pt x="7676" y="0"/>
                        <a:pt x="17270" y="0"/>
                      </a:cubicBezTo>
                      <a:cubicBezTo>
                        <a:pt x="27248" y="0"/>
                        <a:pt x="35308" y="8064"/>
                        <a:pt x="35308" y="17663"/>
                      </a:cubicBezTo>
                      <a:cubicBezTo>
                        <a:pt x="34923" y="27263"/>
                        <a:pt x="27248" y="34943"/>
                        <a:pt x="18038" y="35327"/>
                      </a:cubicBezTo>
                      <a:cubicBezTo>
                        <a:pt x="8059" y="35327"/>
                        <a:pt x="0" y="27263"/>
                        <a:pt x="0" y="17279"/>
                      </a:cubicBezTo>
                      <a:close/>
                    </a:path>
                  </a:pathLst>
                </a:custGeom>
                <a:grpFill/>
                <a:ln w="3834" cap="flat">
                  <a:noFill/>
                  <a:prstDash val="solid"/>
                  <a:miter/>
                </a:ln>
              </p:spPr>
              <p:txBody>
                <a:bodyPr rtlCol="0" anchor="ctr"/>
                <a:lstStyle/>
                <a:p>
                  <a:endParaRPr lang="en-US"/>
                </a:p>
              </p:txBody>
            </p:sp>
            <p:sp>
              <p:nvSpPr>
                <p:cNvPr id="32" name="Freeform 31">
                  <a:extLst>
                    <a:ext uri="{FF2B5EF4-FFF2-40B4-BE49-F238E27FC236}">
                      <a16:creationId xmlns:a16="http://schemas.microsoft.com/office/drawing/2014/main" id="{7DF0C5A6-81DE-4E66-3672-5C0ECE4F5BE5}"/>
                    </a:ext>
                  </a:extLst>
                </p:cNvPr>
                <p:cNvSpPr/>
                <p:nvPr/>
              </p:nvSpPr>
              <p:spPr>
                <a:xfrm>
                  <a:off x="5649294" y="4059440"/>
                  <a:ext cx="169845" cy="243571"/>
                </a:xfrm>
                <a:custGeom>
                  <a:avLst/>
                  <a:gdLst>
                    <a:gd name="connsiteX0" fmla="*/ 48229 w 169845"/>
                    <a:gd name="connsiteY0" fmla="*/ 164197 h 243571"/>
                    <a:gd name="connsiteX1" fmla="*/ 19446 w 169845"/>
                    <a:gd name="connsiteY1" fmla="*/ 164197 h 243571"/>
                    <a:gd name="connsiteX2" fmla="*/ 3327 w 169845"/>
                    <a:gd name="connsiteY2" fmla="*/ 136166 h 243571"/>
                    <a:gd name="connsiteX3" fmla="*/ 82385 w 169845"/>
                    <a:gd name="connsiteY3" fmla="*/ 9450 h 243571"/>
                    <a:gd name="connsiteX4" fmla="*/ 103876 w 169845"/>
                    <a:gd name="connsiteY4" fmla="*/ 1002 h 243571"/>
                    <a:gd name="connsiteX5" fmla="*/ 116925 w 169845"/>
                    <a:gd name="connsiteY5" fmla="*/ 20201 h 243571"/>
                    <a:gd name="connsiteX6" fmla="*/ 116925 w 169845"/>
                    <a:gd name="connsiteY6" fmla="*/ 70504 h 243571"/>
                    <a:gd name="connsiteX7" fmla="*/ 116925 w 169845"/>
                    <a:gd name="connsiteY7" fmla="*/ 82408 h 243571"/>
                    <a:gd name="connsiteX8" fmla="*/ 146475 w 169845"/>
                    <a:gd name="connsiteY8" fmla="*/ 82408 h 243571"/>
                    <a:gd name="connsiteX9" fmla="*/ 167583 w 169845"/>
                    <a:gd name="connsiteY9" fmla="*/ 92391 h 243571"/>
                    <a:gd name="connsiteX10" fmla="*/ 164129 w 169845"/>
                    <a:gd name="connsiteY10" fmla="*/ 115431 h 243571"/>
                    <a:gd name="connsiteX11" fmla="*/ 83536 w 169845"/>
                    <a:gd name="connsiteY11" fmla="*/ 232931 h 243571"/>
                    <a:gd name="connsiteX12" fmla="*/ 57056 w 169845"/>
                    <a:gd name="connsiteY12" fmla="*/ 240611 h 243571"/>
                    <a:gd name="connsiteX13" fmla="*/ 48229 w 169845"/>
                    <a:gd name="connsiteY13" fmla="*/ 220643 h 243571"/>
                    <a:gd name="connsiteX14" fmla="*/ 48229 w 169845"/>
                    <a:gd name="connsiteY14" fmla="*/ 164197 h 243571"/>
                    <a:gd name="connsiteX15" fmla="*/ 85071 w 169845"/>
                    <a:gd name="connsiteY15" fmla="*/ 166501 h 243571"/>
                    <a:gd name="connsiteX16" fmla="*/ 116157 w 169845"/>
                    <a:gd name="connsiteY16" fmla="*/ 121574 h 243571"/>
                    <a:gd name="connsiteX17" fmla="*/ 86606 w 169845"/>
                    <a:gd name="connsiteY17" fmla="*/ 112359 h 243571"/>
                    <a:gd name="connsiteX18" fmla="*/ 78547 w 169845"/>
                    <a:gd name="connsiteY18" fmla="*/ 83560 h 243571"/>
                    <a:gd name="connsiteX19" fmla="*/ 50915 w 169845"/>
                    <a:gd name="connsiteY19" fmla="*/ 128102 h 243571"/>
                    <a:gd name="connsiteX20" fmla="*/ 85071 w 169845"/>
                    <a:gd name="connsiteY20" fmla="*/ 166501 h 243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9845" h="243571">
                      <a:moveTo>
                        <a:pt x="48229" y="164197"/>
                      </a:moveTo>
                      <a:cubicBezTo>
                        <a:pt x="37867" y="164197"/>
                        <a:pt x="28656" y="164197"/>
                        <a:pt x="19446" y="164197"/>
                      </a:cubicBezTo>
                      <a:cubicBezTo>
                        <a:pt x="3327" y="163813"/>
                        <a:pt x="-5116" y="149606"/>
                        <a:pt x="3327" y="136166"/>
                      </a:cubicBezTo>
                      <a:cubicBezTo>
                        <a:pt x="29424" y="93927"/>
                        <a:pt x="55904" y="51689"/>
                        <a:pt x="82385" y="9450"/>
                      </a:cubicBezTo>
                      <a:cubicBezTo>
                        <a:pt x="87758" y="1002"/>
                        <a:pt x="95433" y="-1686"/>
                        <a:pt x="103876" y="1002"/>
                      </a:cubicBezTo>
                      <a:cubicBezTo>
                        <a:pt x="111552" y="3306"/>
                        <a:pt x="116541" y="10602"/>
                        <a:pt x="116925" y="20201"/>
                      </a:cubicBezTo>
                      <a:cubicBezTo>
                        <a:pt x="117308" y="37097"/>
                        <a:pt x="116925" y="53992"/>
                        <a:pt x="116925" y="70504"/>
                      </a:cubicBezTo>
                      <a:cubicBezTo>
                        <a:pt x="116925" y="73960"/>
                        <a:pt x="116925" y="77416"/>
                        <a:pt x="116925" y="82408"/>
                      </a:cubicBezTo>
                      <a:cubicBezTo>
                        <a:pt x="127286" y="82408"/>
                        <a:pt x="136881" y="82408"/>
                        <a:pt x="146475" y="82408"/>
                      </a:cubicBezTo>
                      <a:cubicBezTo>
                        <a:pt x="155302" y="82408"/>
                        <a:pt x="162978" y="83944"/>
                        <a:pt x="167583" y="92391"/>
                      </a:cubicBezTo>
                      <a:cubicBezTo>
                        <a:pt x="172188" y="100839"/>
                        <a:pt x="169118" y="108135"/>
                        <a:pt x="164129" y="115431"/>
                      </a:cubicBezTo>
                      <a:cubicBezTo>
                        <a:pt x="137265" y="154597"/>
                        <a:pt x="110401" y="193764"/>
                        <a:pt x="83536" y="232931"/>
                      </a:cubicBezTo>
                      <a:cubicBezTo>
                        <a:pt x="76245" y="243683"/>
                        <a:pt x="66266" y="246371"/>
                        <a:pt x="57056" y="240611"/>
                      </a:cubicBezTo>
                      <a:cubicBezTo>
                        <a:pt x="49764" y="236003"/>
                        <a:pt x="48229" y="228707"/>
                        <a:pt x="48229" y="220643"/>
                      </a:cubicBezTo>
                      <a:cubicBezTo>
                        <a:pt x="48229" y="202212"/>
                        <a:pt x="48229" y="183781"/>
                        <a:pt x="48229" y="164197"/>
                      </a:cubicBezTo>
                      <a:close/>
                      <a:moveTo>
                        <a:pt x="85071" y="166501"/>
                      </a:moveTo>
                      <a:cubicBezTo>
                        <a:pt x="96584" y="149989"/>
                        <a:pt x="106563" y="135014"/>
                        <a:pt x="116157" y="121574"/>
                      </a:cubicBezTo>
                      <a:cubicBezTo>
                        <a:pt x="105795" y="118887"/>
                        <a:pt x="92747" y="118887"/>
                        <a:pt x="86606" y="112359"/>
                      </a:cubicBezTo>
                      <a:cubicBezTo>
                        <a:pt x="80466" y="106215"/>
                        <a:pt x="80850" y="93543"/>
                        <a:pt x="78547" y="83560"/>
                      </a:cubicBezTo>
                      <a:cubicBezTo>
                        <a:pt x="69720" y="97767"/>
                        <a:pt x="60510" y="112743"/>
                        <a:pt x="50915" y="128102"/>
                      </a:cubicBezTo>
                      <a:cubicBezTo>
                        <a:pt x="75477" y="128870"/>
                        <a:pt x="84687" y="124646"/>
                        <a:pt x="85071" y="166501"/>
                      </a:cubicBezTo>
                      <a:close/>
                    </a:path>
                  </a:pathLst>
                </a:custGeom>
                <a:grpFill/>
                <a:ln w="3834" cap="flat">
                  <a:noFill/>
                  <a:prstDash val="solid"/>
                  <a:miter/>
                </a:ln>
              </p:spPr>
              <p:txBody>
                <a:bodyPr rtlCol="0" anchor="ctr"/>
                <a:lstStyle/>
                <a:p>
                  <a:endParaRPr lang="en-US"/>
                </a:p>
              </p:txBody>
            </p:sp>
          </p:grpSp>
          <p:grpSp>
            <p:nvGrpSpPr>
              <p:cNvPr id="9" name="Graphic 2">
                <a:extLst>
                  <a:ext uri="{FF2B5EF4-FFF2-40B4-BE49-F238E27FC236}">
                    <a16:creationId xmlns:a16="http://schemas.microsoft.com/office/drawing/2014/main" id="{2CDAA170-A128-19B6-2433-3C4871A90553}"/>
                  </a:ext>
                </a:extLst>
              </p:cNvPr>
              <p:cNvGrpSpPr/>
              <p:nvPr userDrawn="1"/>
            </p:nvGrpSpPr>
            <p:grpSpPr>
              <a:xfrm>
                <a:off x="1304333" y="5488666"/>
                <a:ext cx="566267" cy="691349"/>
                <a:chOff x="5574516" y="3858678"/>
                <a:chExt cx="566267" cy="691349"/>
              </a:xfrm>
              <a:grpFill/>
            </p:grpSpPr>
            <p:sp>
              <p:nvSpPr>
                <p:cNvPr id="10" name="Freeform 9">
                  <a:extLst>
                    <a:ext uri="{FF2B5EF4-FFF2-40B4-BE49-F238E27FC236}">
                      <a16:creationId xmlns:a16="http://schemas.microsoft.com/office/drawing/2014/main" id="{983E9446-8270-15CF-0B8A-3BCEE228EC54}"/>
                    </a:ext>
                  </a:extLst>
                </p:cNvPr>
                <p:cNvSpPr/>
                <p:nvPr/>
              </p:nvSpPr>
              <p:spPr>
                <a:xfrm>
                  <a:off x="5574516" y="4023123"/>
                  <a:ext cx="315322" cy="329150"/>
                </a:xfrm>
                <a:custGeom>
                  <a:avLst/>
                  <a:gdLst>
                    <a:gd name="connsiteX0" fmla="*/ 301463 w 315322"/>
                    <a:gd name="connsiteY0" fmla="*/ 222785 h 329150"/>
                    <a:gd name="connsiteX1" fmla="*/ 272680 w 315322"/>
                    <a:gd name="connsiteY1" fmla="*/ 208578 h 329150"/>
                    <a:gd name="connsiteX2" fmla="*/ 250037 w 315322"/>
                    <a:gd name="connsiteY2" fmla="*/ 211650 h 329150"/>
                    <a:gd name="connsiteX3" fmla="*/ 247351 w 315322"/>
                    <a:gd name="connsiteY3" fmla="*/ 233537 h 329150"/>
                    <a:gd name="connsiteX4" fmla="*/ 261934 w 315322"/>
                    <a:gd name="connsiteY4" fmla="*/ 262720 h 329150"/>
                    <a:gd name="connsiteX5" fmla="*/ 258097 w 315322"/>
                    <a:gd name="connsiteY5" fmla="*/ 279232 h 329150"/>
                    <a:gd name="connsiteX6" fmla="*/ 243129 w 315322"/>
                    <a:gd name="connsiteY6" fmla="*/ 290367 h 329150"/>
                    <a:gd name="connsiteX7" fmla="*/ 214730 w 315322"/>
                    <a:gd name="connsiteY7" fmla="*/ 323390 h 329150"/>
                    <a:gd name="connsiteX8" fmla="*/ 205519 w 315322"/>
                    <a:gd name="connsiteY8" fmla="*/ 329150 h 329150"/>
                    <a:gd name="connsiteX9" fmla="*/ 109192 w 315322"/>
                    <a:gd name="connsiteY9" fmla="*/ 328766 h 329150"/>
                    <a:gd name="connsiteX10" fmla="*/ 100749 w 315322"/>
                    <a:gd name="connsiteY10" fmla="*/ 323390 h 329150"/>
                    <a:gd name="connsiteX11" fmla="*/ 69279 w 315322"/>
                    <a:gd name="connsiteY11" fmla="*/ 288063 h 329150"/>
                    <a:gd name="connsiteX12" fmla="*/ 583 w 315322"/>
                    <a:gd name="connsiteY12" fmla="*/ 140996 h 329150"/>
                    <a:gd name="connsiteX13" fmla="*/ 134905 w 315322"/>
                    <a:gd name="connsiteY13" fmla="*/ 1608 h 329150"/>
                    <a:gd name="connsiteX14" fmla="*/ 310290 w 315322"/>
                    <a:gd name="connsiteY14" fmla="*/ 119108 h 329150"/>
                    <a:gd name="connsiteX15" fmla="*/ 301463 w 315322"/>
                    <a:gd name="connsiteY15" fmla="*/ 222785 h 329150"/>
                    <a:gd name="connsiteX16" fmla="*/ 123008 w 315322"/>
                    <a:gd name="connsiteY16" fmla="*/ 200514 h 329150"/>
                    <a:gd name="connsiteX17" fmla="*/ 123008 w 315322"/>
                    <a:gd name="connsiteY17" fmla="*/ 256576 h 329150"/>
                    <a:gd name="connsiteX18" fmla="*/ 131835 w 315322"/>
                    <a:gd name="connsiteY18" fmla="*/ 276544 h 329150"/>
                    <a:gd name="connsiteX19" fmla="*/ 158315 w 315322"/>
                    <a:gd name="connsiteY19" fmla="*/ 268864 h 329150"/>
                    <a:gd name="connsiteX20" fmla="*/ 238908 w 315322"/>
                    <a:gd name="connsiteY20" fmla="*/ 151364 h 329150"/>
                    <a:gd name="connsiteX21" fmla="*/ 242362 w 315322"/>
                    <a:gd name="connsiteY21" fmla="*/ 128324 h 329150"/>
                    <a:gd name="connsiteX22" fmla="*/ 221254 w 315322"/>
                    <a:gd name="connsiteY22" fmla="*/ 118340 h 329150"/>
                    <a:gd name="connsiteX23" fmla="*/ 191703 w 315322"/>
                    <a:gd name="connsiteY23" fmla="*/ 118340 h 329150"/>
                    <a:gd name="connsiteX24" fmla="*/ 191703 w 315322"/>
                    <a:gd name="connsiteY24" fmla="*/ 106437 h 329150"/>
                    <a:gd name="connsiteX25" fmla="*/ 191703 w 315322"/>
                    <a:gd name="connsiteY25" fmla="*/ 56134 h 329150"/>
                    <a:gd name="connsiteX26" fmla="*/ 178655 w 315322"/>
                    <a:gd name="connsiteY26" fmla="*/ 36935 h 329150"/>
                    <a:gd name="connsiteX27" fmla="*/ 157164 w 315322"/>
                    <a:gd name="connsiteY27" fmla="*/ 45383 h 329150"/>
                    <a:gd name="connsiteX28" fmla="*/ 78106 w 315322"/>
                    <a:gd name="connsiteY28" fmla="*/ 172099 h 329150"/>
                    <a:gd name="connsiteX29" fmla="*/ 94224 w 315322"/>
                    <a:gd name="connsiteY29" fmla="*/ 200130 h 329150"/>
                    <a:gd name="connsiteX30" fmla="*/ 123008 w 315322"/>
                    <a:gd name="connsiteY30" fmla="*/ 200514 h 329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15322" h="329150">
                      <a:moveTo>
                        <a:pt x="301463" y="222785"/>
                      </a:moveTo>
                      <a:cubicBezTo>
                        <a:pt x="291101" y="217793"/>
                        <a:pt x="281891" y="213186"/>
                        <a:pt x="272680" y="208578"/>
                      </a:cubicBezTo>
                      <a:cubicBezTo>
                        <a:pt x="263469" y="204354"/>
                        <a:pt x="255794" y="205506"/>
                        <a:pt x="250037" y="211650"/>
                      </a:cubicBezTo>
                      <a:cubicBezTo>
                        <a:pt x="243897" y="218177"/>
                        <a:pt x="243513" y="225473"/>
                        <a:pt x="247351" y="233537"/>
                      </a:cubicBezTo>
                      <a:cubicBezTo>
                        <a:pt x="252340" y="243137"/>
                        <a:pt x="256561" y="253504"/>
                        <a:pt x="261934" y="262720"/>
                      </a:cubicBezTo>
                      <a:cubicBezTo>
                        <a:pt x="266540" y="270400"/>
                        <a:pt x="265004" y="275008"/>
                        <a:pt x="258097" y="279232"/>
                      </a:cubicBezTo>
                      <a:cubicBezTo>
                        <a:pt x="253107" y="282687"/>
                        <a:pt x="248118" y="286911"/>
                        <a:pt x="243129" y="290367"/>
                      </a:cubicBezTo>
                      <a:cubicBezTo>
                        <a:pt x="230848" y="298815"/>
                        <a:pt x="220870" y="309567"/>
                        <a:pt x="214730" y="323390"/>
                      </a:cubicBezTo>
                      <a:cubicBezTo>
                        <a:pt x="212811" y="327998"/>
                        <a:pt x="210125" y="329150"/>
                        <a:pt x="205519" y="329150"/>
                      </a:cubicBezTo>
                      <a:cubicBezTo>
                        <a:pt x="173282" y="328766"/>
                        <a:pt x="141429" y="329150"/>
                        <a:pt x="109192" y="328766"/>
                      </a:cubicBezTo>
                      <a:cubicBezTo>
                        <a:pt x="106121" y="328766"/>
                        <a:pt x="102284" y="326078"/>
                        <a:pt x="100749" y="323390"/>
                      </a:cubicBezTo>
                      <a:cubicBezTo>
                        <a:pt x="93073" y="308799"/>
                        <a:pt x="82711" y="297663"/>
                        <a:pt x="69279" y="288063"/>
                      </a:cubicBezTo>
                      <a:cubicBezTo>
                        <a:pt x="18621" y="251968"/>
                        <a:pt x="-4022" y="202434"/>
                        <a:pt x="583" y="140996"/>
                      </a:cubicBezTo>
                      <a:cubicBezTo>
                        <a:pt x="6340" y="70726"/>
                        <a:pt x="64290" y="11592"/>
                        <a:pt x="134905" y="1608"/>
                      </a:cubicBezTo>
                      <a:cubicBezTo>
                        <a:pt x="219335" y="-10296"/>
                        <a:pt x="292252" y="45383"/>
                        <a:pt x="310290" y="119108"/>
                      </a:cubicBezTo>
                      <a:cubicBezTo>
                        <a:pt x="319117" y="154435"/>
                        <a:pt x="316430" y="188610"/>
                        <a:pt x="301463" y="222785"/>
                      </a:cubicBezTo>
                      <a:close/>
                      <a:moveTo>
                        <a:pt x="123008" y="200514"/>
                      </a:moveTo>
                      <a:cubicBezTo>
                        <a:pt x="123008" y="220097"/>
                        <a:pt x="123008" y="238529"/>
                        <a:pt x="123008" y="256576"/>
                      </a:cubicBezTo>
                      <a:cubicBezTo>
                        <a:pt x="123008" y="264640"/>
                        <a:pt x="124543" y="271936"/>
                        <a:pt x="131835" y="276544"/>
                      </a:cubicBezTo>
                      <a:cubicBezTo>
                        <a:pt x="141045" y="282303"/>
                        <a:pt x="151023" y="279616"/>
                        <a:pt x="158315" y="268864"/>
                      </a:cubicBezTo>
                      <a:cubicBezTo>
                        <a:pt x="185179" y="229697"/>
                        <a:pt x="212044" y="190530"/>
                        <a:pt x="238908" y="151364"/>
                      </a:cubicBezTo>
                      <a:cubicBezTo>
                        <a:pt x="243897" y="144068"/>
                        <a:pt x="246967" y="137156"/>
                        <a:pt x="242362" y="128324"/>
                      </a:cubicBezTo>
                      <a:cubicBezTo>
                        <a:pt x="237756" y="119876"/>
                        <a:pt x="229697" y="118340"/>
                        <a:pt x="221254" y="118340"/>
                      </a:cubicBezTo>
                      <a:cubicBezTo>
                        <a:pt x="211660" y="118340"/>
                        <a:pt x="202065" y="118340"/>
                        <a:pt x="191703" y="118340"/>
                      </a:cubicBezTo>
                      <a:cubicBezTo>
                        <a:pt x="191703" y="113349"/>
                        <a:pt x="191703" y="109893"/>
                        <a:pt x="191703" y="106437"/>
                      </a:cubicBezTo>
                      <a:cubicBezTo>
                        <a:pt x="191703" y="89541"/>
                        <a:pt x="191703" y="72646"/>
                        <a:pt x="191703" y="56134"/>
                      </a:cubicBezTo>
                      <a:cubicBezTo>
                        <a:pt x="191703" y="46535"/>
                        <a:pt x="186330" y="39239"/>
                        <a:pt x="178655" y="36935"/>
                      </a:cubicBezTo>
                      <a:cubicBezTo>
                        <a:pt x="170212" y="34631"/>
                        <a:pt x="162537" y="36935"/>
                        <a:pt x="157164" y="45383"/>
                      </a:cubicBezTo>
                      <a:cubicBezTo>
                        <a:pt x="130683" y="87621"/>
                        <a:pt x="104203" y="129476"/>
                        <a:pt x="78106" y="172099"/>
                      </a:cubicBezTo>
                      <a:cubicBezTo>
                        <a:pt x="69663" y="185922"/>
                        <a:pt x="78106" y="200130"/>
                        <a:pt x="94224" y="200130"/>
                      </a:cubicBezTo>
                      <a:cubicBezTo>
                        <a:pt x="103435" y="200514"/>
                        <a:pt x="112262" y="200514"/>
                        <a:pt x="123008" y="200514"/>
                      </a:cubicBezTo>
                      <a:close/>
                    </a:path>
                  </a:pathLst>
                </a:custGeom>
                <a:solidFill>
                  <a:srgbClr val="69ADAD"/>
                </a:solidFill>
                <a:ln w="383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F12A8510-9425-241E-4FDC-E11E72AB78F8}"/>
                    </a:ext>
                  </a:extLst>
                </p:cNvPr>
                <p:cNvSpPr/>
                <p:nvPr/>
              </p:nvSpPr>
              <p:spPr>
                <a:xfrm>
                  <a:off x="5935464" y="4344594"/>
                  <a:ext cx="205319" cy="205433"/>
                </a:xfrm>
                <a:custGeom>
                  <a:avLst/>
                  <a:gdLst>
                    <a:gd name="connsiteX0" fmla="*/ 0 w 205319"/>
                    <a:gd name="connsiteY0" fmla="*/ 42623 h 205433"/>
                    <a:gd name="connsiteX1" fmla="*/ 42599 w 205319"/>
                    <a:gd name="connsiteY1" fmla="*/ 0 h 205433"/>
                    <a:gd name="connsiteX2" fmla="*/ 205320 w 205319"/>
                    <a:gd name="connsiteY2" fmla="*/ 162811 h 205433"/>
                    <a:gd name="connsiteX3" fmla="*/ 163104 w 205319"/>
                    <a:gd name="connsiteY3" fmla="*/ 205434 h 205433"/>
                    <a:gd name="connsiteX4" fmla="*/ 0 w 205319"/>
                    <a:gd name="connsiteY4" fmla="*/ 42623 h 205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319" h="205433">
                      <a:moveTo>
                        <a:pt x="0" y="42623"/>
                      </a:moveTo>
                      <a:cubicBezTo>
                        <a:pt x="14200" y="28799"/>
                        <a:pt x="28783" y="14208"/>
                        <a:pt x="42599" y="0"/>
                      </a:cubicBezTo>
                      <a:cubicBezTo>
                        <a:pt x="96712" y="54142"/>
                        <a:pt x="151207" y="108669"/>
                        <a:pt x="205320" y="162811"/>
                      </a:cubicBezTo>
                      <a:cubicBezTo>
                        <a:pt x="191504" y="176635"/>
                        <a:pt x="176920" y="191226"/>
                        <a:pt x="163104" y="205434"/>
                      </a:cubicBezTo>
                      <a:cubicBezTo>
                        <a:pt x="108992" y="151675"/>
                        <a:pt x="54112" y="97149"/>
                        <a:pt x="0" y="42623"/>
                      </a:cubicBezTo>
                      <a:close/>
                    </a:path>
                  </a:pathLst>
                </a:custGeom>
                <a:solidFill>
                  <a:srgbClr val="69ADAD"/>
                </a:solidFill>
                <a:ln w="383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6EFFA6EE-E80C-B79B-3656-D610E9133619}"/>
                    </a:ext>
                  </a:extLst>
                </p:cNvPr>
                <p:cNvSpPr/>
                <p:nvPr/>
              </p:nvSpPr>
              <p:spPr>
                <a:xfrm>
                  <a:off x="6090893" y="3858678"/>
                  <a:ext cx="48643" cy="134182"/>
                </a:xfrm>
                <a:custGeom>
                  <a:avLst/>
                  <a:gdLst>
                    <a:gd name="connsiteX0" fmla="*/ 0 w 48643"/>
                    <a:gd name="connsiteY0" fmla="*/ 134183 h 134182"/>
                    <a:gd name="connsiteX1" fmla="*/ 0 w 48643"/>
                    <a:gd name="connsiteY1" fmla="*/ 171 h 134182"/>
                    <a:gd name="connsiteX2" fmla="*/ 34540 w 48643"/>
                    <a:gd name="connsiteY2" fmla="*/ 171 h 134182"/>
                    <a:gd name="connsiteX3" fmla="*/ 48356 w 48643"/>
                    <a:gd name="connsiteY3" fmla="*/ 14762 h 134182"/>
                    <a:gd name="connsiteX4" fmla="*/ 48356 w 48643"/>
                    <a:gd name="connsiteY4" fmla="*/ 119207 h 134182"/>
                    <a:gd name="connsiteX5" fmla="*/ 33005 w 48643"/>
                    <a:gd name="connsiteY5" fmla="*/ 133799 h 134182"/>
                    <a:gd name="connsiteX6" fmla="*/ 0 w 48643"/>
                    <a:gd name="connsiteY6" fmla="*/ 134183 h 134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43" h="134182">
                      <a:moveTo>
                        <a:pt x="0" y="134183"/>
                      </a:moveTo>
                      <a:cubicBezTo>
                        <a:pt x="0" y="89256"/>
                        <a:pt x="0" y="45097"/>
                        <a:pt x="0" y="171"/>
                      </a:cubicBezTo>
                      <a:cubicBezTo>
                        <a:pt x="11897" y="171"/>
                        <a:pt x="23410" y="-213"/>
                        <a:pt x="34540" y="171"/>
                      </a:cubicBezTo>
                      <a:cubicBezTo>
                        <a:pt x="42599" y="555"/>
                        <a:pt x="47972" y="6698"/>
                        <a:pt x="48356" y="14762"/>
                      </a:cubicBezTo>
                      <a:cubicBezTo>
                        <a:pt x="48740" y="49705"/>
                        <a:pt x="48740" y="84264"/>
                        <a:pt x="48356" y="119207"/>
                      </a:cubicBezTo>
                      <a:cubicBezTo>
                        <a:pt x="48356" y="128039"/>
                        <a:pt x="42215" y="133799"/>
                        <a:pt x="33005" y="133799"/>
                      </a:cubicBezTo>
                      <a:cubicBezTo>
                        <a:pt x="22259" y="134183"/>
                        <a:pt x="11513" y="134183"/>
                        <a:pt x="0" y="134183"/>
                      </a:cubicBezTo>
                      <a:close/>
                    </a:path>
                  </a:pathLst>
                </a:custGeom>
                <a:solidFill>
                  <a:srgbClr val="69ADAD"/>
                </a:solidFill>
                <a:ln w="383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E6DE053B-340E-AD0D-05DD-7D9FF1930CF8}"/>
                    </a:ext>
                  </a:extLst>
                </p:cNvPr>
                <p:cNvSpPr/>
                <p:nvPr/>
              </p:nvSpPr>
              <p:spPr>
                <a:xfrm>
                  <a:off x="6090893" y="4028401"/>
                  <a:ext cx="49027" cy="134737"/>
                </a:xfrm>
                <a:custGeom>
                  <a:avLst/>
                  <a:gdLst>
                    <a:gd name="connsiteX0" fmla="*/ 0 w 49027"/>
                    <a:gd name="connsiteY0" fmla="*/ 171 h 134737"/>
                    <a:gd name="connsiteX1" fmla="*/ 33389 w 49027"/>
                    <a:gd name="connsiteY1" fmla="*/ 171 h 134737"/>
                    <a:gd name="connsiteX2" fmla="*/ 48740 w 49027"/>
                    <a:gd name="connsiteY2" fmla="*/ 15146 h 134737"/>
                    <a:gd name="connsiteX3" fmla="*/ 48740 w 49027"/>
                    <a:gd name="connsiteY3" fmla="*/ 119591 h 134737"/>
                    <a:gd name="connsiteX4" fmla="*/ 33389 w 49027"/>
                    <a:gd name="connsiteY4" fmla="*/ 134567 h 134737"/>
                    <a:gd name="connsiteX5" fmla="*/ 0 w 49027"/>
                    <a:gd name="connsiteY5" fmla="*/ 134567 h 134737"/>
                    <a:gd name="connsiteX6" fmla="*/ 0 w 49027"/>
                    <a:gd name="connsiteY6" fmla="*/ 171 h 134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027" h="134737">
                      <a:moveTo>
                        <a:pt x="0" y="171"/>
                      </a:moveTo>
                      <a:cubicBezTo>
                        <a:pt x="11513" y="171"/>
                        <a:pt x="22259" y="-213"/>
                        <a:pt x="33389" y="171"/>
                      </a:cubicBezTo>
                      <a:cubicBezTo>
                        <a:pt x="42599" y="555"/>
                        <a:pt x="48740" y="6314"/>
                        <a:pt x="48740" y="15146"/>
                      </a:cubicBezTo>
                      <a:cubicBezTo>
                        <a:pt x="49123" y="50089"/>
                        <a:pt x="49123" y="84648"/>
                        <a:pt x="48740" y="119591"/>
                      </a:cubicBezTo>
                      <a:cubicBezTo>
                        <a:pt x="48740" y="128423"/>
                        <a:pt x="42599" y="134183"/>
                        <a:pt x="33389" y="134567"/>
                      </a:cubicBezTo>
                      <a:cubicBezTo>
                        <a:pt x="22643" y="134950"/>
                        <a:pt x="11513" y="134567"/>
                        <a:pt x="0" y="134567"/>
                      </a:cubicBezTo>
                      <a:cubicBezTo>
                        <a:pt x="0" y="90024"/>
                        <a:pt x="0" y="45481"/>
                        <a:pt x="0" y="171"/>
                      </a:cubicBezTo>
                      <a:close/>
                    </a:path>
                  </a:pathLst>
                </a:custGeom>
                <a:solidFill>
                  <a:srgbClr val="69ADAD"/>
                </a:solidFill>
                <a:ln w="3834" cap="flat">
                  <a:noFill/>
                  <a:prstDash val="solid"/>
                  <a:miter/>
                </a:ln>
              </p:spPr>
              <p:txBody>
                <a:bodyPr rtlCol="0" anchor="ctr"/>
                <a:lstStyle/>
                <a:p>
                  <a:endParaRPr lang="en-US"/>
                </a:p>
              </p:txBody>
            </p:sp>
            <p:sp>
              <p:nvSpPr>
                <p:cNvPr id="22" name="Freeform 21">
                  <a:extLst>
                    <a:ext uri="{FF2B5EF4-FFF2-40B4-BE49-F238E27FC236}">
                      <a16:creationId xmlns:a16="http://schemas.microsoft.com/office/drawing/2014/main" id="{59B0FB4A-07E2-C7F2-FC24-032DCAA98BCA}"/>
                    </a:ext>
                  </a:extLst>
                </p:cNvPr>
                <p:cNvSpPr/>
                <p:nvPr/>
              </p:nvSpPr>
              <p:spPr>
                <a:xfrm>
                  <a:off x="6090893" y="4199579"/>
                  <a:ext cx="48355" cy="133206"/>
                </a:xfrm>
                <a:custGeom>
                  <a:avLst/>
                  <a:gdLst>
                    <a:gd name="connsiteX0" fmla="*/ 0 w 48355"/>
                    <a:gd name="connsiteY0" fmla="*/ 133111 h 133206"/>
                    <a:gd name="connsiteX1" fmla="*/ 0 w 48355"/>
                    <a:gd name="connsiteY1" fmla="*/ 251 h 133206"/>
                    <a:gd name="connsiteX2" fmla="*/ 36842 w 48355"/>
                    <a:gd name="connsiteY2" fmla="*/ 635 h 133206"/>
                    <a:gd name="connsiteX3" fmla="*/ 48356 w 48355"/>
                    <a:gd name="connsiteY3" fmla="*/ 15994 h 133206"/>
                    <a:gd name="connsiteX4" fmla="*/ 48356 w 48355"/>
                    <a:gd name="connsiteY4" fmla="*/ 116599 h 133206"/>
                    <a:gd name="connsiteX5" fmla="*/ 34156 w 48355"/>
                    <a:gd name="connsiteY5" fmla="*/ 132727 h 133206"/>
                    <a:gd name="connsiteX6" fmla="*/ 0 w 48355"/>
                    <a:gd name="connsiteY6" fmla="*/ 133111 h 133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355" h="133206">
                      <a:moveTo>
                        <a:pt x="0" y="133111"/>
                      </a:moveTo>
                      <a:cubicBezTo>
                        <a:pt x="0" y="88184"/>
                        <a:pt x="0" y="44793"/>
                        <a:pt x="0" y="251"/>
                      </a:cubicBezTo>
                      <a:cubicBezTo>
                        <a:pt x="12281" y="251"/>
                        <a:pt x="24562" y="-517"/>
                        <a:pt x="36842" y="635"/>
                      </a:cubicBezTo>
                      <a:cubicBezTo>
                        <a:pt x="44902" y="1403"/>
                        <a:pt x="48356" y="8315"/>
                        <a:pt x="48356" y="15994"/>
                      </a:cubicBezTo>
                      <a:cubicBezTo>
                        <a:pt x="48356" y="49401"/>
                        <a:pt x="48356" y="83192"/>
                        <a:pt x="48356" y="116599"/>
                      </a:cubicBezTo>
                      <a:cubicBezTo>
                        <a:pt x="48356" y="126199"/>
                        <a:pt x="42983" y="132343"/>
                        <a:pt x="34156" y="132727"/>
                      </a:cubicBezTo>
                      <a:cubicBezTo>
                        <a:pt x="23027" y="133495"/>
                        <a:pt x="11897" y="133111"/>
                        <a:pt x="0" y="133111"/>
                      </a:cubicBezTo>
                      <a:close/>
                    </a:path>
                  </a:pathLst>
                </a:custGeom>
                <a:solidFill>
                  <a:srgbClr val="69ADAD"/>
                </a:solidFill>
                <a:ln w="3834" cap="flat">
                  <a:noFill/>
                  <a:prstDash val="solid"/>
                  <a:miter/>
                </a:ln>
              </p:spPr>
              <p:txBody>
                <a:bodyPr rtlCol="0" anchor="ctr"/>
                <a:lstStyle/>
                <a:p>
                  <a:endParaRPr lang="en-US"/>
                </a:p>
              </p:txBody>
            </p:sp>
            <p:sp>
              <p:nvSpPr>
                <p:cNvPr id="23" name="Freeform 22">
                  <a:extLst>
                    <a:ext uri="{FF2B5EF4-FFF2-40B4-BE49-F238E27FC236}">
                      <a16:creationId xmlns:a16="http://schemas.microsoft.com/office/drawing/2014/main" id="{3C53E012-FCCD-33C7-E3BE-2B7B81E5BDAF}"/>
                    </a:ext>
                  </a:extLst>
                </p:cNvPr>
                <p:cNvSpPr/>
                <p:nvPr/>
              </p:nvSpPr>
              <p:spPr>
                <a:xfrm>
                  <a:off x="5699826" y="4143000"/>
                  <a:ext cx="65241" cy="82941"/>
                </a:xfrm>
                <a:custGeom>
                  <a:avLst/>
                  <a:gdLst>
                    <a:gd name="connsiteX0" fmla="*/ 34540 w 65241"/>
                    <a:gd name="connsiteY0" fmla="*/ 82941 h 82941"/>
                    <a:gd name="connsiteX1" fmla="*/ 0 w 65241"/>
                    <a:gd name="connsiteY1" fmla="*/ 44543 h 82941"/>
                    <a:gd name="connsiteX2" fmla="*/ 27632 w 65241"/>
                    <a:gd name="connsiteY2" fmla="*/ 0 h 82941"/>
                    <a:gd name="connsiteX3" fmla="*/ 35691 w 65241"/>
                    <a:gd name="connsiteY3" fmla="*/ 28799 h 82941"/>
                    <a:gd name="connsiteX4" fmla="*/ 65242 w 65241"/>
                    <a:gd name="connsiteY4" fmla="*/ 38015 h 82941"/>
                    <a:gd name="connsiteX5" fmla="*/ 34540 w 65241"/>
                    <a:gd name="connsiteY5" fmla="*/ 82941 h 82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241" h="82941">
                      <a:moveTo>
                        <a:pt x="34540" y="82941"/>
                      </a:moveTo>
                      <a:cubicBezTo>
                        <a:pt x="34156" y="41087"/>
                        <a:pt x="24945" y="45311"/>
                        <a:pt x="0" y="44543"/>
                      </a:cubicBezTo>
                      <a:cubicBezTo>
                        <a:pt x="9594" y="29183"/>
                        <a:pt x="18805" y="14592"/>
                        <a:pt x="27632" y="0"/>
                      </a:cubicBezTo>
                      <a:cubicBezTo>
                        <a:pt x="29935" y="9984"/>
                        <a:pt x="29551" y="22655"/>
                        <a:pt x="35691" y="28799"/>
                      </a:cubicBezTo>
                      <a:cubicBezTo>
                        <a:pt x="41832" y="34943"/>
                        <a:pt x="54880" y="34943"/>
                        <a:pt x="65242" y="38015"/>
                      </a:cubicBezTo>
                      <a:cubicBezTo>
                        <a:pt x="56032" y="51454"/>
                        <a:pt x="46053" y="66430"/>
                        <a:pt x="34540" y="82941"/>
                      </a:cubicBezTo>
                      <a:close/>
                    </a:path>
                  </a:pathLst>
                </a:custGeom>
                <a:solidFill>
                  <a:srgbClr val="69ADAD"/>
                </a:solidFill>
                <a:ln w="3834" cap="flat">
                  <a:noFill/>
                  <a:prstDash val="solid"/>
                  <a:miter/>
                </a:ln>
              </p:spPr>
              <p:txBody>
                <a:bodyPr rtlCol="0" anchor="ctr"/>
                <a:lstStyle/>
                <a:p>
                  <a:endParaRPr lang="en-US"/>
                </a:p>
              </p:txBody>
            </p:sp>
          </p:grpSp>
        </p:grpSp>
      </p:grpSp>
      <p:grpSp>
        <p:nvGrpSpPr>
          <p:cNvPr id="74" name="Group 73">
            <a:extLst>
              <a:ext uri="{FF2B5EF4-FFF2-40B4-BE49-F238E27FC236}">
                <a16:creationId xmlns:a16="http://schemas.microsoft.com/office/drawing/2014/main" id="{41B38884-3165-C2C1-F4C9-CB30F1C1FF1E}"/>
              </a:ext>
            </a:extLst>
          </p:cNvPr>
          <p:cNvGrpSpPr/>
          <p:nvPr userDrawn="1"/>
        </p:nvGrpSpPr>
        <p:grpSpPr>
          <a:xfrm>
            <a:off x="6770986" y="5699369"/>
            <a:ext cx="750136" cy="750136"/>
            <a:chOff x="6770986" y="5699369"/>
            <a:chExt cx="750136" cy="750136"/>
          </a:xfrm>
        </p:grpSpPr>
        <p:sp>
          <p:nvSpPr>
            <p:cNvPr id="36" name="Oval 35">
              <a:extLst>
                <a:ext uri="{FF2B5EF4-FFF2-40B4-BE49-F238E27FC236}">
                  <a16:creationId xmlns:a16="http://schemas.microsoft.com/office/drawing/2014/main" id="{52662F31-2498-615B-884C-7BC191F560B3}"/>
                </a:ext>
              </a:extLst>
            </p:cNvPr>
            <p:cNvSpPr/>
            <p:nvPr userDrawn="1"/>
          </p:nvSpPr>
          <p:spPr>
            <a:xfrm>
              <a:off x="6770986" y="5699369"/>
              <a:ext cx="750136" cy="750136"/>
            </a:xfrm>
            <a:prstGeom prst="ellipse">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5" name="Group 54">
              <a:extLst>
                <a:ext uri="{FF2B5EF4-FFF2-40B4-BE49-F238E27FC236}">
                  <a16:creationId xmlns:a16="http://schemas.microsoft.com/office/drawing/2014/main" id="{55828198-D3F9-6AC2-E5A1-AA9F970EA6E8}"/>
                </a:ext>
              </a:extLst>
            </p:cNvPr>
            <p:cNvGrpSpPr/>
            <p:nvPr userDrawn="1"/>
          </p:nvGrpSpPr>
          <p:grpSpPr>
            <a:xfrm>
              <a:off x="6927017" y="5844011"/>
              <a:ext cx="460180" cy="460851"/>
              <a:chOff x="5846399" y="5075944"/>
              <a:chExt cx="910779" cy="912108"/>
            </a:xfrm>
            <a:solidFill>
              <a:schemeClr val="bg1"/>
            </a:solidFill>
          </p:grpSpPr>
          <p:grpSp>
            <p:nvGrpSpPr>
              <p:cNvPr id="56" name="Graphic 2">
                <a:extLst>
                  <a:ext uri="{FF2B5EF4-FFF2-40B4-BE49-F238E27FC236}">
                    <a16:creationId xmlns:a16="http://schemas.microsoft.com/office/drawing/2014/main" id="{A6B2680D-7D00-85A3-43B4-4E96D1F1B78B}"/>
                  </a:ext>
                </a:extLst>
              </p:cNvPr>
              <p:cNvGrpSpPr/>
              <p:nvPr userDrawn="1"/>
            </p:nvGrpSpPr>
            <p:grpSpPr>
              <a:xfrm>
                <a:off x="6118625" y="5123402"/>
                <a:ext cx="376897" cy="533617"/>
                <a:chOff x="2711364" y="4936062"/>
                <a:chExt cx="376897" cy="533617"/>
              </a:xfrm>
              <a:grpFill/>
            </p:grpSpPr>
            <p:sp>
              <p:nvSpPr>
                <p:cNvPr id="68" name="Freeform 67">
                  <a:extLst>
                    <a:ext uri="{FF2B5EF4-FFF2-40B4-BE49-F238E27FC236}">
                      <a16:creationId xmlns:a16="http://schemas.microsoft.com/office/drawing/2014/main" id="{AAB89080-2F7D-C555-8A32-8E8F474BBE6D}"/>
                    </a:ext>
                  </a:extLst>
                </p:cNvPr>
                <p:cNvSpPr/>
                <p:nvPr/>
              </p:nvSpPr>
              <p:spPr>
                <a:xfrm>
                  <a:off x="2711364" y="4936062"/>
                  <a:ext cx="376897" cy="408053"/>
                </a:xfrm>
                <a:custGeom>
                  <a:avLst/>
                  <a:gdLst>
                    <a:gd name="connsiteX0" fmla="*/ 125501 w 376897"/>
                    <a:gd name="connsiteY0" fmla="*/ 282489 h 408053"/>
                    <a:gd name="connsiteX1" fmla="*/ 125501 w 376897"/>
                    <a:gd name="connsiteY1" fmla="*/ 407669 h 408053"/>
                    <a:gd name="connsiteX2" fmla="*/ 94415 w 376897"/>
                    <a:gd name="connsiteY2" fmla="*/ 407669 h 408053"/>
                    <a:gd name="connsiteX3" fmla="*/ 46827 w 376897"/>
                    <a:gd name="connsiteY3" fmla="*/ 310136 h 408053"/>
                    <a:gd name="connsiteX4" fmla="*/ 6 w 376897"/>
                    <a:gd name="connsiteY4" fmla="*/ 192252 h 408053"/>
                    <a:gd name="connsiteX5" fmla="*/ 166181 w 376897"/>
                    <a:gd name="connsiteY5" fmla="*/ 1410 h 408053"/>
                    <a:gd name="connsiteX6" fmla="*/ 366895 w 376897"/>
                    <a:gd name="connsiteY6" fmla="*/ 248314 h 408053"/>
                    <a:gd name="connsiteX7" fmla="*/ 335426 w 376897"/>
                    <a:gd name="connsiteY7" fmla="*/ 303225 h 408053"/>
                    <a:gd name="connsiteX8" fmla="*/ 320075 w 376897"/>
                    <a:gd name="connsiteY8" fmla="*/ 322424 h 408053"/>
                    <a:gd name="connsiteX9" fmla="*/ 282465 w 376897"/>
                    <a:gd name="connsiteY9" fmla="*/ 408053 h 408053"/>
                    <a:gd name="connsiteX10" fmla="*/ 251763 w 376897"/>
                    <a:gd name="connsiteY10" fmla="*/ 408053 h 408053"/>
                    <a:gd name="connsiteX11" fmla="*/ 251763 w 376897"/>
                    <a:gd name="connsiteY11" fmla="*/ 282873 h 408053"/>
                    <a:gd name="connsiteX12" fmla="*/ 267114 w 376897"/>
                    <a:gd name="connsiteY12" fmla="*/ 282873 h 408053"/>
                    <a:gd name="connsiteX13" fmla="*/ 313934 w 376897"/>
                    <a:gd name="connsiteY13" fmla="*/ 234875 h 408053"/>
                    <a:gd name="connsiteX14" fmla="*/ 267114 w 376897"/>
                    <a:gd name="connsiteY14" fmla="*/ 188796 h 408053"/>
                    <a:gd name="connsiteX15" fmla="*/ 219909 w 376897"/>
                    <a:gd name="connsiteY15" fmla="*/ 235259 h 408053"/>
                    <a:gd name="connsiteX16" fmla="*/ 219909 w 376897"/>
                    <a:gd name="connsiteY16" fmla="*/ 250618 h 408053"/>
                    <a:gd name="connsiteX17" fmla="*/ 156970 w 376897"/>
                    <a:gd name="connsiteY17" fmla="*/ 250618 h 408053"/>
                    <a:gd name="connsiteX18" fmla="*/ 156970 w 376897"/>
                    <a:gd name="connsiteY18" fmla="*/ 234491 h 408053"/>
                    <a:gd name="connsiteX19" fmla="*/ 109382 w 376897"/>
                    <a:gd name="connsiteY19" fmla="*/ 188412 h 408053"/>
                    <a:gd name="connsiteX20" fmla="*/ 62945 w 376897"/>
                    <a:gd name="connsiteY20" fmla="*/ 234875 h 408053"/>
                    <a:gd name="connsiteX21" fmla="*/ 108998 w 376897"/>
                    <a:gd name="connsiteY21" fmla="*/ 282489 h 408053"/>
                    <a:gd name="connsiteX22" fmla="*/ 125501 w 376897"/>
                    <a:gd name="connsiteY22" fmla="*/ 282489 h 408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76897" h="408053">
                      <a:moveTo>
                        <a:pt x="125501" y="282489"/>
                      </a:moveTo>
                      <a:cubicBezTo>
                        <a:pt x="125501" y="325112"/>
                        <a:pt x="125501" y="365815"/>
                        <a:pt x="125501" y="407669"/>
                      </a:cubicBezTo>
                      <a:cubicBezTo>
                        <a:pt x="115522" y="407669"/>
                        <a:pt x="105544" y="407669"/>
                        <a:pt x="94415" y="407669"/>
                      </a:cubicBezTo>
                      <a:cubicBezTo>
                        <a:pt x="94799" y="367735"/>
                        <a:pt x="71005" y="338552"/>
                        <a:pt x="46827" y="310136"/>
                      </a:cubicBezTo>
                      <a:cubicBezTo>
                        <a:pt x="18044" y="275962"/>
                        <a:pt x="774" y="237947"/>
                        <a:pt x="6" y="192252"/>
                      </a:cubicBezTo>
                      <a:cubicBezTo>
                        <a:pt x="-761" y="94335"/>
                        <a:pt x="69086" y="13314"/>
                        <a:pt x="166181" y="1410"/>
                      </a:cubicBezTo>
                      <a:cubicBezTo>
                        <a:pt x="302805" y="-15102"/>
                        <a:pt x="411029" y="116222"/>
                        <a:pt x="366895" y="248314"/>
                      </a:cubicBezTo>
                      <a:cubicBezTo>
                        <a:pt x="360371" y="267898"/>
                        <a:pt x="346555" y="285177"/>
                        <a:pt x="335426" y="303225"/>
                      </a:cubicBezTo>
                      <a:cubicBezTo>
                        <a:pt x="331204" y="310136"/>
                        <a:pt x="325447" y="316280"/>
                        <a:pt x="320075" y="322424"/>
                      </a:cubicBezTo>
                      <a:cubicBezTo>
                        <a:pt x="299734" y="347383"/>
                        <a:pt x="282849" y="373879"/>
                        <a:pt x="282465" y="408053"/>
                      </a:cubicBezTo>
                      <a:cubicBezTo>
                        <a:pt x="272103" y="408053"/>
                        <a:pt x="262125" y="408053"/>
                        <a:pt x="251763" y="408053"/>
                      </a:cubicBezTo>
                      <a:cubicBezTo>
                        <a:pt x="251763" y="366583"/>
                        <a:pt x="251763" y="325496"/>
                        <a:pt x="251763" y="282873"/>
                      </a:cubicBezTo>
                      <a:cubicBezTo>
                        <a:pt x="256752" y="282873"/>
                        <a:pt x="261741" y="282873"/>
                        <a:pt x="267114" y="282873"/>
                      </a:cubicBezTo>
                      <a:cubicBezTo>
                        <a:pt x="293978" y="282105"/>
                        <a:pt x="314318" y="260986"/>
                        <a:pt x="313934" y="234875"/>
                      </a:cubicBezTo>
                      <a:cubicBezTo>
                        <a:pt x="313551" y="209531"/>
                        <a:pt x="292443" y="188796"/>
                        <a:pt x="267114" y="188796"/>
                      </a:cubicBezTo>
                      <a:cubicBezTo>
                        <a:pt x="241401" y="188796"/>
                        <a:pt x="220677" y="209148"/>
                        <a:pt x="219909" y="235259"/>
                      </a:cubicBezTo>
                      <a:cubicBezTo>
                        <a:pt x="219909" y="240250"/>
                        <a:pt x="219909" y="245243"/>
                        <a:pt x="219909" y="250618"/>
                      </a:cubicBezTo>
                      <a:cubicBezTo>
                        <a:pt x="199186" y="250618"/>
                        <a:pt x="178845" y="250618"/>
                        <a:pt x="156970" y="250618"/>
                      </a:cubicBezTo>
                      <a:cubicBezTo>
                        <a:pt x="156970" y="245626"/>
                        <a:pt x="156970" y="240250"/>
                        <a:pt x="156970" y="234491"/>
                      </a:cubicBezTo>
                      <a:cubicBezTo>
                        <a:pt x="155819" y="208379"/>
                        <a:pt x="135095" y="188028"/>
                        <a:pt x="109382" y="188412"/>
                      </a:cubicBezTo>
                      <a:cubicBezTo>
                        <a:pt x="84053" y="188796"/>
                        <a:pt x="63329" y="209531"/>
                        <a:pt x="62945" y="234875"/>
                      </a:cubicBezTo>
                      <a:cubicBezTo>
                        <a:pt x="62562" y="260602"/>
                        <a:pt x="82902" y="281721"/>
                        <a:pt x="108998" y="282489"/>
                      </a:cubicBezTo>
                      <a:cubicBezTo>
                        <a:pt x="114371" y="282873"/>
                        <a:pt x="119360" y="282489"/>
                        <a:pt x="125501" y="282489"/>
                      </a:cubicBezTo>
                      <a:close/>
                    </a:path>
                  </a:pathLst>
                </a:custGeom>
                <a:solidFill>
                  <a:srgbClr val="69ADAD"/>
                </a:solidFill>
                <a:ln w="3834" cap="flat">
                  <a:noFill/>
                  <a:prstDash val="solid"/>
                  <a:miter/>
                </a:ln>
              </p:spPr>
              <p:txBody>
                <a:bodyPr rtlCol="0" anchor="ctr"/>
                <a:lstStyle/>
                <a:p>
                  <a:endParaRPr lang="en-US"/>
                </a:p>
              </p:txBody>
            </p:sp>
            <p:sp>
              <p:nvSpPr>
                <p:cNvPr id="69" name="Freeform 68">
                  <a:extLst>
                    <a:ext uri="{FF2B5EF4-FFF2-40B4-BE49-F238E27FC236}">
                      <a16:creationId xmlns:a16="http://schemas.microsoft.com/office/drawing/2014/main" id="{2191A19F-991B-B620-71DD-491288156767}"/>
                    </a:ext>
                  </a:extLst>
                </p:cNvPr>
                <p:cNvSpPr/>
                <p:nvPr/>
              </p:nvSpPr>
              <p:spPr>
                <a:xfrm>
                  <a:off x="2869101" y="5218935"/>
                  <a:ext cx="61404" cy="124796"/>
                </a:xfrm>
                <a:custGeom>
                  <a:avLst/>
                  <a:gdLst>
                    <a:gd name="connsiteX0" fmla="*/ 0 w 61404"/>
                    <a:gd name="connsiteY0" fmla="*/ 0 h 124796"/>
                    <a:gd name="connsiteX1" fmla="*/ 61404 w 61404"/>
                    <a:gd name="connsiteY1" fmla="*/ 0 h 124796"/>
                    <a:gd name="connsiteX2" fmla="*/ 61404 w 61404"/>
                    <a:gd name="connsiteY2" fmla="*/ 124796 h 124796"/>
                    <a:gd name="connsiteX3" fmla="*/ 0 w 61404"/>
                    <a:gd name="connsiteY3" fmla="*/ 124796 h 124796"/>
                    <a:gd name="connsiteX4" fmla="*/ 0 w 61404"/>
                    <a:gd name="connsiteY4" fmla="*/ 0 h 1247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404" h="124796">
                      <a:moveTo>
                        <a:pt x="0" y="0"/>
                      </a:moveTo>
                      <a:cubicBezTo>
                        <a:pt x="20724" y="0"/>
                        <a:pt x="40680" y="0"/>
                        <a:pt x="61404" y="0"/>
                      </a:cubicBezTo>
                      <a:cubicBezTo>
                        <a:pt x="61404" y="41471"/>
                        <a:pt x="61404" y="82941"/>
                        <a:pt x="61404" y="124796"/>
                      </a:cubicBezTo>
                      <a:cubicBezTo>
                        <a:pt x="41448" y="124796"/>
                        <a:pt x="21108" y="124796"/>
                        <a:pt x="0" y="124796"/>
                      </a:cubicBezTo>
                      <a:cubicBezTo>
                        <a:pt x="0" y="83326"/>
                        <a:pt x="0" y="42239"/>
                        <a:pt x="0" y="0"/>
                      </a:cubicBezTo>
                      <a:close/>
                    </a:path>
                  </a:pathLst>
                </a:custGeom>
                <a:solidFill>
                  <a:srgbClr val="69ADAD"/>
                </a:solidFill>
                <a:ln w="3834" cap="flat">
                  <a:noFill/>
                  <a:prstDash val="solid"/>
                  <a:miter/>
                </a:ln>
              </p:spPr>
              <p:txBody>
                <a:bodyPr rtlCol="0" anchor="ctr"/>
                <a:lstStyle/>
                <a:p>
                  <a:endParaRPr lang="en-US"/>
                </a:p>
              </p:txBody>
            </p:sp>
            <p:sp>
              <p:nvSpPr>
                <p:cNvPr id="70" name="Freeform 69">
                  <a:extLst>
                    <a:ext uri="{FF2B5EF4-FFF2-40B4-BE49-F238E27FC236}">
                      <a16:creationId xmlns:a16="http://schemas.microsoft.com/office/drawing/2014/main" id="{0E7F3045-B0B5-5282-02BC-211E5026848B}"/>
                    </a:ext>
                  </a:extLst>
                </p:cNvPr>
                <p:cNvSpPr/>
                <p:nvPr/>
              </p:nvSpPr>
              <p:spPr>
                <a:xfrm>
                  <a:off x="2837632" y="5376370"/>
                  <a:ext cx="124342" cy="30334"/>
                </a:xfrm>
                <a:custGeom>
                  <a:avLst/>
                  <a:gdLst>
                    <a:gd name="connsiteX0" fmla="*/ 0 w 124342"/>
                    <a:gd name="connsiteY0" fmla="*/ 0 h 30334"/>
                    <a:gd name="connsiteX1" fmla="*/ 124343 w 124342"/>
                    <a:gd name="connsiteY1" fmla="*/ 0 h 30334"/>
                    <a:gd name="connsiteX2" fmla="*/ 124343 w 124342"/>
                    <a:gd name="connsiteY2" fmla="*/ 30335 h 30334"/>
                    <a:gd name="connsiteX3" fmla="*/ 0 w 124342"/>
                    <a:gd name="connsiteY3" fmla="*/ 30335 h 30334"/>
                    <a:gd name="connsiteX4" fmla="*/ 0 w 124342"/>
                    <a:gd name="connsiteY4" fmla="*/ 0 h 30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342" h="30334">
                      <a:moveTo>
                        <a:pt x="0" y="0"/>
                      </a:moveTo>
                      <a:cubicBezTo>
                        <a:pt x="41448" y="0"/>
                        <a:pt x="82512" y="0"/>
                        <a:pt x="124343" y="0"/>
                      </a:cubicBezTo>
                      <a:cubicBezTo>
                        <a:pt x="124343" y="9984"/>
                        <a:pt x="124343" y="19967"/>
                        <a:pt x="124343" y="30335"/>
                      </a:cubicBezTo>
                      <a:cubicBezTo>
                        <a:pt x="83279" y="30335"/>
                        <a:pt x="41831" y="30335"/>
                        <a:pt x="0" y="30335"/>
                      </a:cubicBezTo>
                      <a:cubicBezTo>
                        <a:pt x="0" y="20351"/>
                        <a:pt x="0" y="10752"/>
                        <a:pt x="0" y="0"/>
                      </a:cubicBezTo>
                      <a:close/>
                    </a:path>
                  </a:pathLst>
                </a:custGeom>
                <a:grpFill/>
                <a:ln w="3834" cap="flat">
                  <a:noFill/>
                  <a:prstDash val="solid"/>
                  <a:miter/>
                </a:ln>
              </p:spPr>
              <p:txBody>
                <a:bodyPr rtlCol="0" anchor="ctr"/>
                <a:lstStyle/>
                <a:p>
                  <a:endParaRPr lang="en-US"/>
                </a:p>
              </p:txBody>
            </p:sp>
            <p:sp>
              <p:nvSpPr>
                <p:cNvPr id="71" name="Freeform 70">
                  <a:extLst>
                    <a:ext uri="{FF2B5EF4-FFF2-40B4-BE49-F238E27FC236}">
                      <a16:creationId xmlns:a16="http://schemas.microsoft.com/office/drawing/2014/main" id="{B8F37487-22DD-D069-A682-804FC13FB660}"/>
                    </a:ext>
                  </a:extLst>
                </p:cNvPr>
                <p:cNvSpPr/>
                <p:nvPr/>
              </p:nvSpPr>
              <p:spPr>
                <a:xfrm>
                  <a:off x="2857588" y="5439344"/>
                  <a:ext cx="84814" cy="30335"/>
                </a:xfrm>
                <a:custGeom>
                  <a:avLst/>
                  <a:gdLst>
                    <a:gd name="connsiteX0" fmla="*/ 84814 w 84814"/>
                    <a:gd name="connsiteY0" fmla="*/ 0 h 30335"/>
                    <a:gd name="connsiteX1" fmla="*/ 77523 w 84814"/>
                    <a:gd name="connsiteY1" fmla="*/ 30335 h 30335"/>
                    <a:gd name="connsiteX2" fmla="*/ 7676 w 84814"/>
                    <a:gd name="connsiteY2" fmla="*/ 30335 h 30335"/>
                    <a:gd name="connsiteX3" fmla="*/ 0 w 84814"/>
                    <a:gd name="connsiteY3" fmla="*/ 0 h 30335"/>
                    <a:gd name="connsiteX4" fmla="*/ 84814 w 84814"/>
                    <a:gd name="connsiteY4" fmla="*/ 0 h 30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814" h="30335">
                      <a:moveTo>
                        <a:pt x="84814" y="0"/>
                      </a:moveTo>
                      <a:cubicBezTo>
                        <a:pt x="82128" y="10368"/>
                        <a:pt x="79825" y="19967"/>
                        <a:pt x="77523" y="30335"/>
                      </a:cubicBezTo>
                      <a:cubicBezTo>
                        <a:pt x="54496" y="30335"/>
                        <a:pt x="31854" y="30335"/>
                        <a:pt x="7676" y="30335"/>
                      </a:cubicBezTo>
                      <a:cubicBezTo>
                        <a:pt x="5373" y="20735"/>
                        <a:pt x="2686" y="10752"/>
                        <a:pt x="0" y="0"/>
                      </a:cubicBezTo>
                      <a:cubicBezTo>
                        <a:pt x="28016" y="0"/>
                        <a:pt x="55647" y="0"/>
                        <a:pt x="84814" y="0"/>
                      </a:cubicBezTo>
                      <a:close/>
                    </a:path>
                  </a:pathLst>
                </a:custGeom>
                <a:grpFill/>
                <a:ln w="3834" cap="flat">
                  <a:noFill/>
                  <a:prstDash val="solid"/>
                  <a:miter/>
                </a:ln>
              </p:spPr>
              <p:txBody>
                <a:bodyPr rtlCol="0" anchor="ctr"/>
                <a:lstStyle/>
                <a:p>
                  <a:endParaRPr lang="en-US"/>
                </a:p>
              </p:txBody>
            </p:sp>
            <p:sp>
              <p:nvSpPr>
                <p:cNvPr id="72" name="Freeform 71">
                  <a:extLst>
                    <a:ext uri="{FF2B5EF4-FFF2-40B4-BE49-F238E27FC236}">
                      <a16:creationId xmlns:a16="http://schemas.microsoft.com/office/drawing/2014/main" id="{83F13562-5277-F567-D5EF-245F6ED58758}"/>
                    </a:ext>
                  </a:extLst>
                </p:cNvPr>
                <p:cNvSpPr/>
                <p:nvPr/>
              </p:nvSpPr>
              <p:spPr>
                <a:xfrm>
                  <a:off x="2805762" y="5155943"/>
                  <a:ext cx="31444" cy="31291"/>
                </a:xfrm>
                <a:custGeom>
                  <a:avLst/>
                  <a:gdLst>
                    <a:gd name="connsiteX0" fmla="*/ 31103 w 31444"/>
                    <a:gd name="connsiteY0" fmla="*/ 31121 h 31291"/>
                    <a:gd name="connsiteX1" fmla="*/ 14217 w 31444"/>
                    <a:gd name="connsiteY1" fmla="*/ 31121 h 31291"/>
                    <a:gd name="connsiteX2" fmla="*/ 17 w 31444"/>
                    <a:gd name="connsiteY2" fmla="*/ 15378 h 31291"/>
                    <a:gd name="connsiteX3" fmla="*/ 14984 w 31444"/>
                    <a:gd name="connsiteY3" fmla="*/ 18 h 31291"/>
                    <a:gd name="connsiteX4" fmla="*/ 31103 w 31444"/>
                    <a:gd name="connsiteY4" fmla="*/ 13842 h 31291"/>
                    <a:gd name="connsiteX5" fmla="*/ 31103 w 31444"/>
                    <a:gd name="connsiteY5" fmla="*/ 31121 h 31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444" h="31291">
                      <a:moveTo>
                        <a:pt x="31103" y="31121"/>
                      </a:moveTo>
                      <a:cubicBezTo>
                        <a:pt x="24579" y="31121"/>
                        <a:pt x="19206" y="31505"/>
                        <a:pt x="14217" y="31121"/>
                      </a:cubicBezTo>
                      <a:cubicBezTo>
                        <a:pt x="5774" y="30353"/>
                        <a:pt x="-367" y="23442"/>
                        <a:pt x="17" y="15378"/>
                      </a:cubicBezTo>
                      <a:cubicBezTo>
                        <a:pt x="17" y="7314"/>
                        <a:pt x="6925" y="402"/>
                        <a:pt x="14984" y="18"/>
                      </a:cubicBezTo>
                      <a:cubicBezTo>
                        <a:pt x="23044" y="-366"/>
                        <a:pt x="30335" y="5394"/>
                        <a:pt x="31103" y="13842"/>
                      </a:cubicBezTo>
                      <a:cubicBezTo>
                        <a:pt x="31871" y="19218"/>
                        <a:pt x="31103" y="24977"/>
                        <a:pt x="31103" y="31121"/>
                      </a:cubicBezTo>
                      <a:close/>
                    </a:path>
                  </a:pathLst>
                </a:custGeom>
                <a:grpFill/>
                <a:ln w="3834" cap="flat">
                  <a:noFill/>
                  <a:prstDash val="solid"/>
                  <a:miter/>
                </a:ln>
              </p:spPr>
              <p:txBody>
                <a:bodyPr rtlCol="0" anchor="ctr"/>
                <a:lstStyle/>
                <a:p>
                  <a:endParaRPr lang="en-US"/>
                </a:p>
              </p:txBody>
            </p:sp>
            <p:sp>
              <p:nvSpPr>
                <p:cNvPr id="73" name="Freeform 72">
                  <a:extLst>
                    <a:ext uri="{FF2B5EF4-FFF2-40B4-BE49-F238E27FC236}">
                      <a16:creationId xmlns:a16="http://schemas.microsoft.com/office/drawing/2014/main" id="{F2AFF3FE-031E-4742-49C7-745F5231144B}"/>
                    </a:ext>
                  </a:extLst>
                </p:cNvPr>
                <p:cNvSpPr/>
                <p:nvPr/>
              </p:nvSpPr>
              <p:spPr>
                <a:xfrm>
                  <a:off x="2962572" y="5155944"/>
                  <a:ext cx="31274" cy="31504"/>
                </a:xfrm>
                <a:custGeom>
                  <a:avLst/>
                  <a:gdLst>
                    <a:gd name="connsiteX0" fmla="*/ 171 w 31274"/>
                    <a:gd name="connsiteY0" fmla="*/ 31504 h 31504"/>
                    <a:gd name="connsiteX1" fmla="*/ 171 w 31274"/>
                    <a:gd name="connsiteY1" fmla="*/ 14225 h 31504"/>
                    <a:gd name="connsiteX2" fmla="*/ 15905 w 31274"/>
                    <a:gd name="connsiteY2" fmla="*/ 17 h 31504"/>
                    <a:gd name="connsiteX3" fmla="*/ 31256 w 31274"/>
                    <a:gd name="connsiteY3" fmla="*/ 14993 h 31504"/>
                    <a:gd name="connsiteX4" fmla="*/ 17440 w 31274"/>
                    <a:gd name="connsiteY4" fmla="*/ 31120 h 31504"/>
                    <a:gd name="connsiteX5" fmla="*/ 12451 w 31274"/>
                    <a:gd name="connsiteY5" fmla="*/ 31120 h 31504"/>
                    <a:gd name="connsiteX6" fmla="*/ 171 w 31274"/>
                    <a:gd name="connsiteY6" fmla="*/ 31504 h 31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274" h="31504">
                      <a:moveTo>
                        <a:pt x="171" y="31504"/>
                      </a:moveTo>
                      <a:cubicBezTo>
                        <a:pt x="171" y="24976"/>
                        <a:pt x="-213" y="19601"/>
                        <a:pt x="171" y="14225"/>
                      </a:cubicBezTo>
                      <a:cubicBezTo>
                        <a:pt x="938" y="5777"/>
                        <a:pt x="7846" y="-367"/>
                        <a:pt x="15905" y="17"/>
                      </a:cubicBezTo>
                      <a:cubicBezTo>
                        <a:pt x="23965" y="17"/>
                        <a:pt x="30873" y="6929"/>
                        <a:pt x="31256" y="14993"/>
                      </a:cubicBezTo>
                      <a:cubicBezTo>
                        <a:pt x="31640" y="23056"/>
                        <a:pt x="25883" y="29968"/>
                        <a:pt x="17440" y="31120"/>
                      </a:cubicBezTo>
                      <a:cubicBezTo>
                        <a:pt x="15905" y="31504"/>
                        <a:pt x="14370" y="31120"/>
                        <a:pt x="12451" y="31120"/>
                      </a:cubicBezTo>
                      <a:cubicBezTo>
                        <a:pt x="8997" y="31504"/>
                        <a:pt x="5160" y="31504"/>
                        <a:pt x="171" y="31504"/>
                      </a:cubicBezTo>
                      <a:close/>
                    </a:path>
                  </a:pathLst>
                </a:custGeom>
                <a:grpFill/>
                <a:ln w="3834" cap="flat">
                  <a:noFill/>
                  <a:prstDash val="solid"/>
                  <a:miter/>
                </a:ln>
              </p:spPr>
              <p:txBody>
                <a:bodyPr rtlCol="0" anchor="ctr"/>
                <a:lstStyle/>
                <a:p>
                  <a:endParaRPr lang="en-US"/>
                </a:p>
              </p:txBody>
            </p:sp>
          </p:grpSp>
          <p:grpSp>
            <p:nvGrpSpPr>
              <p:cNvPr id="57" name="Graphic 2">
                <a:extLst>
                  <a:ext uri="{FF2B5EF4-FFF2-40B4-BE49-F238E27FC236}">
                    <a16:creationId xmlns:a16="http://schemas.microsoft.com/office/drawing/2014/main" id="{DDD2BDC0-0EEC-33C7-4B11-D3726438E37A}"/>
                  </a:ext>
                </a:extLst>
              </p:cNvPr>
              <p:cNvGrpSpPr/>
              <p:nvPr userDrawn="1"/>
            </p:nvGrpSpPr>
            <p:grpSpPr>
              <a:xfrm>
                <a:off x="5846399" y="5075944"/>
                <a:ext cx="910779" cy="912108"/>
                <a:chOff x="2444246" y="4903928"/>
                <a:chExt cx="910779" cy="912108"/>
              </a:xfrm>
              <a:grpFill/>
            </p:grpSpPr>
            <p:sp>
              <p:nvSpPr>
                <p:cNvPr id="58" name="Freeform 57">
                  <a:extLst>
                    <a:ext uri="{FF2B5EF4-FFF2-40B4-BE49-F238E27FC236}">
                      <a16:creationId xmlns:a16="http://schemas.microsoft.com/office/drawing/2014/main" id="{FC8E0CF1-EBEF-2DB0-AEAB-D8CFF83A982E}"/>
                    </a:ext>
                  </a:extLst>
                </p:cNvPr>
                <p:cNvSpPr/>
                <p:nvPr/>
              </p:nvSpPr>
              <p:spPr>
                <a:xfrm>
                  <a:off x="2679955" y="4903928"/>
                  <a:ext cx="440062" cy="597910"/>
                </a:xfrm>
                <a:custGeom>
                  <a:avLst/>
                  <a:gdLst>
                    <a:gd name="connsiteX0" fmla="*/ 314257 w 440062"/>
                    <a:gd name="connsiteY0" fmla="*/ 472826 h 597910"/>
                    <a:gd name="connsiteX1" fmla="*/ 314257 w 440062"/>
                    <a:gd name="connsiteY1" fmla="*/ 502777 h 597910"/>
                    <a:gd name="connsiteX2" fmla="*/ 301592 w 440062"/>
                    <a:gd name="connsiteY2" fmla="*/ 528504 h 597910"/>
                    <a:gd name="connsiteX3" fmla="*/ 293917 w 440062"/>
                    <a:gd name="connsiteY3" fmla="*/ 540024 h 597910"/>
                    <a:gd name="connsiteX4" fmla="*/ 285090 w 440062"/>
                    <a:gd name="connsiteY4" fmla="*/ 573047 h 597910"/>
                    <a:gd name="connsiteX5" fmla="*/ 253621 w 440062"/>
                    <a:gd name="connsiteY5" fmla="*/ 597622 h 597910"/>
                    <a:gd name="connsiteX6" fmla="*/ 186076 w 440062"/>
                    <a:gd name="connsiteY6" fmla="*/ 597622 h 597910"/>
                    <a:gd name="connsiteX7" fmla="*/ 154606 w 440062"/>
                    <a:gd name="connsiteY7" fmla="*/ 573431 h 597910"/>
                    <a:gd name="connsiteX8" fmla="*/ 149617 w 440062"/>
                    <a:gd name="connsiteY8" fmla="*/ 553463 h 597910"/>
                    <a:gd name="connsiteX9" fmla="*/ 134650 w 440062"/>
                    <a:gd name="connsiteY9" fmla="*/ 523896 h 597910"/>
                    <a:gd name="connsiteX10" fmla="*/ 126207 w 440062"/>
                    <a:gd name="connsiteY10" fmla="*/ 502009 h 597910"/>
                    <a:gd name="connsiteX11" fmla="*/ 125823 w 440062"/>
                    <a:gd name="connsiteY11" fmla="*/ 472826 h 597910"/>
                    <a:gd name="connsiteX12" fmla="*/ 94354 w 440062"/>
                    <a:gd name="connsiteY12" fmla="*/ 435195 h 597910"/>
                    <a:gd name="connsiteX13" fmla="*/ 70560 w 440062"/>
                    <a:gd name="connsiteY13" fmla="*/ 382205 h 597910"/>
                    <a:gd name="connsiteX14" fmla="*/ 45998 w 440062"/>
                    <a:gd name="connsiteY14" fmla="*/ 351486 h 597910"/>
                    <a:gd name="connsiteX15" fmla="*/ 104716 w 440062"/>
                    <a:gd name="connsiteY15" fmla="*/ 32775 h 597910"/>
                    <a:gd name="connsiteX16" fmla="*/ 437449 w 440062"/>
                    <a:gd name="connsiteY16" fmla="*/ 187523 h 597910"/>
                    <a:gd name="connsiteX17" fmla="*/ 387942 w 440062"/>
                    <a:gd name="connsiteY17" fmla="*/ 359165 h 597910"/>
                    <a:gd name="connsiteX18" fmla="*/ 358391 w 440062"/>
                    <a:gd name="connsiteY18" fmla="*/ 398332 h 597910"/>
                    <a:gd name="connsiteX19" fmla="*/ 345727 w 440062"/>
                    <a:gd name="connsiteY19" fmla="*/ 434811 h 597910"/>
                    <a:gd name="connsiteX20" fmla="*/ 314257 w 440062"/>
                    <a:gd name="connsiteY20" fmla="*/ 472826 h 597910"/>
                    <a:gd name="connsiteX21" fmla="*/ 156909 w 440062"/>
                    <a:gd name="connsiteY21" fmla="*/ 314623 h 597910"/>
                    <a:gd name="connsiteX22" fmla="*/ 140407 w 440062"/>
                    <a:gd name="connsiteY22" fmla="*/ 314623 h 597910"/>
                    <a:gd name="connsiteX23" fmla="*/ 94354 w 440062"/>
                    <a:gd name="connsiteY23" fmla="*/ 267008 h 597910"/>
                    <a:gd name="connsiteX24" fmla="*/ 140791 w 440062"/>
                    <a:gd name="connsiteY24" fmla="*/ 220546 h 597910"/>
                    <a:gd name="connsiteX25" fmla="*/ 188379 w 440062"/>
                    <a:gd name="connsiteY25" fmla="*/ 266624 h 597910"/>
                    <a:gd name="connsiteX26" fmla="*/ 188379 w 440062"/>
                    <a:gd name="connsiteY26" fmla="*/ 282752 h 597910"/>
                    <a:gd name="connsiteX27" fmla="*/ 251318 w 440062"/>
                    <a:gd name="connsiteY27" fmla="*/ 282752 h 597910"/>
                    <a:gd name="connsiteX28" fmla="*/ 251318 w 440062"/>
                    <a:gd name="connsiteY28" fmla="*/ 267392 h 597910"/>
                    <a:gd name="connsiteX29" fmla="*/ 298522 w 440062"/>
                    <a:gd name="connsiteY29" fmla="*/ 220930 h 597910"/>
                    <a:gd name="connsiteX30" fmla="*/ 345343 w 440062"/>
                    <a:gd name="connsiteY30" fmla="*/ 267008 h 597910"/>
                    <a:gd name="connsiteX31" fmla="*/ 298522 w 440062"/>
                    <a:gd name="connsiteY31" fmla="*/ 315007 h 597910"/>
                    <a:gd name="connsiteX32" fmla="*/ 283171 w 440062"/>
                    <a:gd name="connsiteY32" fmla="*/ 315007 h 597910"/>
                    <a:gd name="connsiteX33" fmla="*/ 283171 w 440062"/>
                    <a:gd name="connsiteY33" fmla="*/ 440187 h 597910"/>
                    <a:gd name="connsiteX34" fmla="*/ 313873 w 440062"/>
                    <a:gd name="connsiteY34" fmla="*/ 440187 h 597910"/>
                    <a:gd name="connsiteX35" fmla="*/ 351483 w 440062"/>
                    <a:gd name="connsiteY35" fmla="*/ 354558 h 597910"/>
                    <a:gd name="connsiteX36" fmla="*/ 366834 w 440062"/>
                    <a:gd name="connsiteY36" fmla="*/ 335358 h 597910"/>
                    <a:gd name="connsiteX37" fmla="*/ 398304 w 440062"/>
                    <a:gd name="connsiteY37" fmla="*/ 280448 h 597910"/>
                    <a:gd name="connsiteX38" fmla="*/ 197589 w 440062"/>
                    <a:gd name="connsiteY38" fmla="*/ 33543 h 597910"/>
                    <a:gd name="connsiteX39" fmla="*/ 31415 w 440062"/>
                    <a:gd name="connsiteY39" fmla="*/ 224385 h 597910"/>
                    <a:gd name="connsiteX40" fmla="*/ 78235 w 440062"/>
                    <a:gd name="connsiteY40" fmla="*/ 342270 h 597910"/>
                    <a:gd name="connsiteX41" fmla="*/ 125823 w 440062"/>
                    <a:gd name="connsiteY41" fmla="*/ 439803 h 597910"/>
                    <a:gd name="connsiteX42" fmla="*/ 156909 w 440062"/>
                    <a:gd name="connsiteY42" fmla="*/ 439803 h 597910"/>
                    <a:gd name="connsiteX43" fmla="*/ 156909 w 440062"/>
                    <a:gd name="connsiteY43" fmla="*/ 314623 h 597910"/>
                    <a:gd name="connsiteX44" fmla="*/ 189146 w 440062"/>
                    <a:gd name="connsiteY44" fmla="*/ 315007 h 597910"/>
                    <a:gd name="connsiteX45" fmla="*/ 189146 w 440062"/>
                    <a:gd name="connsiteY45" fmla="*/ 439803 h 597910"/>
                    <a:gd name="connsiteX46" fmla="*/ 250550 w 440062"/>
                    <a:gd name="connsiteY46" fmla="*/ 439803 h 597910"/>
                    <a:gd name="connsiteX47" fmla="*/ 250550 w 440062"/>
                    <a:gd name="connsiteY47" fmla="*/ 315007 h 597910"/>
                    <a:gd name="connsiteX48" fmla="*/ 189146 w 440062"/>
                    <a:gd name="connsiteY48" fmla="*/ 315007 h 597910"/>
                    <a:gd name="connsiteX49" fmla="*/ 157677 w 440062"/>
                    <a:gd name="connsiteY49" fmla="*/ 472442 h 597910"/>
                    <a:gd name="connsiteX50" fmla="*/ 157677 w 440062"/>
                    <a:gd name="connsiteY50" fmla="*/ 502777 h 597910"/>
                    <a:gd name="connsiteX51" fmla="*/ 282020 w 440062"/>
                    <a:gd name="connsiteY51" fmla="*/ 502777 h 597910"/>
                    <a:gd name="connsiteX52" fmla="*/ 282020 w 440062"/>
                    <a:gd name="connsiteY52" fmla="*/ 472442 h 597910"/>
                    <a:gd name="connsiteX53" fmla="*/ 157677 w 440062"/>
                    <a:gd name="connsiteY53" fmla="*/ 472442 h 597910"/>
                    <a:gd name="connsiteX54" fmla="*/ 262447 w 440062"/>
                    <a:gd name="connsiteY54" fmla="*/ 535416 h 597910"/>
                    <a:gd name="connsiteX55" fmla="*/ 177633 w 440062"/>
                    <a:gd name="connsiteY55" fmla="*/ 535416 h 597910"/>
                    <a:gd name="connsiteX56" fmla="*/ 185308 w 440062"/>
                    <a:gd name="connsiteY56" fmla="*/ 565751 h 597910"/>
                    <a:gd name="connsiteX57" fmla="*/ 255155 w 440062"/>
                    <a:gd name="connsiteY57" fmla="*/ 565751 h 597910"/>
                    <a:gd name="connsiteX58" fmla="*/ 262447 w 440062"/>
                    <a:gd name="connsiteY58" fmla="*/ 535416 h 597910"/>
                    <a:gd name="connsiteX59" fmla="*/ 156909 w 440062"/>
                    <a:gd name="connsiteY59" fmla="*/ 283136 h 597910"/>
                    <a:gd name="connsiteX60" fmla="*/ 156909 w 440062"/>
                    <a:gd name="connsiteY60" fmla="*/ 265856 h 597910"/>
                    <a:gd name="connsiteX61" fmla="*/ 140791 w 440062"/>
                    <a:gd name="connsiteY61" fmla="*/ 252033 h 597910"/>
                    <a:gd name="connsiteX62" fmla="*/ 125823 w 440062"/>
                    <a:gd name="connsiteY62" fmla="*/ 267392 h 597910"/>
                    <a:gd name="connsiteX63" fmla="*/ 140023 w 440062"/>
                    <a:gd name="connsiteY63" fmla="*/ 283136 h 597910"/>
                    <a:gd name="connsiteX64" fmla="*/ 156909 w 440062"/>
                    <a:gd name="connsiteY64" fmla="*/ 283136 h 597910"/>
                    <a:gd name="connsiteX65" fmla="*/ 282787 w 440062"/>
                    <a:gd name="connsiteY65" fmla="*/ 283520 h 597910"/>
                    <a:gd name="connsiteX66" fmla="*/ 295068 w 440062"/>
                    <a:gd name="connsiteY66" fmla="*/ 283520 h 597910"/>
                    <a:gd name="connsiteX67" fmla="*/ 300057 w 440062"/>
                    <a:gd name="connsiteY67" fmla="*/ 283520 h 597910"/>
                    <a:gd name="connsiteX68" fmla="*/ 313873 w 440062"/>
                    <a:gd name="connsiteY68" fmla="*/ 267392 h 597910"/>
                    <a:gd name="connsiteX69" fmla="*/ 298522 w 440062"/>
                    <a:gd name="connsiteY69" fmla="*/ 252417 h 597910"/>
                    <a:gd name="connsiteX70" fmla="*/ 282787 w 440062"/>
                    <a:gd name="connsiteY70" fmla="*/ 266624 h 597910"/>
                    <a:gd name="connsiteX71" fmla="*/ 282787 w 440062"/>
                    <a:gd name="connsiteY71" fmla="*/ 283520 h 59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440062" h="597910">
                      <a:moveTo>
                        <a:pt x="314257" y="472826"/>
                      </a:moveTo>
                      <a:cubicBezTo>
                        <a:pt x="314257" y="483194"/>
                        <a:pt x="314257" y="493177"/>
                        <a:pt x="314257" y="502777"/>
                      </a:cubicBezTo>
                      <a:cubicBezTo>
                        <a:pt x="314257" y="513145"/>
                        <a:pt x="309652" y="521592"/>
                        <a:pt x="301592" y="528504"/>
                      </a:cubicBezTo>
                      <a:cubicBezTo>
                        <a:pt x="298138" y="531576"/>
                        <a:pt x="295452" y="535800"/>
                        <a:pt x="293917" y="540024"/>
                      </a:cubicBezTo>
                      <a:cubicBezTo>
                        <a:pt x="290463" y="550775"/>
                        <a:pt x="288160" y="562295"/>
                        <a:pt x="285090" y="573047"/>
                      </a:cubicBezTo>
                      <a:cubicBezTo>
                        <a:pt x="280485" y="588790"/>
                        <a:pt x="269739" y="597238"/>
                        <a:pt x="253621" y="597622"/>
                      </a:cubicBezTo>
                      <a:cubicBezTo>
                        <a:pt x="230978" y="598006"/>
                        <a:pt x="208335" y="598006"/>
                        <a:pt x="186076" y="597622"/>
                      </a:cubicBezTo>
                      <a:cubicBezTo>
                        <a:pt x="169957" y="597622"/>
                        <a:pt x="159212" y="588790"/>
                        <a:pt x="154606" y="573431"/>
                      </a:cubicBezTo>
                      <a:cubicBezTo>
                        <a:pt x="152688" y="566903"/>
                        <a:pt x="151153" y="560375"/>
                        <a:pt x="149617" y="553463"/>
                      </a:cubicBezTo>
                      <a:cubicBezTo>
                        <a:pt x="146931" y="542328"/>
                        <a:pt x="144628" y="531960"/>
                        <a:pt x="134650" y="523896"/>
                      </a:cubicBezTo>
                      <a:cubicBezTo>
                        <a:pt x="129277" y="519673"/>
                        <a:pt x="127358" y="509689"/>
                        <a:pt x="126207" y="502009"/>
                      </a:cubicBezTo>
                      <a:cubicBezTo>
                        <a:pt x="124672" y="492409"/>
                        <a:pt x="125823" y="482426"/>
                        <a:pt x="125823" y="472826"/>
                      </a:cubicBezTo>
                      <a:cubicBezTo>
                        <a:pt x="102413" y="467066"/>
                        <a:pt x="95889" y="459002"/>
                        <a:pt x="94354" y="435195"/>
                      </a:cubicBezTo>
                      <a:cubicBezTo>
                        <a:pt x="93202" y="414460"/>
                        <a:pt x="82841" y="397948"/>
                        <a:pt x="70560" y="382205"/>
                      </a:cubicBezTo>
                      <a:cubicBezTo>
                        <a:pt x="62500" y="371837"/>
                        <a:pt x="54441" y="361469"/>
                        <a:pt x="45998" y="351486"/>
                      </a:cubicBezTo>
                      <a:cubicBezTo>
                        <a:pt x="-33059" y="256257"/>
                        <a:pt x="-8114" y="102661"/>
                        <a:pt x="104716" y="32775"/>
                      </a:cubicBezTo>
                      <a:cubicBezTo>
                        <a:pt x="238653" y="-49782"/>
                        <a:pt x="414806" y="31623"/>
                        <a:pt x="437449" y="187523"/>
                      </a:cubicBezTo>
                      <a:cubicBezTo>
                        <a:pt x="447043" y="252033"/>
                        <a:pt x="430157" y="309247"/>
                        <a:pt x="387942" y="359165"/>
                      </a:cubicBezTo>
                      <a:cubicBezTo>
                        <a:pt x="377580" y="371453"/>
                        <a:pt x="366834" y="384125"/>
                        <a:pt x="358391" y="398332"/>
                      </a:cubicBezTo>
                      <a:cubicBezTo>
                        <a:pt x="351867" y="409468"/>
                        <a:pt x="347645" y="422139"/>
                        <a:pt x="345727" y="434811"/>
                      </a:cubicBezTo>
                      <a:cubicBezTo>
                        <a:pt x="343040" y="459002"/>
                        <a:pt x="337667" y="467066"/>
                        <a:pt x="314257" y="472826"/>
                      </a:cubicBezTo>
                      <a:close/>
                      <a:moveTo>
                        <a:pt x="156909" y="314623"/>
                      </a:moveTo>
                      <a:cubicBezTo>
                        <a:pt x="150769" y="314623"/>
                        <a:pt x="145780" y="314623"/>
                        <a:pt x="140407" y="314623"/>
                      </a:cubicBezTo>
                      <a:cubicBezTo>
                        <a:pt x="114310" y="313855"/>
                        <a:pt x="93970" y="292736"/>
                        <a:pt x="94354" y="267008"/>
                      </a:cubicBezTo>
                      <a:cubicBezTo>
                        <a:pt x="94738" y="241665"/>
                        <a:pt x="115462" y="220930"/>
                        <a:pt x="140791" y="220546"/>
                      </a:cubicBezTo>
                      <a:cubicBezTo>
                        <a:pt x="166504" y="220162"/>
                        <a:pt x="187611" y="240513"/>
                        <a:pt x="188379" y="266624"/>
                      </a:cubicBezTo>
                      <a:cubicBezTo>
                        <a:pt x="188762" y="272000"/>
                        <a:pt x="188379" y="277376"/>
                        <a:pt x="188379" y="282752"/>
                      </a:cubicBezTo>
                      <a:cubicBezTo>
                        <a:pt x="210254" y="282752"/>
                        <a:pt x="230594" y="282752"/>
                        <a:pt x="251318" y="282752"/>
                      </a:cubicBezTo>
                      <a:cubicBezTo>
                        <a:pt x="251318" y="276992"/>
                        <a:pt x="251318" y="272000"/>
                        <a:pt x="251318" y="267392"/>
                      </a:cubicBezTo>
                      <a:cubicBezTo>
                        <a:pt x="252085" y="241281"/>
                        <a:pt x="272809" y="220930"/>
                        <a:pt x="298522" y="220930"/>
                      </a:cubicBezTo>
                      <a:cubicBezTo>
                        <a:pt x="323851" y="220930"/>
                        <a:pt x="344959" y="241665"/>
                        <a:pt x="345343" y="267008"/>
                      </a:cubicBezTo>
                      <a:cubicBezTo>
                        <a:pt x="345727" y="293119"/>
                        <a:pt x="325386" y="314239"/>
                        <a:pt x="298522" y="315007"/>
                      </a:cubicBezTo>
                      <a:cubicBezTo>
                        <a:pt x="293533" y="315007"/>
                        <a:pt x="288160" y="315007"/>
                        <a:pt x="283171" y="315007"/>
                      </a:cubicBezTo>
                      <a:cubicBezTo>
                        <a:pt x="283171" y="357629"/>
                        <a:pt x="283171" y="399100"/>
                        <a:pt x="283171" y="440187"/>
                      </a:cubicBezTo>
                      <a:cubicBezTo>
                        <a:pt x="293533" y="440187"/>
                        <a:pt x="303127" y="440187"/>
                        <a:pt x="313873" y="440187"/>
                      </a:cubicBezTo>
                      <a:cubicBezTo>
                        <a:pt x="313873" y="406012"/>
                        <a:pt x="330759" y="379517"/>
                        <a:pt x="351483" y="354558"/>
                      </a:cubicBezTo>
                      <a:cubicBezTo>
                        <a:pt x="356856" y="348414"/>
                        <a:pt x="362612" y="342270"/>
                        <a:pt x="366834" y="335358"/>
                      </a:cubicBezTo>
                      <a:cubicBezTo>
                        <a:pt x="377963" y="317311"/>
                        <a:pt x="391780" y="300031"/>
                        <a:pt x="398304" y="280448"/>
                      </a:cubicBezTo>
                      <a:cubicBezTo>
                        <a:pt x="442822" y="148356"/>
                        <a:pt x="334213" y="17032"/>
                        <a:pt x="197589" y="33543"/>
                      </a:cubicBezTo>
                      <a:cubicBezTo>
                        <a:pt x="100494" y="45447"/>
                        <a:pt x="30647" y="126468"/>
                        <a:pt x="31415" y="224385"/>
                      </a:cubicBezTo>
                      <a:cubicBezTo>
                        <a:pt x="31798" y="269696"/>
                        <a:pt x="49068" y="308095"/>
                        <a:pt x="78235" y="342270"/>
                      </a:cubicBezTo>
                      <a:cubicBezTo>
                        <a:pt x="102413" y="370685"/>
                        <a:pt x="126207" y="399868"/>
                        <a:pt x="125823" y="439803"/>
                      </a:cubicBezTo>
                      <a:cubicBezTo>
                        <a:pt x="136953" y="439803"/>
                        <a:pt x="146931" y="439803"/>
                        <a:pt x="156909" y="439803"/>
                      </a:cubicBezTo>
                      <a:cubicBezTo>
                        <a:pt x="156909" y="397948"/>
                        <a:pt x="156909" y="357246"/>
                        <a:pt x="156909" y="314623"/>
                      </a:cubicBezTo>
                      <a:close/>
                      <a:moveTo>
                        <a:pt x="189146" y="315007"/>
                      </a:moveTo>
                      <a:cubicBezTo>
                        <a:pt x="189146" y="357246"/>
                        <a:pt x="189146" y="398332"/>
                        <a:pt x="189146" y="439803"/>
                      </a:cubicBezTo>
                      <a:cubicBezTo>
                        <a:pt x="210254" y="439803"/>
                        <a:pt x="230594" y="439803"/>
                        <a:pt x="250550" y="439803"/>
                      </a:cubicBezTo>
                      <a:cubicBezTo>
                        <a:pt x="250550" y="397948"/>
                        <a:pt x="250550" y="356478"/>
                        <a:pt x="250550" y="315007"/>
                      </a:cubicBezTo>
                      <a:cubicBezTo>
                        <a:pt x="229826" y="315007"/>
                        <a:pt x="209870" y="315007"/>
                        <a:pt x="189146" y="315007"/>
                      </a:cubicBezTo>
                      <a:close/>
                      <a:moveTo>
                        <a:pt x="157677" y="472442"/>
                      </a:moveTo>
                      <a:cubicBezTo>
                        <a:pt x="157677" y="483194"/>
                        <a:pt x="157677" y="492793"/>
                        <a:pt x="157677" y="502777"/>
                      </a:cubicBezTo>
                      <a:cubicBezTo>
                        <a:pt x="199508" y="502777"/>
                        <a:pt x="240956" y="502777"/>
                        <a:pt x="282020" y="502777"/>
                      </a:cubicBezTo>
                      <a:cubicBezTo>
                        <a:pt x="282020" y="492409"/>
                        <a:pt x="282020" y="482426"/>
                        <a:pt x="282020" y="472442"/>
                      </a:cubicBezTo>
                      <a:cubicBezTo>
                        <a:pt x="240188" y="472442"/>
                        <a:pt x="199124" y="472442"/>
                        <a:pt x="157677" y="472442"/>
                      </a:cubicBezTo>
                      <a:close/>
                      <a:moveTo>
                        <a:pt x="262447" y="535416"/>
                      </a:moveTo>
                      <a:cubicBezTo>
                        <a:pt x="233280" y="535416"/>
                        <a:pt x="206032" y="535416"/>
                        <a:pt x="177633" y="535416"/>
                      </a:cubicBezTo>
                      <a:cubicBezTo>
                        <a:pt x="180319" y="546168"/>
                        <a:pt x="183006" y="556151"/>
                        <a:pt x="185308" y="565751"/>
                      </a:cubicBezTo>
                      <a:cubicBezTo>
                        <a:pt x="209486" y="565751"/>
                        <a:pt x="232129" y="565751"/>
                        <a:pt x="255155" y="565751"/>
                      </a:cubicBezTo>
                      <a:cubicBezTo>
                        <a:pt x="257458" y="555383"/>
                        <a:pt x="259761" y="545784"/>
                        <a:pt x="262447" y="535416"/>
                      </a:cubicBezTo>
                      <a:close/>
                      <a:moveTo>
                        <a:pt x="156909" y="283136"/>
                      </a:moveTo>
                      <a:cubicBezTo>
                        <a:pt x="156909" y="276608"/>
                        <a:pt x="157293" y="271232"/>
                        <a:pt x="156909" y="265856"/>
                      </a:cubicBezTo>
                      <a:cubicBezTo>
                        <a:pt x="156142" y="257409"/>
                        <a:pt x="148850" y="251649"/>
                        <a:pt x="140791" y="252033"/>
                      </a:cubicBezTo>
                      <a:cubicBezTo>
                        <a:pt x="132731" y="252417"/>
                        <a:pt x="126207" y="259329"/>
                        <a:pt x="125823" y="267392"/>
                      </a:cubicBezTo>
                      <a:cubicBezTo>
                        <a:pt x="125823" y="275456"/>
                        <a:pt x="131580" y="282368"/>
                        <a:pt x="140023" y="283136"/>
                      </a:cubicBezTo>
                      <a:cubicBezTo>
                        <a:pt x="145396" y="283520"/>
                        <a:pt x="150385" y="283136"/>
                        <a:pt x="156909" y="283136"/>
                      </a:cubicBezTo>
                      <a:close/>
                      <a:moveTo>
                        <a:pt x="282787" y="283520"/>
                      </a:moveTo>
                      <a:cubicBezTo>
                        <a:pt x="287393" y="283520"/>
                        <a:pt x="291230" y="283520"/>
                        <a:pt x="295068" y="283520"/>
                      </a:cubicBezTo>
                      <a:cubicBezTo>
                        <a:pt x="296603" y="283520"/>
                        <a:pt x="298522" y="283520"/>
                        <a:pt x="300057" y="283520"/>
                      </a:cubicBezTo>
                      <a:cubicBezTo>
                        <a:pt x="308500" y="282368"/>
                        <a:pt x="314257" y="275456"/>
                        <a:pt x="313873" y="267392"/>
                      </a:cubicBezTo>
                      <a:cubicBezTo>
                        <a:pt x="313489" y="259329"/>
                        <a:pt x="306581" y="252801"/>
                        <a:pt x="298522" y="252417"/>
                      </a:cubicBezTo>
                      <a:cubicBezTo>
                        <a:pt x="290463" y="252417"/>
                        <a:pt x="283555" y="258177"/>
                        <a:pt x="282787" y="266624"/>
                      </a:cubicBezTo>
                      <a:cubicBezTo>
                        <a:pt x="282404" y="271232"/>
                        <a:pt x="282787" y="276608"/>
                        <a:pt x="282787" y="283520"/>
                      </a:cubicBezTo>
                      <a:close/>
                    </a:path>
                  </a:pathLst>
                </a:custGeom>
                <a:grpFill/>
                <a:ln w="3834" cap="flat">
                  <a:noFill/>
                  <a:prstDash val="solid"/>
                  <a:miter/>
                </a:ln>
              </p:spPr>
              <p:txBody>
                <a:bodyPr rtlCol="0" anchor="ctr"/>
                <a:lstStyle/>
                <a:p>
                  <a:endParaRPr lang="en-US"/>
                </a:p>
              </p:txBody>
            </p:sp>
            <p:sp>
              <p:nvSpPr>
                <p:cNvPr id="59" name="Freeform 58">
                  <a:extLst>
                    <a:ext uri="{FF2B5EF4-FFF2-40B4-BE49-F238E27FC236}">
                      <a16:creationId xmlns:a16="http://schemas.microsoft.com/office/drawing/2014/main" id="{6F25046D-773B-A398-2673-1D495A258198}"/>
                    </a:ext>
                  </a:extLst>
                </p:cNvPr>
                <p:cNvSpPr/>
                <p:nvPr/>
              </p:nvSpPr>
              <p:spPr>
                <a:xfrm>
                  <a:off x="2962679" y="5486092"/>
                  <a:ext cx="314009" cy="329945"/>
                </a:xfrm>
                <a:custGeom>
                  <a:avLst/>
                  <a:gdLst>
                    <a:gd name="connsiteX0" fmla="*/ 98310 w 314009"/>
                    <a:gd name="connsiteY0" fmla="*/ 168286 h 329945"/>
                    <a:gd name="connsiteX1" fmla="*/ 90635 w 314009"/>
                    <a:gd name="connsiteY1" fmla="*/ 27362 h 329945"/>
                    <a:gd name="connsiteX2" fmla="*/ 222653 w 314009"/>
                    <a:gd name="connsiteY2" fmla="*/ 26210 h 329945"/>
                    <a:gd name="connsiteX3" fmla="*/ 218048 w 314009"/>
                    <a:gd name="connsiteY3" fmla="*/ 167134 h 329945"/>
                    <a:gd name="connsiteX4" fmla="*/ 262182 w 314009"/>
                    <a:gd name="connsiteY4" fmla="*/ 198237 h 329945"/>
                    <a:gd name="connsiteX5" fmla="*/ 313992 w 314009"/>
                    <a:gd name="connsiteY5" fmla="*/ 310746 h 329945"/>
                    <a:gd name="connsiteX6" fmla="*/ 295187 w 314009"/>
                    <a:gd name="connsiteY6" fmla="*/ 329945 h 329945"/>
                    <a:gd name="connsiteX7" fmla="*/ 19253 w 314009"/>
                    <a:gd name="connsiteY7" fmla="*/ 329945 h 329945"/>
                    <a:gd name="connsiteX8" fmla="*/ 64 w 314009"/>
                    <a:gd name="connsiteY8" fmla="*/ 309978 h 329945"/>
                    <a:gd name="connsiteX9" fmla="*/ 89483 w 314009"/>
                    <a:gd name="connsiteY9" fmla="*/ 172510 h 329945"/>
                    <a:gd name="connsiteX10" fmla="*/ 98310 w 314009"/>
                    <a:gd name="connsiteY10" fmla="*/ 168286 h 329945"/>
                    <a:gd name="connsiteX11" fmla="*/ 280220 w 314009"/>
                    <a:gd name="connsiteY11" fmla="*/ 297690 h 329945"/>
                    <a:gd name="connsiteX12" fmla="*/ 151655 w 314009"/>
                    <a:gd name="connsiteY12" fmla="*/ 188253 h 329945"/>
                    <a:gd name="connsiteX13" fmla="*/ 33836 w 314009"/>
                    <a:gd name="connsiteY13" fmla="*/ 297306 h 329945"/>
                    <a:gd name="connsiteX14" fmla="*/ 219583 w 314009"/>
                    <a:gd name="connsiteY14" fmla="*/ 297306 h 329945"/>
                    <a:gd name="connsiteX15" fmla="*/ 202313 w 314009"/>
                    <a:gd name="connsiteY15" fmla="*/ 270427 h 329945"/>
                    <a:gd name="connsiteX16" fmla="*/ 201929 w 314009"/>
                    <a:gd name="connsiteY16" fmla="*/ 246236 h 329945"/>
                    <a:gd name="connsiteX17" fmla="*/ 226107 w 314009"/>
                    <a:gd name="connsiteY17" fmla="*/ 250076 h 329945"/>
                    <a:gd name="connsiteX18" fmla="*/ 249901 w 314009"/>
                    <a:gd name="connsiteY18" fmla="*/ 297690 h 329945"/>
                    <a:gd name="connsiteX19" fmla="*/ 280220 w 314009"/>
                    <a:gd name="connsiteY19" fmla="*/ 297690 h 329945"/>
                    <a:gd name="connsiteX20" fmla="*/ 219967 w 314009"/>
                    <a:gd name="connsiteY20" fmla="*/ 93792 h 329945"/>
                    <a:gd name="connsiteX21" fmla="*/ 156644 w 314009"/>
                    <a:gd name="connsiteY21" fmla="*/ 31202 h 329945"/>
                    <a:gd name="connsiteX22" fmla="*/ 94089 w 314009"/>
                    <a:gd name="connsiteY22" fmla="*/ 93792 h 329945"/>
                    <a:gd name="connsiteX23" fmla="*/ 156644 w 314009"/>
                    <a:gd name="connsiteY23" fmla="*/ 157150 h 329945"/>
                    <a:gd name="connsiteX24" fmla="*/ 219967 w 314009"/>
                    <a:gd name="connsiteY24" fmla="*/ 93792 h 329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14009" h="329945">
                      <a:moveTo>
                        <a:pt x="98310" y="168286"/>
                      </a:moveTo>
                      <a:cubicBezTo>
                        <a:pt x="47268" y="122207"/>
                        <a:pt x="57630" y="59617"/>
                        <a:pt x="90635" y="27362"/>
                      </a:cubicBezTo>
                      <a:cubicBezTo>
                        <a:pt x="127093" y="-8733"/>
                        <a:pt x="185427" y="-9117"/>
                        <a:pt x="222653" y="26210"/>
                      </a:cubicBezTo>
                      <a:cubicBezTo>
                        <a:pt x="257193" y="59233"/>
                        <a:pt x="266787" y="122975"/>
                        <a:pt x="218048" y="167134"/>
                      </a:cubicBezTo>
                      <a:cubicBezTo>
                        <a:pt x="232631" y="177118"/>
                        <a:pt x="248750" y="186333"/>
                        <a:pt x="262182" y="198237"/>
                      </a:cubicBezTo>
                      <a:cubicBezTo>
                        <a:pt x="295954" y="227804"/>
                        <a:pt x="312457" y="265819"/>
                        <a:pt x="313992" y="310746"/>
                      </a:cubicBezTo>
                      <a:cubicBezTo>
                        <a:pt x="314376" y="324185"/>
                        <a:pt x="308619" y="329945"/>
                        <a:pt x="295187" y="329945"/>
                      </a:cubicBezTo>
                      <a:cubicBezTo>
                        <a:pt x="203081" y="329945"/>
                        <a:pt x="111359" y="329945"/>
                        <a:pt x="19253" y="329945"/>
                      </a:cubicBezTo>
                      <a:cubicBezTo>
                        <a:pt x="5437" y="329945"/>
                        <a:pt x="-704" y="324185"/>
                        <a:pt x="64" y="309978"/>
                      </a:cubicBezTo>
                      <a:cubicBezTo>
                        <a:pt x="3518" y="247003"/>
                        <a:pt x="33452" y="201309"/>
                        <a:pt x="89483" y="172510"/>
                      </a:cubicBezTo>
                      <a:cubicBezTo>
                        <a:pt x="92170" y="170974"/>
                        <a:pt x="94856" y="169822"/>
                        <a:pt x="98310" y="168286"/>
                      </a:cubicBezTo>
                      <a:close/>
                      <a:moveTo>
                        <a:pt x="280220" y="297690"/>
                      </a:moveTo>
                      <a:cubicBezTo>
                        <a:pt x="279068" y="253147"/>
                        <a:pt x="233399" y="185565"/>
                        <a:pt x="151655" y="188253"/>
                      </a:cubicBezTo>
                      <a:cubicBezTo>
                        <a:pt x="91402" y="190173"/>
                        <a:pt x="29231" y="247388"/>
                        <a:pt x="33836" y="297306"/>
                      </a:cubicBezTo>
                      <a:cubicBezTo>
                        <a:pt x="94856" y="297306"/>
                        <a:pt x="155493" y="297306"/>
                        <a:pt x="219583" y="297306"/>
                      </a:cubicBezTo>
                      <a:cubicBezTo>
                        <a:pt x="213059" y="286938"/>
                        <a:pt x="208070" y="278491"/>
                        <a:pt x="202313" y="270427"/>
                      </a:cubicBezTo>
                      <a:cubicBezTo>
                        <a:pt x="195405" y="260827"/>
                        <a:pt x="194638" y="252379"/>
                        <a:pt x="201929" y="246236"/>
                      </a:cubicBezTo>
                      <a:cubicBezTo>
                        <a:pt x="208838" y="240092"/>
                        <a:pt x="218048" y="241628"/>
                        <a:pt x="226107" y="250076"/>
                      </a:cubicBezTo>
                      <a:cubicBezTo>
                        <a:pt x="238772" y="263515"/>
                        <a:pt x="246064" y="279642"/>
                        <a:pt x="249901" y="297690"/>
                      </a:cubicBezTo>
                      <a:cubicBezTo>
                        <a:pt x="260263" y="297690"/>
                        <a:pt x="270242" y="297690"/>
                        <a:pt x="280220" y="297690"/>
                      </a:cubicBezTo>
                      <a:close/>
                      <a:moveTo>
                        <a:pt x="219967" y="93792"/>
                      </a:moveTo>
                      <a:cubicBezTo>
                        <a:pt x="219967" y="59233"/>
                        <a:pt x="191568" y="30818"/>
                        <a:pt x="156644" y="31202"/>
                      </a:cubicBezTo>
                      <a:cubicBezTo>
                        <a:pt x="122488" y="31202"/>
                        <a:pt x="94472" y="59617"/>
                        <a:pt x="94089" y="93792"/>
                      </a:cubicBezTo>
                      <a:cubicBezTo>
                        <a:pt x="94089" y="128735"/>
                        <a:pt x="122104" y="156766"/>
                        <a:pt x="156644" y="157150"/>
                      </a:cubicBezTo>
                      <a:cubicBezTo>
                        <a:pt x="191568" y="157150"/>
                        <a:pt x="219967" y="128735"/>
                        <a:pt x="219967" y="93792"/>
                      </a:cubicBezTo>
                      <a:close/>
                    </a:path>
                  </a:pathLst>
                </a:custGeom>
                <a:grpFill/>
                <a:ln w="3834" cap="flat">
                  <a:noFill/>
                  <a:prstDash val="solid"/>
                  <a:miter/>
                </a:ln>
              </p:spPr>
              <p:txBody>
                <a:bodyPr rtlCol="0" anchor="ctr"/>
                <a:lstStyle/>
                <a:p>
                  <a:endParaRPr lang="en-US"/>
                </a:p>
              </p:txBody>
            </p:sp>
            <p:sp>
              <p:nvSpPr>
                <p:cNvPr id="60" name="Freeform 59">
                  <a:extLst>
                    <a:ext uri="{FF2B5EF4-FFF2-40B4-BE49-F238E27FC236}">
                      <a16:creationId xmlns:a16="http://schemas.microsoft.com/office/drawing/2014/main" id="{199C4008-275F-5FBE-0513-E07968086A68}"/>
                    </a:ext>
                  </a:extLst>
                </p:cNvPr>
                <p:cNvSpPr/>
                <p:nvPr/>
              </p:nvSpPr>
              <p:spPr>
                <a:xfrm>
                  <a:off x="2522873" y="5485743"/>
                  <a:ext cx="314009" cy="329909"/>
                </a:xfrm>
                <a:custGeom>
                  <a:avLst/>
                  <a:gdLst>
                    <a:gd name="connsiteX0" fmla="*/ 98310 w 314009"/>
                    <a:gd name="connsiteY0" fmla="*/ 168634 h 329909"/>
                    <a:gd name="connsiteX1" fmla="*/ 89867 w 314009"/>
                    <a:gd name="connsiteY1" fmla="*/ 28095 h 329909"/>
                    <a:gd name="connsiteX2" fmla="*/ 221886 w 314009"/>
                    <a:gd name="connsiteY2" fmla="*/ 25791 h 329909"/>
                    <a:gd name="connsiteX3" fmla="*/ 216129 w 314009"/>
                    <a:gd name="connsiteY3" fmla="*/ 168634 h 329909"/>
                    <a:gd name="connsiteX4" fmla="*/ 277149 w 314009"/>
                    <a:gd name="connsiteY4" fmla="*/ 213561 h 329909"/>
                    <a:gd name="connsiteX5" fmla="*/ 313992 w 314009"/>
                    <a:gd name="connsiteY5" fmla="*/ 310710 h 329909"/>
                    <a:gd name="connsiteX6" fmla="*/ 295187 w 314009"/>
                    <a:gd name="connsiteY6" fmla="*/ 329909 h 329909"/>
                    <a:gd name="connsiteX7" fmla="*/ 19253 w 314009"/>
                    <a:gd name="connsiteY7" fmla="*/ 329909 h 329909"/>
                    <a:gd name="connsiteX8" fmla="*/ 64 w 314009"/>
                    <a:gd name="connsiteY8" fmla="*/ 309942 h 329909"/>
                    <a:gd name="connsiteX9" fmla="*/ 89867 w 314009"/>
                    <a:gd name="connsiteY9" fmla="*/ 172474 h 329909"/>
                    <a:gd name="connsiteX10" fmla="*/ 98310 w 314009"/>
                    <a:gd name="connsiteY10" fmla="*/ 168634 h 329909"/>
                    <a:gd name="connsiteX11" fmla="*/ 94472 w 314009"/>
                    <a:gd name="connsiteY11" fmla="*/ 298038 h 329909"/>
                    <a:gd name="connsiteX12" fmla="*/ 280987 w 314009"/>
                    <a:gd name="connsiteY12" fmla="*/ 298038 h 329909"/>
                    <a:gd name="connsiteX13" fmla="*/ 155876 w 314009"/>
                    <a:gd name="connsiteY13" fmla="*/ 188602 h 329909"/>
                    <a:gd name="connsiteX14" fmla="*/ 34220 w 314009"/>
                    <a:gd name="connsiteY14" fmla="*/ 298038 h 329909"/>
                    <a:gd name="connsiteX15" fmla="*/ 64154 w 314009"/>
                    <a:gd name="connsiteY15" fmla="*/ 298038 h 329909"/>
                    <a:gd name="connsiteX16" fmla="*/ 88716 w 314009"/>
                    <a:gd name="connsiteY16" fmla="*/ 250424 h 329909"/>
                    <a:gd name="connsiteX17" fmla="*/ 98310 w 314009"/>
                    <a:gd name="connsiteY17" fmla="*/ 243896 h 329909"/>
                    <a:gd name="connsiteX18" fmla="*/ 115580 w 314009"/>
                    <a:gd name="connsiteY18" fmla="*/ 250040 h 329909"/>
                    <a:gd name="connsiteX19" fmla="*/ 114429 w 314009"/>
                    <a:gd name="connsiteY19" fmla="*/ 269239 h 329909"/>
                    <a:gd name="connsiteX20" fmla="*/ 94472 w 314009"/>
                    <a:gd name="connsiteY20" fmla="*/ 298038 h 329909"/>
                    <a:gd name="connsiteX21" fmla="*/ 157412 w 314009"/>
                    <a:gd name="connsiteY21" fmla="*/ 31551 h 329909"/>
                    <a:gd name="connsiteX22" fmla="*/ 94472 w 314009"/>
                    <a:gd name="connsiteY22" fmla="*/ 94141 h 329909"/>
                    <a:gd name="connsiteX23" fmla="*/ 157412 w 314009"/>
                    <a:gd name="connsiteY23" fmla="*/ 157115 h 329909"/>
                    <a:gd name="connsiteX24" fmla="*/ 219967 w 314009"/>
                    <a:gd name="connsiteY24" fmla="*/ 94909 h 329909"/>
                    <a:gd name="connsiteX25" fmla="*/ 157412 w 314009"/>
                    <a:gd name="connsiteY25" fmla="*/ 31551 h 329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14009" h="329909">
                      <a:moveTo>
                        <a:pt x="98310" y="168634"/>
                      </a:moveTo>
                      <a:cubicBezTo>
                        <a:pt x="48036" y="123708"/>
                        <a:pt x="57246" y="61118"/>
                        <a:pt x="89867" y="28095"/>
                      </a:cubicBezTo>
                      <a:cubicBezTo>
                        <a:pt x="126326" y="-8384"/>
                        <a:pt x="184276" y="-9536"/>
                        <a:pt x="221886" y="25791"/>
                      </a:cubicBezTo>
                      <a:cubicBezTo>
                        <a:pt x="256426" y="58046"/>
                        <a:pt x="267171" y="122940"/>
                        <a:pt x="216129" y="168634"/>
                      </a:cubicBezTo>
                      <a:cubicBezTo>
                        <a:pt x="239923" y="179002"/>
                        <a:pt x="260647" y="193594"/>
                        <a:pt x="277149" y="213561"/>
                      </a:cubicBezTo>
                      <a:cubicBezTo>
                        <a:pt x="300560" y="241592"/>
                        <a:pt x="312840" y="274231"/>
                        <a:pt x="313992" y="310710"/>
                      </a:cubicBezTo>
                      <a:cubicBezTo>
                        <a:pt x="314375" y="323766"/>
                        <a:pt x="308619" y="329909"/>
                        <a:pt x="295187" y="329909"/>
                      </a:cubicBezTo>
                      <a:cubicBezTo>
                        <a:pt x="203081" y="329909"/>
                        <a:pt x="111359" y="329909"/>
                        <a:pt x="19253" y="329909"/>
                      </a:cubicBezTo>
                      <a:cubicBezTo>
                        <a:pt x="5437" y="329909"/>
                        <a:pt x="-704" y="324150"/>
                        <a:pt x="64" y="309942"/>
                      </a:cubicBezTo>
                      <a:cubicBezTo>
                        <a:pt x="3902" y="246968"/>
                        <a:pt x="33836" y="201273"/>
                        <a:pt x="89867" y="172474"/>
                      </a:cubicBezTo>
                      <a:cubicBezTo>
                        <a:pt x="92554" y="171322"/>
                        <a:pt x="95240" y="170170"/>
                        <a:pt x="98310" y="168634"/>
                      </a:cubicBezTo>
                      <a:close/>
                      <a:moveTo>
                        <a:pt x="94472" y="298038"/>
                      </a:moveTo>
                      <a:cubicBezTo>
                        <a:pt x="159330" y="298038"/>
                        <a:pt x="219967" y="298038"/>
                        <a:pt x="280987" y="298038"/>
                      </a:cubicBezTo>
                      <a:cubicBezTo>
                        <a:pt x="279068" y="251960"/>
                        <a:pt x="233783" y="187834"/>
                        <a:pt x="155876" y="188602"/>
                      </a:cubicBezTo>
                      <a:cubicBezTo>
                        <a:pt x="78738" y="189370"/>
                        <a:pt x="35371" y="254264"/>
                        <a:pt x="34220" y="298038"/>
                      </a:cubicBezTo>
                      <a:cubicBezTo>
                        <a:pt x="44198" y="298038"/>
                        <a:pt x="54176" y="298038"/>
                        <a:pt x="64154" y="298038"/>
                      </a:cubicBezTo>
                      <a:cubicBezTo>
                        <a:pt x="71446" y="273079"/>
                        <a:pt x="77203" y="261944"/>
                        <a:pt x="88716" y="250424"/>
                      </a:cubicBezTo>
                      <a:cubicBezTo>
                        <a:pt x="91402" y="247736"/>
                        <a:pt x="94472" y="245048"/>
                        <a:pt x="98310" y="243896"/>
                      </a:cubicBezTo>
                      <a:cubicBezTo>
                        <a:pt x="105218" y="241976"/>
                        <a:pt x="111359" y="243896"/>
                        <a:pt x="115580" y="250040"/>
                      </a:cubicBezTo>
                      <a:cubicBezTo>
                        <a:pt x="119801" y="256568"/>
                        <a:pt x="119034" y="262711"/>
                        <a:pt x="114429" y="269239"/>
                      </a:cubicBezTo>
                      <a:cubicBezTo>
                        <a:pt x="107137" y="278071"/>
                        <a:pt x="101764" y="287287"/>
                        <a:pt x="94472" y="298038"/>
                      </a:cubicBezTo>
                      <a:close/>
                      <a:moveTo>
                        <a:pt x="157412" y="31551"/>
                      </a:moveTo>
                      <a:cubicBezTo>
                        <a:pt x="122488" y="31551"/>
                        <a:pt x="94089" y="59582"/>
                        <a:pt x="94472" y="94141"/>
                      </a:cubicBezTo>
                      <a:cubicBezTo>
                        <a:pt x="94472" y="129084"/>
                        <a:pt x="122872" y="157115"/>
                        <a:pt x="157412" y="157115"/>
                      </a:cubicBezTo>
                      <a:cubicBezTo>
                        <a:pt x="191567" y="157115"/>
                        <a:pt x="219967" y="129084"/>
                        <a:pt x="219967" y="94909"/>
                      </a:cubicBezTo>
                      <a:cubicBezTo>
                        <a:pt x="220351" y="59966"/>
                        <a:pt x="192335" y="31551"/>
                        <a:pt x="157412" y="31551"/>
                      </a:cubicBezTo>
                      <a:close/>
                    </a:path>
                  </a:pathLst>
                </a:custGeom>
                <a:grpFill/>
                <a:ln w="3834" cap="flat">
                  <a:noFill/>
                  <a:prstDash val="solid"/>
                  <a:miter/>
                </a:ln>
              </p:spPr>
              <p:txBody>
                <a:bodyPr rtlCol="0" anchor="ctr"/>
                <a:lstStyle/>
                <a:p>
                  <a:endParaRPr lang="en-US"/>
                </a:p>
              </p:txBody>
            </p:sp>
            <p:sp>
              <p:nvSpPr>
                <p:cNvPr id="61" name="Freeform 60">
                  <a:extLst>
                    <a:ext uri="{FF2B5EF4-FFF2-40B4-BE49-F238E27FC236}">
                      <a16:creationId xmlns:a16="http://schemas.microsoft.com/office/drawing/2014/main" id="{CBB67DFD-B059-F1DC-8906-E45C93D05CDA}"/>
                    </a:ext>
                  </a:extLst>
                </p:cNvPr>
                <p:cNvSpPr/>
                <p:nvPr/>
              </p:nvSpPr>
              <p:spPr>
                <a:xfrm>
                  <a:off x="2444246" y="5234238"/>
                  <a:ext cx="219597" cy="220082"/>
                </a:xfrm>
                <a:custGeom>
                  <a:avLst/>
                  <a:gdLst>
                    <a:gd name="connsiteX0" fmla="*/ 157748 w 219597"/>
                    <a:gd name="connsiteY0" fmla="*/ 105269 h 220082"/>
                    <a:gd name="connsiteX1" fmla="*/ 214547 w 219597"/>
                    <a:gd name="connsiteY1" fmla="*/ 171700 h 220082"/>
                    <a:gd name="connsiteX2" fmla="*/ 219536 w 219597"/>
                    <a:gd name="connsiteY2" fmla="*/ 202419 h 220082"/>
                    <a:gd name="connsiteX3" fmla="*/ 203034 w 219597"/>
                    <a:gd name="connsiteY3" fmla="*/ 220082 h 220082"/>
                    <a:gd name="connsiteX4" fmla="*/ 16519 w 219597"/>
                    <a:gd name="connsiteY4" fmla="*/ 220082 h 220082"/>
                    <a:gd name="connsiteX5" fmla="*/ 17 w 219597"/>
                    <a:gd name="connsiteY5" fmla="*/ 202419 h 220082"/>
                    <a:gd name="connsiteX6" fmla="*/ 50675 w 219597"/>
                    <a:gd name="connsiteY6" fmla="*/ 112181 h 220082"/>
                    <a:gd name="connsiteX7" fmla="*/ 56432 w 219597"/>
                    <a:gd name="connsiteY7" fmla="*/ 108725 h 220082"/>
                    <a:gd name="connsiteX8" fmla="*/ 62188 w 219597"/>
                    <a:gd name="connsiteY8" fmla="*/ 105269 h 220082"/>
                    <a:gd name="connsiteX9" fmla="*/ 68329 w 219597"/>
                    <a:gd name="connsiteY9" fmla="*/ 15416 h 220082"/>
                    <a:gd name="connsiteX10" fmla="*/ 149689 w 219597"/>
                    <a:gd name="connsiteY10" fmla="*/ 14264 h 220082"/>
                    <a:gd name="connsiteX11" fmla="*/ 157748 w 219597"/>
                    <a:gd name="connsiteY11" fmla="*/ 105269 h 220082"/>
                    <a:gd name="connsiteX12" fmla="*/ 186148 w 219597"/>
                    <a:gd name="connsiteY12" fmla="*/ 188211 h 220082"/>
                    <a:gd name="connsiteX13" fmla="*/ 105939 w 219597"/>
                    <a:gd name="connsiteY13" fmla="*/ 126005 h 220082"/>
                    <a:gd name="connsiteX14" fmla="*/ 34557 w 219597"/>
                    <a:gd name="connsiteY14" fmla="*/ 188211 h 220082"/>
                    <a:gd name="connsiteX15" fmla="*/ 186148 w 219597"/>
                    <a:gd name="connsiteY15" fmla="*/ 188211 h 220082"/>
                    <a:gd name="connsiteX16" fmla="*/ 141630 w 219597"/>
                    <a:gd name="connsiteY16" fmla="*/ 63415 h 220082"/>
                    <a:gd name="connsiteX17" fmla="*/ 110928 w 219597"/>
                    <a:gd name="connsiteY17" fmla="*/ 31928 h 220082"/>
                    <a:gd name="connsiteX18" fmla="*/ 79075 w 219597"/>
                    <a:gd name="connsiteY18" fmla="*/ 63415 h 220082"/>
                    <a:gd name="connsiteX19" fmla="*/ 110544 w 219597"/>
                    <a:gd name="connsiteY19" fmla="*/ 94518 h 220082"/>
                    <a:gd name="connsiteX20" fmla="*/ 141630 w 219597"/>
                    <a:gd name="connsiteY20" fmla="*/ 63415 h 220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9597" h="220082">
                      <a:moveTo>
                        <a:pt x="157748" y="105269"/>
                      </a:moveTo>
                      <a:cubicBezTo>
                        <a:pt x="185764" y="119861"/>
                        <a:pt x="205720" y="141364"/>
                        <a:pt x="214547" y="171700"/>
                      </a:cubicBezTo>
                      <a:cubicBezTo>
                        <a:pt x="217617" y="181683"/>
                        <a:pt x="218769" y="192051"/>
                        <a:pt x="219536" y="202419"/>
                      </a:cubicBezTo>
                      <a:cubicBezTo>
                        <a:pt x="220304" y="213170"/>
                        <a:pt x="213779" y="219698"/>
                        <a:pt x="203034" y="220082"/>
                      </a:cubicBezTo>
                      <a:cubicBezTo>
                        <a:pt x="140862" y="220082"/>
                        <a:pt x="78691" y="220082"/>
                        <a:pt x="16519" y="220082"/>
                      </a:cubicBezTo>
                      <a:cubicBezTo>
                        <a:pt x="5774" y="220082"/>
                        <a:pt x="-367" y="213554"/>
                        <a:pt x="17" y="202419"/>
                      </a:cubicBezTo>
                      <a:cubicBezTo>
                        <a:pt x="1552" y="163636"/>
                        <a:pt x="18438" y="133685"/>
                        <a:pt x="50675" y="112181"/>
                      </a:cubicBezTo>
                      <a:cubicBezTo>
                        <a:pt x="52594" y="111029"/>
                        <a:pt x="54513" y="109877"/>
                        <a:pt x="56432" y="108725"/>
                      </a:cubicBezTo>
                      <a:cubicBezTo>
                        <a:pt x="58351" y="107573"/>
                        <a:pt x="60269" y="106422"/>
                        <a:pt x="62188" y="105269"/>
                      </a:cubicBezTo>
                      <a:cubicBezTo>
                        <a:pt x="40697" y="68791"/>
                        <a:pt x="43000" y="37688"/>
                        <a:pt x="68329" y="15416"/>
                      </a:cubicBezTo>
                      <a:cubicBezTo>
                        <a:pt x="91355" y="-4551"/>
                        <a:pt x="125895" y="-5319"/>
                        <a:pt x="149689" y="14264"/>
                      </a:cubicBezTo>
                      <a:cubicBezTo>
                        <a:pt x="176554" y="35768"/>
                        <a:pt x="179240" y="66871"/>
                        <a:pt x="157748" y="105269"/>
                      </a:cubicBezTo>
                      <a:close/>
                      <a:moveTo>
                        <a:pt x="186148" y="188211"/>
                      </a:moveTo>
                      <a:cubicBezTo>
                        <a:pt x="180391" y="151732"/>
                        <a:pt x="145084" y="124085"/>
                        <a:pt x="105939" y="126005"/>
                      </a:cubicBezTo>
                      <a:cubicBezTo>
                        <a:pt x="70631" y="127541"/>
                        <a:pt x="36092" y="157492"/>
                        <a:pt x="34557" y="188211"/>
                      </a:cubicBezTo>
                      <a:cubicBezTo>
                        <a:pt x="85215" y="188211"/>
                        <a:pt x="135490" y="188211"/>
                        <a:pt x="186148" y="188211"/>
                      </a:cubicBezTo>
                      <a:close/>
                      <a:moveTo>
                        <a:pt x="141630" y="63415"/>
                      </a:moveTo>
                      <a:cubicBezTo>
                        <a:pt x="141630" y="46135"/>
                        <a:pt x="127814" y="31928"/>
                        <a:pt x="110928" y="31928"/>
                      </a:cubicBezTo>
                      <a:cubicBezTo>
                        <a:pt x="93274" y="31544"/>
                        <a:pt x="79075" y="46135"/>
                        <a:pt x="79075" y="63415"/>
                      </a:cubicBezTo>
                      <a:cubicBezTo>
                        <a:pt x="79075" y="80310"/>
                        <a:pt x="93274" y="94518"/>
                        <a:pt x="110544" y="94518"/>
                      </a:cubicBezTo>
                      <a:cubicBezTo>
                        <a:pt x="127430" y="94518"/>
                        <a:pt x="141246" y="80310"/>
                        <a:pt x="141630" y="63415"/>
                      </a:cubicBezTo>
                      <a:close/>
                    </a:path>
                  </a:pathLst>
                </a:custGeom>
                <a:grpFill/>
                <a:ln w="3834" cap="flat">
                  <a:noFill/>
                  <a:prstDash val="solid"/>
                  <a:miter/>
                </a:ln>
              </p:spPr>
              <p:txBody>
                <a:bodyPr rtlCol="0" anchor="ctr"/>
                <a:lstStyle/>
                <a:p>
                  <a:endParaRPr lang="en-US"/>
                </a:p>
              </p:txBody>
            </p:sp>
            <p:sp>
              <p:nvSpPr>
                <p:cNvPr id="62" name="Freeform 61">
                  <a:extLst>
                    <a:ext uri="{FF2B5EF4-FFF2-40B4-BE49-F238E27FC236}">
                      <a16:creationId xmlns:a16="http://schemas.microsoft.com/office/drawing/2014/main" id="{4C091A3A-3D03-B51D-ADF3-9DF31B6B58F9}"/>
                    </a:ext>
                  </a:extLst>
                </p:cNvPr>
                <p:cNvSpPr/>
                <p:nvPr/>
              </p:nvSpPr>
              <p:spPr>
                <a:xfrm>
                  <a:off x="3135377" y="5234295"/>
                  <a:ext cx="219647" cy="220409"/>
                </a:xfrm>
                <a:custGeom>
                  <a:avLst/>
                  <a:gdLst>
                    <a:gd name="connsiteX0" fmla="*/ 62236 w 219647"/>
                    <a:gd name="connsiteY0" fmla="*/ 105213 h 220409"/>
                    <a:gd name="connsiteX1" fmla="*/ 69143 w 219647"/>
                    <a:gd name="connsiteY1" fmla="*/ 14975 h 220409"/>
                    <a:gd name="connsiteX2" fmla="*/ 150504 w 219647"/>
                    <a:gd name="connsiteY2" fmla="*/ 14975 h 220409"/>
                    <a:gd name="connsiteX3" fmla="*/ 157795 w 219647"/>
                    <a:gd name="connsiteY3" fmla="*/ 104829 h 220409"/>
                    <a:gd name="connsiteX4" fmla="*/ 181590 w 219647"/>
                    <a:gd name="connsiteY4" fmla="*/ 121724 h 220409"/>
                    <a:gd name="connsiteX5" fmla="*/ 219583 w 219647"/>
                    <a:gd name="connsiteY5" fmla="*/ 200826 h 220409"/>
                    <a:gd name="connsiteX6" fmla="*/ 201162 w 219647"/>
                    <a:gd name="connsiteY6" fmla="*/ 220409 h 220409"/>
                    <a:gd name="connsiteX7" fmla="*/ 18485 w 219647"/>
                    <a:gd name="connsiteY7" fmla="*/ 220409 h 220409"/>
                    <a:gd name="connsiteX8" fmla="*/ 64 w 219647"/>
                    <a:gd name="connsiteY8" fmla="*/ 200826 h 220409"/>
                    <a:gd name="connsiteX9" fmla="*/ 50722 w 219647"/>
                    <a:gd name="connsiteY9" fmla="*/ 112509 h 220409"/>
                    <a:gd name="connsiteX10" fmla="*/ 62236 w 219647"/>
                    <a:gd name="connsiteY10" fmla="*/ 105213 h 220409"/>
                    <a:gd name="connsiteX11" fmla="*/ 186195 w 219647"/>
                    <a:gd name="connsiteY11" fmla="*/ 188154 h 220409"/>
                    <a:gd name="connsiteX12" fmla="*/ 105986 w 219647"/>
                    <a:gd name="connsiteY12" fmla="*/ 125948 h 220409"/>
                    <a:gd name="connsiteX13" fmla="*/ 34604 w 219647"/>
                    <a:gd name="connsiteY13" fmla="*/ 188154 h 220409"/>
                    <a:gd name="connsiteX14" fmla="*/ 186195 w 219647"/>
                    <a:gd name="connsiteY14" fmla="*/ 188154 h 220409"/>
                    <a:gd name="connsiteX15" fmla="*/ 141293 w 219647"/>
                    <a:gd name="connsiteY15" fmla="*/ 62590 h 220409"/>
                    <a:gd name="connsiteX16" fmla="*/ 109824 w 219647"/>
                    <a:gd name="connsiteY16" fmla="*/ 31487 h 220409"/>
                    <a:gd name="connsiteX17" fmla="*/ 78738 w 219647"/>
                    <a:gd name="connsiteY17" fmla="*/ 63742 h 220409"/>
                    <a:gd name="connsiteX18" fmla="*/ 110591 w 219647"/>
                    <a:gd name="connsiteY18" fmla="*/ 94077 h 220409"/>
                    <a:gd name="connsiteX19" fmla="*/ 141293 w 219647"/>
                    <a:gd name="connsiteY19" fmla="*/ 62590 h 22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19647" h="220409">
                      <a:moveTo>
                        <a:pt x="62236" y="105213"/>
                      </a:moveTo>
                      <a:cubicBezTo>
                        <a:pt x="40744" y="67966"/>
                        <a:pt x="43431" y="36479"/>
                        <a:pt x="69143" y="14975"/>
                      </a:cubicBezTo>
                      <a:cubicBezTo>
                        <a:pt x="92554" y="-4992"/>
                        <a:pt x="126710" y="-4992"/>
                        <a:pt x="150504" y="14975"/>
                      </a:cubicBezTo>
                      <a:cubicBezTo>
                        <a:pt x="176600" y="36863"/>
                        <a:pt x="178903" y="68350"/>
                        <a:pt x="157795" y="104829"/>
                      </a:cubicBezTo>
                      <a:cubicBezTo>
                        <a:pt x="165855" y="110589"/>
                        <a:pt x="174298" y="115580"/>
                        <a:pt x="181590" y="121724"/>
                      </a:cubicBezTo>
                      <a:cubicBezTo>
                        <a:pt x="205767" y="142460"/>
                        <a:pt x="218048" y="168955"/>
                        <a:pt x="219583" y="200826"/>
                      </a:cubicBezTo>
                      <a:cubicBezTo>
                        <a:pt x="220351" y="214265"/>
                        <a:pt x="214210" y="220409"/>
                        <a:pt x="201162" y="220409"/>
                      </a:cubicBezTo>
                      <a:cubicBezTo>
                        <a:pt x="140142" y="220409"/>
                        <a:pt x="79505" y="220409"/>
                        <a:pt x="18485" y="220409"/>
                      </a:cubicBezTo>
                      <a:cubicBezTo>
                        <a:pt x="5437" y="220409"/>
                        <a:pt x="-704" y="214265"/>
                        <a:pt x="64" y="200826"/>
                      </a:cubicBezTo>
                      <a:cubicBezTo>
                        <a:pt x="1983" y="162811"/>
                        <a:pt x="18869" y="133628"/>
                        <a:pt x="50722" y="112509"/>
                      </a:cubicBezTo>
                      <a:cubicBezTo>
                        <a:pt x="54560" y="109437"/>
                        <a:pt x="58398" y="107517"/>
                        <a:pt x="62236" y="105213"/>
                      </a:cubicBezTo>
                      <a:close/>
                      <a:moveTo>
                        <a:pt x="186195" y="188154"/>
                      </a:moveTo>
                      <a:cubicBezTo>
                        <a:pt x="180822" y="151675"/>
                        <a:pt x="145515" y="124412"/>
                        <a:pt x="105986" y="125948"/>
                      </a:cubicBezTo>
                      <a:cubicBezTo>
                        <a:pt x="71062" y="127484"/>
                        <a:pt x="36523" y="157051"/>
                        <a:pt x="34604" y="188154"/>
                      </a:cubicBezTo>
                      <a:cubicBezTo>
                        <a:pt x="84878" y="188154"/>
                        <a:pt x="135537" y="188154"/>
                        <a:pt x="186195" y="188154"/>
                      </a:cubicBezTo>
                      <a:close/>
                      <a:moveTo>
                        <a:pt x="141293" y="62590"/>
                      </a:moveTo>
                      <a:cubicBezTo>
                        <a:pt x="140909" y="45311"/>
                        <a:pt x="126710" y="31487"/>
                        <a:pt x="109824" y="31487"/>
                      </a:cubicBezTo>
                      <a:cubicBezTo>
                        <a:pt x="92170" y="31487"/>
                        <a:pt x="78354" y="46079"/>
                        <a:pt x="78738" y="63742"/>
                      </a:cubicBezTo>
                      <a:cubicBezTo>
                        <a:pt x="79122" y="80638"/>
                        <a:pt x="93705" y="94461"/>
                        <a:pt x="110591" y="94077"/>
                      </a:cubicBezTo>
                      <a:cubicBezTo>
                        <a:pt x="127861" y="94077"/>
                        <a:pt x="141677" y="79870"/>
                        <a:pt x="141293" y="62590"/>
                      </a:cubicBezTo>
                      <a:close/>
                    </a:path>
                  </a:pathLst>
                </a:custGeom>
                <a:grpFill/>
                <a:ln w="3834" cap="flat">
                  <a:noFill/>
                  <a:prstDash val="solid"/>
                  <a:miter/>
                </a:ln>
              </p:spPr>
              <p:txBody>
                <a:bodyPr rtlCol="0" anchor="ctr"/>
                <a:lstStyle/>
                <a:p>
                  <a:endParaRPr lang="en-US"/>
                </a:p>
              </p:txBody>
            </p:sp>
            <p:sp>
              <p:nvSpPr>
                <p:cNvPr id="63" name="Freeform 62">
                  <a:extLst>
                    <a:ext uri="{FF2B5EF4-FFF2-40B4-BE49-F238E27FC236}">
                      <a16:creationId xmlns:a16="http://schemas.microsoft.com/office/drawing/2014/main" id="{FE9CD1BC-EFD7-6561-FAA0-E99119CC3FA2}"/>
                    </a:ext>
                  </a:extLst>
                </p:cNvPr>
                <p:cNvSpPr/>
                <p:nvPr/>
              </p:nvSpPr>
              <p:spPr>
                <a:xfrm>
                  <a:off x="2837244" y="5533037"/>
                  <a:ext cx="125498" cy="125948"/>
                </a:xfrm>
                <a:custGeom>
                  <a:avLst/>
                  <a:gdLst>
                    <a:gd name="connsiteX0" fmla="*/ 62559 w 125498"/>
                    <a:gd name="connsiteY0" fmla="*/ 0 h 125948"/>
                    <a:gd name="connsiteX1" fmla="*/ 125498 w 125498"/>
                    <a:gd name="connsiteY1" fmla="*/ 62974 h 125948"/>
                    <a:gd name="connsiteX2" fmla="*/ 62559 w 125498"/>
                    <a:gd name="connsiteY2" fmla="*/ 125948 h 125948"/>
                    <a:gd name="connsiteX3" fmla="*/ 4 w 125498"/>
                    <a:gd name="connsiteY3" fmla="*/ 63742 h 125948"/>
                    <a:gd name="connsiteX4" fmla="*/ 62559 w 125498"/>
                    <a:gd name="connsiteY4" fmla="*/ 0 h 125948"/>
                    <a:gd name="connsiteX5" fmla="*/ 62559 w 125498"/>
                    <a:gd name="connsiteY5" fmla="*/ 31487 h 125948"/>
                    <a:gd name="connsiteX6" fmla="*/ 31473 w 125498"/>
                    <a:gd name="connsiteY6" fmla="*/ 62974 h 125948"/>
                    <a:gd name="connsiteX7" fmla="*/ 63327 w 125498"/>
                    <a:gd name="connsiteY7" fmla="*/ 94461 h 125948"/>
                    <a:gd name="connsiteX8" fmla="*/ 94029 w 125498"/>
                    <a:gd name="connsiteY8" fmla="*/ 62590 h 125948"/>
                    <a:gd name="connsiteX9" fmla="*/ 62559 w 125498"/>
                    <a:gd name="connsiteY9" fmla="*/ 31487 h 125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5498" h="125948">
                      <a:moveTo>
                        <a:pt x="62559" y="0"/>
                      </a:moveTo>
                      <a:cubicBezTo>
                        <a:pt x="97483" y="0"/>
                        <a:pt x="125498" y="28031"/>
                        <a:pt x="125498" y="62974"/>
                      </a:cubicBezTo>
                      <a:cubicBezTo>
                        <a:pt x="125498" y="97533"/>
                        <a:pt x="97099" y="125948"/>
                        <a:pt x="62559" y="125948"/>
                      </a:cubicBezTo>
                      <a:cubicBezTo>
                        <a:pt x="28403" y="125948"/>
                        <a:pt x="388" y="97917"/>
                        <a:pt x="4" y="63742"/>
                      </a:cubicBezTo>
                      <a:cubicBezTo>
                        <a:pt x="-380" y="28415"/>
                        <a:pt x="27636" y="0"/>
                        <a:pt x="62559" y="0"/>
                      </a:cubicBezTo>
                      <a:close/>
                      <a:moveTo>
                        <a:pt x="62559" y="31487"/>
                      </a:moveTo>
                      <a:cubicBezTo>
                        <a:pt x="45289" y="31487"/>
                        <a:pt x="31473" y="45695"/>
                        <a:pt x="31473" y="62974"/>
                      </a:cubicBezTo>
                      <a:cubicBezTo>
                        <a:pt x="31473" y="80638"/>
                        <a:pt x="46057" y="94845"/>
                        <a:pt x="63327" y="94461"/>
                      </a:cubicBezTo>
                      <a:cubicBezTo>
                        <a:pt x="80213" y="94077"/>
                        <a:pt x="94413" y="79870"/>
                        <a:pt x="94029" y="62590"/>
                      </a:cubicBezTo>
                      <a:cubicBezTo>
                        <a:pt x="93645" y="45311"/>
                        <a:pt x="79829" y="31487"/>
                        <a:pt x="62559" y="31487"/>
                      </a:cubicBezTo>
                      <a:close/>
                    </a:path>
                  </a:pathLst>
                </a:custGeom>
                <a:grpFill/>
                <a:ln w="3834" cap="flat">
                  <a:noFill/>
                  <a:prstDash val="solid"/>
                  <a:miter/>
                </a:ln>
              </p:spPr>
              <p:txBody>
                <a:bodyPr rtlCol="0" anchor="ctr"/>
                <a:lstStyle/>
                <a:p>
                  <a:endParaRPr lang="en-US"/>
                </a:p>
              </p:txBody>
            </p:sp>
            <p:sp>
              <p:nvSpPr>
                <p:cNvPr id="64" name="Freeform 63">
                  <a:extLst>
                    <a:ext uri="{FF2B5EF4-FFF2-40B4-BE49-F238E27FC236}">
                      <a16:creationId xmlns:a16="http://schemas.microsoft.com/office/drawing/2014/main" id="{6BA1089D-BA8E-85CB-C826-59046E958D0B}"/>
                    </a:ext>
                  </a:extLst>
                </p:cNvPr>
                <p:cNvSpPr/>
                <p:nvPr/>
              </p:nvSpPr>
              <p:spPr>
                <a:xfrm>
                  <a:off x="2459992" y="5485801"/>
                  <a:ext cx="94419" cy="94102"/>
                </a:xfrm>
                <a:custGeom>
                  <a:avLst/>
                  <a:gdLst>
                    <a:gd name="connsiteX0" fmla="*/ 94414 w 94419"/>
                    <a:gd name="connsiteY0" fmla="*/ 48388 h 94102"/>
                    <a:gd name="connsiteX1" fmla="*/ 46442 w 94419"/>
                    <a:gd name="connsiteY1" fmla="*/ 94082 h 94102"/>
                    <a:gd name="connsiteX2" fmla="*/ 5 w 94419"/>
                    <a:gd name="connsiteY2" fmla="*/ 45700 h 94102"/>
                    <a:gd name="connsiteX3" fmla="*/ 47977 w 94419"/>
                    <a:gd name="connsiteY3" fmla="*/ 5 h 94102"/>
                    <a:gd name="connsiteX4" fmla="*/ 94414 w 94419"/>
                    <a:gd name="connsiteY4" fmla="*/ 48388 h 94102"/>
                    <a:gd name="connsiteX5" fmla="*/ 62944 w 94419"/>
                    <a:gd name="connsiteY5" fmla="*/ 47236 h 94102"/>
                    <a:gd name="connsiteX6" fmla="*/ 47593 w 94419"/>
                    <a:gd name="connsiteY6" fmla="*/ 31492 h 94102"/>
                    <a:gd name="connsiteX7" fmla="*/ 31475 w 94419"/>
                    <a:gd name="connsiteY7" fmla="*/ 46468 h 94102"/>
                    <a:gd name="connsiteX8" fmla="*/ 47210 w 94419"/>
                    <a:gd name="connsiteY8" fmla="*/ 62979 h 94102"/>
                    <a:gd name="connsiteX9" fmla="*/ 62944 w 94419"/>
                    <a:gd name="connsiteY9" fmla="*/ 47236 h 9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419" h="94102">
                      <a:moveTo>
                        <a:pt x="94414" y="48388"/>
                      </a:moveTo>
                      <a:cubicBezTo>
                        <a:pt x="94030" y="73731"/>
                        <a:pt x="72155" y="94850"/>
                        <a:pt x="46442" y="94082"/>
                      </a:cubicBezTo>
                      <a:cubicBezTo>
                        <a:pt x="20345" y="93698"/>
                        <a:pt x="-378" y="71811"/>
                        <a:pt x="5" y="45700"/>
                      </a:cubicBezTo>
                      <a:cubicBezTo>
                        <a:pt x="773" y="19973"/>
                        <a:pt x="22264" y="-379"/>
                        <a:pt x="47977" y="5"/>
                      </a:cubicBezTo>
                      <a:cubicBezTo>
                        <a:pt x="74074" y="389"/>
                        <a:pt x="94798" y="22277"/>
                        <a:pt x="94414" y="48388"/>
                      </a:cubicBezTo>
                      <a:close/>
                      <a:moveTo>
                        <a:pt x="62944" y="47236"/>
                      </a:moveTo>
                      <a:cubicBezTo>
                        <a:pt x="62944" y="38788"/>
                        <a:pt x="56036" y="31492"/>
                        <a:pt x="47593" y="31492"/>
                      </a:cubicBezTo>
                      <a:cubicBezTo>
                        <a:pt x="39150" y="31108"/>
                        <a:pt x="31859" y="38020"/>
                        <a:pt x="31475" y="46468"/>
                      </a:cubicBezTo>
                      <a:cubicBezTo>
                        <a:pt x="31091" y="55300"/>
                        <a:pt x="38383" y="62979"/>
                        <a:pt x="47210" y="62979"/>
                      </a:cubicBezTo>
                      <a:cubicBezTo>
                        <a:pt x="55653" y="62595"/>
                        <a:pt x="62944" y="55684"/>
                        <a:pt x="62944" y="47236"/>
                      </a:cubicBezTo>
                      <a:close/>
                    </a:path>
                  </a:pathLst>
                </a:custGeom>
                <a:grpFill/>
                <a:ln w="3834" cap="flat">
                  <a:noFill/>
                  <a:prstDash val="solid"/>
                  <a:miter/>
                </a:ln>
              </p:spPr>
              <p:txBody>
                <a:bodyPr rtlCol="0" anchor="ctr"/>
                <a:lstStyle/>
                <a:p>
                  <a:endParaRPr lang="en-US"/>
                </a:p>
              </p:txBody>
            </p:sp>
            <p:sp>
              <p:nvSpPr>
                <p:cNvPr id="65" name="Freeform 64">
                  <a:extLst>
                    <a:ext uri="{FF2B5EF4-FFF2-40B4-BE49-F238E27FC236}">
                      <a16:creationId xmlns:a16="http://schemas.microsoft.com/office/drawing/2014/main" id="{E6B4D28A-2291-3951-00F6-CDE0236F3A4E}"/>
                    </a:ext>
                  </a:extLst>
                </p:cNvPr>
                <p:cNvSpPr/>
                <p:nvPr/>
              </p:nvSpPr>
              <p:spPr>
                <a:xfrm>
                  <a:off x="3245585" y="5485802"/>
                  <a:ext cx="94408" cy="94087"/>
                </a:xfrm>
                <a:custGeom>
                  <a:avLst/>
                  <a:gdLst>
                    <a:gd name="connsiteX0" fmla="*/ 0 w 94408"/>
                    <a:gd name="connsiteY0" fmla="*/ 46852 h 94087"/>
                    <a:gd name="connsiteX1" fmla="*/ 47972 w 94408"/>
                    <a:gd name="connsiteY1" fmla="*/ 5 h 94087"/>
                    <a:gd name="connsiteX2" fmla="*/ 94409 w 94408"/>
                    <a:gd name="connsiteY2" fmla="*/ 47236 h 94087"/>
                    <a:gd name="connsiteX3" fmla="*/ 46437 w 94408"/>
                    <a:gd name="connsiteY3" fmla="*/ 94082 h 94087"/>
                    <a:gd name="connsiteX4" fmla="*/ 0 w 94408"/>
                    <a:gd name="connsiteY4" fmla="*/ 46852 h 94087"/>
                    <a:gd name="connsiteX5" fmla="*/ 46821 w 94408"/>
                    <a:gd name="connsiteY5" fmla="*/ 31492 h 94087"/>
                    <a:gd name="connsiteX6" fmla="*/ 31086 w 94408"/>
                    <a:gd name="connsiteY6" fmla="*/ 46852 h 94087"/>
                    <a:gd name="connsiteX7" fmla="*/ 46437 w 94408"/>
                    <a:gd name="connsiteY7" fmla="*/ 62595 h 94087"/>
                    <a:gd name="connsiteX8" fmla="*/ 62555 w 94408"/>
                    <a:gd name="connsiteY8" fmla="*/ 46468 h 94087"/>
                    <a:gd name="connsiteX9" fmla="*/ 46821 w 94408"/>
                    <a:gd name="connsiteY9" fmla="*/ 31492 h 9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408" h="94087">
                      <a:moveTo>
                        <a:pt x="0" y="46852"/>
                      </a:moveTo>
                      <a:cubicBezTo>
                        <a:pt x="0" y="20740"/>
                        <a:pt x="21491" y="-379"/>
                        <a:pt x="47972" y="5"/>
                      </a:cubicBezTo>
                      <a:cubicBezTo>
                        <a:pt x="73301" y="389"/>
                        <a:pt x="94409" y="21893"/>
                        <a:pt x="94409" y="47236"/>
                      </a:cubicBezTo>
                      <a:cubicBezTo>
                        <a:pt x="94025" y="73347"/>
                        <a:pt x="72533" y="94466"/>
                        <a:pt x="46437" y="94082"/>
                      </a:cubicBezTo>
                      <a:cubicBezTo>
                        <a:pt x="20724" y="93698"/>
                        <a:pt x="0" y="72579"/>
                        <a:pt x="0" y="46852"/>
                      </a:cubicBezTo>
                      <a:close/>
                      <a:moveTo>
                        <a:pt x="46821" y="31492"/>
                      </a:moveTo>
                      <a:cubicBezTo>
                        <a:pt x="38378" y="31492"/>
                        <a:pt x="31470" y="38404"/>
                        <a:pt x="31086" y="46852"/>
                      </a:cubicBezTo>
                      <a:cubicBezTo>
                        <a:pt x="31086" y="55299"/>
                        <a:pt x="37994" y="62595"/>
                        <a:pt x="46437" y="62595"/>
                      </a:cubicBezTo>
                      <a:cubicBezTo>
                        <a:pt x="55263" y="62979"/>
                        <a:pt x="62555" y="55299"/>
                        <a:pt x="62555" y="46468"/>
                      </a:cubicBezTo>
                      <a:cubicBezTo>
                        <a:pt x="62555" y="38404"/>
                        <a:pt x="55263" y="31492"/>
                        <a:pt x="46821" y="31492"/>
                      </a:cubicBezTo>
                      <a:close/>
                    </a:path>
                  </a:pathLst>
                </a:custGeom>
                <a:grpFill/>
                <a:ln w="3834" cap="flat">
                  <a:noFill/>
                  <a:prstDash val="solid"/>
                  <a:miter/>
                </a:ln>
              </p:spPr>
              <p:txBody>
                <a:bodyPr rtlCol="0" anchor="ctr"/>
                <a:lstStyle/>
                <a:p>
                  <a:endParaRPr lang="en-US"/>
                </a:p>
              </p:txBody>
            </p:sp>
            <p:sp>
              <p:nvSpPr>
                <p:cNvPr id="66" name="Freeform 65">
                  <a:extLst>
                    <a:ext uri="{FF2B5EF4-FFF2-40B4-BE49-F238E27FC236}">
                      <a16:creationId xmlns:a16="http://schemas.microsoft.com/office/drawing/2014/main" id="{FE186408-3ABA-84A1-3862-1D6532ABE1D1}"/>
                    </a:ext>
                  </a:extLst>
                </p:cNvPr>
                <p:cNvSpPr/>
                <p:nvPr/>
              </p:nvSpPr>
              <p:spPr>
                <a:xfrm>
                  <a:off x="2523320" y="5014653"/>
                  <a:ext cx="94030" cy="94077"/>
                </a:xfrm>
                <a:custGeom>
                  <a:avLst/>
                  <a:gdLst>
                    <a:gd name="connsiteX0" fmla="*/ 94025 w 94030"/>
                    <a:gd name="connsiteY0" fmla="*/ 46462 h 94077"/>
                    <a:gd name="connsiteX1" fmla="*/ 47204 w 94030"/>
                    <a:gd name="connsiteY1" fmla="*/ 94077 h 94077"/>
                    <a:gd name="connsiteX2" fmla="*/ 0 w 94030"/>
                    <a:gd name="connsiteY2" fmla="*/ 47615 h 94077"/>
                    <a:gd name="connsiteX3" fmla="*/ 46821 w 94030"/>
                    <a:gd name="connsiteY3" fmla="*/ 0 h 94077"/>
                    <a:gd name="connsiteX4" fmla="*/ 94025 w 94030"/>
                    <a:gd name="connsiteY4" fmla="*/ 46462 h 94077"/>
                    <a:gd name="connsiteX5" fmla="*/ 62555 w 94030"/>
                    <a:gd name="connsiteY5" fmla="*/ 47231 h 94077"/>
                    <a:gd name="connsiteX6" fmla="*/ 47588 w 94030"/>
                    <a:gd name="connsiteY6" fmla="*/ 31487 h 94077"/>
                    <a:gd name="connsiteX7" fmla="*/ 31470 w 94030"/>
                    <a:gd name="connsiteY7" fmla="*/ 47231 h 94077"/>
                    <a:gd name="connsiteX8" fmla="*/ 47204 w 94030"/>
                    <a:gd name="connsiteY8" fmla="*/ 62590 h 94077"/>
                    <a:gd name="connsiteX9" fmla="*/ 62555 w 94030"/>
                    <a:gd name="connsiteY9" fmla="*/ 47231 h 94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030" h="94077">
                      <a:moveTo>
                        <a:pt x="94025" y="46462"/>
                      </a:moveTo>
                      <a:cubicBezTo>
                        <a:pt x="94409" y="72574"/>
                        <a:pt x="73301" y="94077"/>
                        <a:pt x="47204" y="94077"/>
                      </a:cubicBezTo>
                      <a:cubicBezTo>
                        <a:pt x="21491" y="94077"/>
                        <a:pt x="384" y="72958"/>
                        <a:pt x="0" y="47615"/>
                      </a:cubicBezTo>
                      <a:cubicBezTo>
                        <a:pt x="0" y="21503"/>
                        <a:pt x="21108" y="0"/>
                        <a:pt x="46821" y="0"/>
                      </a:cubicBezTo>
                      <a:cubicBezTo>
                        <a:pt x="72534" y="0"/>
                        <a:pt x="93641" y="20735"/>
                        <a:pt x="94025" y="46462"/>
                      </a:cubicBezTo>
                      <a:close/>
                      <a:moveTo>
                        <a:pt x="62555" y="47231"/>
                      </a:moveTo>
                      <a:cubicBezTo>
                        <a:pt x="62555" y="38783"/>
                        <a:pt x="56031" y="31487"/>
                        <a:pt x="47588" y="31487"/>
                      </a:cubicBezTo>
                      <a:cubicBezTo>
                        <a:pt x="38761" y="31103"/>
                        <a:pt x="31470" y="38399"/>
                        <a:pt x="31470" y="47231"/>
                      </a:cubicBezTo>
                      <a:cubicBezTo>
                        <a:pt x="31470" y="55678"/>
                        <a:pt x="38761" y="62590"/>
                        <a:pt x="47204" y="62590"/>
                      </a:cubicBezTo>
                      <a:cubicBezTo>
                        <a:pt x="55264" y="62590"/>
                        <a:pt x="62172" y="55678"/>
                        <a:pt x="62555" y="47231"/>
                      </a:cubicBezTo>
                      <a:close/>
                    </a:path>
                  </a:pathLst>
                </a:custGeom>
                <a:grpFill/>
                <a:ln w="3834" cap="flat">
                  <a:noFill/>
                  <a:prstDash val="solid"/>
                  <a:miter/>
                </a:ln>
              </p:spPr>
              <p:txBody>
                <a:bodyPr rtlCol="0" anchor="ctr"/>
                <a:lstStyle/>
                <a:p>
                  <a:endParaRPr lang="en-US"/>
                </a:p>
              </p:txBody>
            </p:sp>
            <p:sp>
              <p:nvSpPr>
                <p:cNvPr id="67" name="Freeform 66">
                  <a:extLst>
                    <a:ext uri="{FF2B5EF4-FFF2-40B4-BE49-F238E27FC236}">
                      <a16:creationId xmlns:a16="http://schemas.microsoft.com/office/drawing/2014/main" id="{844F040D-679B-A237-FE33-21F57482AAE8}"/>
                    </a:ext>
                  </a:extLst>
                </p:cNvPr>
                <p:cNvSpPr/>
                <p:nvPr/>
              </p:nvSpPr>
              <p:spPr>
                <a:xfrm>
                  <a:off x="3182646" y="5014648"/>
                  <a:ext cx="94030" cy="94466"/>
                </a:xfrm>
                <a:custGeom>
                  <a:avLst/>
                  <a:gdLst>
                    <a:gd name="connsiteX0" fmla="*/ 47204 w 94030"/>
                    <a:gd name="connsiteY0" fmla="*/ 5 h 94466"/>
                    <a:gd name="connsiteX1" fmla="*/ 94025 w 94030"/>
                    <a:gd name="connsiteY1" fmla="*/ 48004 h 94466"/>
                    <a:gd name="connsiteX2" fmla="*/ 46821 w 94030"/>
                    <a:gd name="connsiteY2" fmla="*/ 94466 h 94466"/>
                    <a:gd name="connsiteX3" fmla="*/ 0 w 94030"/>
                    <a:gd name="connsiteY3" fmla="*/ 47620 h 94466"/>
                    <a:gd name="connsiteX4" fmla="*/ 47204 w 94030"/>
                    <a:gd name="connsiteY4" fmla="*/ 5 h 94466"/>
                    <a:gd name="connsiteX5" fmla="*/ 62555 w 94030"/>
                    <a:gd name="connsiteY5" fmla="*/ 46852 h 94466"/>
                    <a:gd name="connsiteX6" fmla="*/ 47204 w 94030"/>
                    <a:gd name="connsiteY6" fmla="*/ 31492 h 94466"/>
                    <a:gd name="connsiteX7" fmla="*/ 31470 w 94030"/>
                    <a:gd name="connsiteY7" fmla="*/ 47620 h 94466"/>
                    <a:gd name="connsiteX8" fmla="*/ 47588 w 94030"/>
                    <a:gd name="connsiteY8" fmla="*/ 62595 h 94466"/>
                    <a:gd name="connsiteX9" fmla="*/ 62555 w 94030"/>
                    <a:gd name="connsiteY9" fmla="*/ 46852 h 94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030" h="94466">
                      <a:moveTo>
                        <a:pt x="47204" y="5"/>
                      </a:moveTo>
                      <a:cubicBezTo>
                        <a:pt x="73301" y="5"/>
                        <a:pt x="94409" y="21892"/>
                        <a:pt x="94025" y="48004"/>
                      </a:cubicBezTo>
                      <a:cubicBezTo>
                        <a:pt x="93641" y="73731"/>
                        <a:pt x="72534" y="94466"/>
                        <a:pt x="46821" y="94466"/>
                      </a:cubicBezTo>
                      <a:cubicBezTo>
                        <a:pt x="21108" y="94466"/>
                        <a:pt x="0" y="73347"/>
                        <a:pt x="0" y="47620"/>
                      </a:cubicBezTo>
                      <a:cubicBezTo>
                        <a:pt x="0" y="21124"/>
                        <a:pt x="21108" y="-379"/>
                        <a:pt x="47204" y="5"/>
                      </a:cubicBezTo>
                      <a:close/>
                      <a:moveTo>
                        <a:pt x="62555" y="46852"/>
                      </a:moveTo>
                      <a:cubicBezTo>
                        <a:pt x="62555" y="38404"/>
                        <a:pt x="55647" y="31492"/>
                        <a:pt x="47204" y="31492"/>
                      </a:cubicBezTo>
                      <a:cubicBezTo>
                        <a:pt x="38378" y="31492"/>
                        <a:pt x="31086" y="38788"/>
                        <a:pt x="31470" y="47620"/>
                      </a:cubicBezTo>
                      <a:cubicBezTo>
                        <a:pt x="31853" y="56067"/>
                        <a:pt x="39145" y="62979"/>
                        <a:pt x="47588" y="62595"/>
                      </a:cubicBezTo>
                      <a:cubicBezTo>
                        <a:pt x="56031" y="62211"/>
                        <a:pt x="62939" y="55299"/>
                        <a:pt x="62555" y="46852"/>
                      </a:cubicBezTo>
                      <a:close/>
                    </a:path>
                  </a:pathLst>
                </a:custGeom>
                <a:grpFill/>
                <a:ln w="3834" cap="flat">
                  <a:noFill/>
                  <a:prstDash val="solid"/>
                  <a:miter/>
                </a:ln>
              </p:spPr>
              <p:txBody>
                <a:bodyPr rtlCol="0" anchor="ctr"/>
                <a:lstStyle/>
                <a:p>
                  <a:endParaRPr lang="en-US"/>
                </a:p>
              </p:txBody>
            </p:sp>
          </p:grpSp>
        </p:grpSp>
      </p:grpSp>
    </p:spTree>
    <p:extLst>
      <p:ext uri="{BB962C8B-B14F-4D97-AF65-F5344CB8AC3E}">
        <p14:creationId xmlns:p14="http://schemas.microsoft.com/office/powerpoint/2010/main" val="41795628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ase Study 2">
    <p:spTree>
      <p:nvGrpSpPr>
        <p:cNvPr id="1" name=""/>
        <p:cNvGrpSpPr/>
        <p:nvPr/>
      </p:nvGrpSpPr>
      <p:grpSpPr>
        <a:xfrm>
          <a:off x="0" y="0"/>
          <a:ext cx="0" cy="0"/>
          <a:chOff x="0" y="0"/>
          <a:chExt cx="0" cy="0"/>
        </a:xfrm>
      </p:grpSpPr>
      <p:sp>
        <p:nvSpPr>
          <p:cNvPr id="28" name="Freeform 27">
            <a:extLst>
              <a:ext uri="{FF2B5EF4-FFF2-40B4-BE49-F238E27FC236}">
                <a16:creationId xmlns:a16="http://schemas.microsoft.com/office/drawing/2014/main" id="{8A5AA431-18C7-0540-79DF-4D706B9DDA11}"/>
              </a:ext>
            </a:extLst>
          </p:cNvPr>
          <p:cNvSpPr/>
          <p:nvPr userDrawn="1"/>
        </p:nvSpPr>
        <p:spPr>
          <a:xfrm>
            <a:off x="0" y="1"/>
            <a:ext cx="5954589" cy="3385086"/>
          </a:xfrm>
          <a:custGeom>
            <a:avLst/>
            <a:gdLst>
              <a:gd name="connsiteX0" fmla="*/ 0 w 5954589"/>
              <a:gd name="connsiteY0" fmla="*/ 0 h 3385086"/>
              <a:gd name="connsiteX1" fmla="*/ 5036093 w 5954589"/>
              <a:gd name="connsiteY1" fmla="*/ 0 h 3385086"/>
              <a:gd name="connsiteX2" fmla="*/ 4943736 w 5954589"/>
              <a:gd name="connsiteY2" fmla="*/ 123507 h 3385086"/>
              <a:gd name="connsiteX3" fmla="*/ 4569471 w 5954589"/>
              <a:gd name="connsiteY3" fmla="*/ 1348767 h 3385086"/>
              <a:gd name="connsiteX4" fmla="*/ 5907909 w 5954589"/>
              <a:gd name="connsiteY4" fmla="*/ 3368001 h 3385086"/>
              <a:gd name="connsiteX5" fmla="*/ 5954589 w 5954589"/>
              <a:gd name="connsiteY5" fmla="*/ 3385086 h 3385086"/>
              <a:gd name="connsiteX6" fmla="*/ 0 w 5954589"/>
              <a:gd name="connsiteY6" fmla="*/ 3385086 h 338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54589" h="3385086">
                <a:moveTo>
                  <a:pt x="0" y="0"/>
                </a:moveTo>
                <a:lnTo>
                  <a:pt x="5036093" y="0"/>
                </a:lnTo>
                <a:lnTo>
                  <a:pt x="4943736" y="123507"/>
                </a:lnTo>
                <a:cubicBezTo>
                  <a:pt x="4707445" y="473265"/>
                  <a:pt x="4569471" y="894903"/>
                  <a:pt x="4569471" y="1348767"/>
                </a:cubicBezTo>
                <a:cubicBezTo>
                  <a:pt x="4569471" y="2256495"/>
                  <a:pt x="5121365" y="3035321"/>
                  <a:pt x="5907909" y="3368001"/>
                </a:cubicBezTo>
                <a:lnTo>
                  <a:pt x="5954589" y="3385086"/>
                </a:lnTo>
                <a:lnTo>
                  <a:pt x="0" y="3385086"/>
                </a:ln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283"/>
          </a:p>
        </p:txBody>
      </p:sp>
      <p:sp>
        <p:nvSpPr>
          <p:cNvPr id="6" name="Text Placeholder 23">
            <a:extLst>
              <a:ext uri="{FF2B5EF4-FFF2-40B4-BE49-F238E27FC236}">
                <a16:creationId xmlns:a16="http://schemas.microsoft.com/office/drawing/2014/main" id="{13DCDA6C-A304-0B93-9751-ED15D90DFD00}"/>
              </a:ext>
            </a:extLst>
          </p:cNvPr>
          <p:cNvSpPr>
            <a:spLocks noGrp="1"/>
          </p:cNvSpPr>
          <p:nvPr>
            <p:ph type="body" sz="quarter" idx="55" hasCustomPrompt="1"/>
          </p:nvPr>
        </p:nvSpPr>
        <p:spPr>
          <a:xfrm>
            <a:off x="615910" y="510251"/>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7" name="Text Placeholder 23">
            <a:extLst>
              <a:ext uri="{FF2B5EF4-FFF2-40B4-BE49-F238E27FC236}">
                <a16:creationId xmlns:a16="http://schemas.microsoft.com/office/drawing/2014/main" id="{9F9FB516-C4E9-656B-F124-9805ABA2D222}"/>
              </a:ext>
            </a:extLst>
          </p:cNvPr>
          <p:cNvSpPr>
            <a:spLocks noGrp="1"/>
          </p:cNvSpPr>
          <p:nvPr>
            <p:ph type="body" sz="quarter" idx="42" hasCustomPrompt="1"/>
          </p:nvPr>
        </p:nvSpPr>
        <p:spPr>
          <a:xfrm>
            <a:off x="615910" y="518529"/>
            <a:ext cx="3288612" cy="2066172"/>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10" name="Text Placeholder 32">
            <a:extLst>
              <a:ext uri="{FF2B5EF4-FFF2-40B4-BE49-F238E27FC236}">
                <a16:creationId xmlns:a16="http://schemas.microsoft.com/office/drawing/2014/main" id="{6C2BC772-F219-61B6-EDE6-82E02402618F}"/>
              </a:ext>
            </a:extLst>
          </p:cNvPr>
          <p:cNvSpPr>
            <a:spLocks noGrp="1"/>
          </p:cNvSpPr>
          <p:nvPr>
            <p:ph type="body" sz="quarter" idx="52" hasCustomPrompt="1"/>
          </p:nvPr>
        </p:nvSpPr>
        <p:spPr>
          <a:xfrm>
            <a:off x="615910" y="2568299"/>
            <a:ext cx="3297520" cy="215410"/>
          </a:xfrm>
        </p:spPr>
        <p:txBody>
          <a:bodyPr numCol="1" spcCol="288000" anchor="t">
            <a:noAutofit/>
          </a:bodyPr>
          <a:lstStyle>
            <a:lvl1pPr marL="0" indent="0" algn="ctr">
              <a:lnSpc>
                <a:spcPct val="100000"/>
              </a:lnSpc>
              <a:spcBef>
                <a:spcPts val="0"/>
              </a:spcBef>
              <a:buNone/>
              <a:defRPr sz="12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sp>
        <p:nvSpPr>
          <p:cNvPr id="11" name="Text Placeholder 23">
            <a:extLst>
              <a:ext uri="{FF2B5EF4-FFF2-40B4-BE49-F238E27FC236}">
                <a16:creationId xmlns:a16="http://schemas.microsoft.com/office/drawing/2014/main" id="{B923F593-2D9B-6443-8F94-BD2E6A7036C0}"/>
              </a:ext>
            </a:extLst>
          </p:cNvPr>
          <p:cNvSpPr>
            <a:spLocks noGrp="1"/>
          </p:cNvSpPr>
          <p:nvPr>
            <p:ph type="body" sz="quarter" idx="54" hasCustomPrompt="1"/>
          </p:nvPr>
        </p:nvSpPr>
        <p:spPr>
          <a:xfrm>
            <a:off x="3128102" y="1926840"/>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2" name="Text Placeholder 32">
            <a:extLst>
              <a:ext uri="{FF2B5EF4-FFF2-40B4-BE49-F238E27FC236}">
                <a16:creationId xmlns:a16="http://schemas.microsoft.com/office/drawing/2014/main" id="{8E13B011-2BED-E344-BF1E-093D5911E35C}"/>
              </a:ext>
            </a:extLst>
          </p:cNvPr>
          <p:cNvSpPr>
            <a:spLocks noGrp="1"/>
          </p:cNvSpPr>
          <p:nvPr>
            <p:ph type="body" sz="quarter" idx="65" hasCustomPrompt="1"/>
          </p:nvPr>
        </p:nvSpPr>
        <p:spPr>
          <a:xfrm>
            <a:off x="766012" y="4733361"/>
            <a:ext cx="5992060" cy="2088787"/>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3" name="Text Placeholder 32">
            <a:extLst>
              <a:ext uri="{FF2B5EF4-FFF2-40B4-BE49-F238E27FC236}">
                <a16:creationId xmlns:a16="http://schemas.microsoft.com/office/drawing/2014/main" id="{A378379D-932F-B94E-582E-7D2808690B84}"/>
              </a:ext>
            </a:extLst>
          </p:cNvPr>
          <p:cNvSpPr>
            <a:spLocks noGrp="1"/>
          </p:cNvSpPr>
          <p:nvPr>
            <p:ph type="body" sz="quarter" idx="114" hasCustomPrompt="1"/>
          </p:nvPr>
        </p:nvSpPr>
        <p:spPr>
          <a:xfrm>
            <a:off x="766012" y="4098701"/>
            <a:ext cx="5992059" cy="451257"/>
          </a:xfrm>
        </p:spPr>
        <p:txBody>
          <a:bodyPr>
            <a:noAutofit/>
          </a:bodyPr>
          <a:lstStyle>
            <a:lvl1pPr marL="0" indent="0" algn="l">
              <a:lnSpc>
                <a:spcPct val="100000"/>
              </a:lnSpc>
              <a:spcBef>
                <a:spcPts val="0"/>
              </a:spcBef>
              <a:buNone/>
              <a:defRPr sz="14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cxnSp>
        <p:nvCxnSpPr>
          <p:cNvPr id="19" name="Straight Connector 18">
            <a:extLst>
              <a:ext uri="{FF2B5EF4-FFF2-40B4-BE49-F238E27FC236}">
                <a16:creationId xmlns:a16="http://schemas.microsoft.com/office/drawing/2014/main" id="{1751A68F-B65D-76DE-545D-FAD107966D28}"/>
              </a:ext>
            </a:extLst>
          </p:cNvPr>
          <p:cNvCxnSpPr>
            <a:cxnSpLocks/>
          </p:cNvCxnSpPr>
          <p:nvPr userDrawn="1"/>
        </p:nvCxnSpPr>
        <p:spPr>
          <a:xfrm>
            <a:off x="0" y="6980109"/>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20" name="Text Placeholder 32">
            <a:extLst>
              <a:ext uri="{FF2B5EF4-FFF2-40B4-BE49-F238E27FC236}">
                <a16:creationId xmlns:a16="http://schemas.microsoft.com/office/drawing/2014/main" id="{A18AD7F3-4964-2355-486A-7DA407477D3D}"/>
              </a:ext>
            </a:extLst>
          </p:cNvPr>
          <p:cNvSpPr>
            <a:spLocks noGrp="1"/>
          </p:cNvSpPr>
          <p:nvPr>
            <p:ph type="body" sz="quarter" idx="115" hasCustomPrompt="1"/>
          </p:nvPr>
        </p:nvSpPr>
        <p:spPr>
          <a:xfrm>
            <a:off x="730153" y="7799289"/>
            <a:ext cx="5992060" cy="2088787"/>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21" name="Text Placeholder 32">
            <a:extLst>
              <a:ext uri="{FF2B5EF4-FFF2-40B4-BE49-F238E27FC236}">
                <a16:creationId xmlns:a16="http://schemas.microsoft.com/office/drawing/2014/main" id="{36212791-295B-05E5-2BA0-2CA7EBCB07C6}"/>
              </a:ext>
            </a:extLst>
          </p:cNvPr>
          <p:cNvSpPr>
            <a:spLocks noGrp="1"/>
          </p:cNvSpPr>
          <p:nvPr>
            <p:ph type="body" sz="quarter" idx="116" hasCustomPrompt="1"/>
          </p:nvPr>
        </p:nvSpPr>
        <p:spPr>
          <a:xfrm>
            <a:off x="730153" y="7164629"/>
            <a:ext cx="5992059" cy="451257"/>
          </a:xfrm>
        </p:spPr>
        <p:txBody>
          <a:bodyPr>
            <a:noAutofit/>
          </a:bodyPr>
          <a:lstStyle>
            <a:lvl1pPr marL="0" indent="0" algn="l">
              <a:lnSpc>
                <a:spcPct val="100000"/>
              </a:lnSpc>
              <a:spcBef>
                <a:spcPts val="0"/>
              </a:spcBef>
              <a:buNone/>
              <a:defRPr lang="en-GB" sz="1400" b="1" i="0" kern="1200" dirty="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sp>
        <p:nvSpPr>
          <p:cNvPr id="22" name="Slide Number Placeholder 5">
            <a:extLst>
              <a:ext uri="{FF2B5EF4-FFF2-40B4-BE49-F238E27FC236}">
                <a16:creationId xmlns:a16="http://schemas.microsoft.com/office/drawing/2014/main" id="{E3491C23-B259-A7ED-C493-19EA361E29A2}"/>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23" name="Text Box 5">
            <a:extLst>
              <a:ext uri="{FF2B5EF4-FFF2-40B4-BE49-F238E27FC236}">
                <a16:creationId xmlns:a16="http://schemas.microsoft.com/office/drawing/2014/main" id="{0FFC472A-7D44-B629-671F-4A7DA6EDB5FC}"/>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pic>
        <p:nvPicPr>
          <p:cNvPr id="24" name="Picture 23">
            <a:extLst>
              <a:ext uri="{FF2B5EF4-FFF2-40B4-BE49-F238E27FC236}">
                <a16:creationId xmlns:a16="http://schemas.microsoft.com/office/drawing/2014/main" id="{98EB354F-1461-F882-9EBC-52167392BD76}"/>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rot="9000000">
            <a:off x="4156903" y="-1408070"/>
            <a:ext cx="5202335" cy="5427724"/>
          </a:xfrm>
          <a:custGeom>
            <a:avLst/>
            <a:gdLst>
              <a:gd name="connsiteX0" fmla="*/ 0 w 6275419"/>
              <a:gd name="connsiteY0" fmla="*/ 2338122 h 6547299"/>
              <a:gd name="connsiteX1" fmla="*/ 0 w 6275419"/>
              <a:gd name="connsiteY1" fmla="*/ 0 h 6547299"/>
              <a:gd name="connsiteX2" fmla="*/ 1349916 w 6275419"/>
              <a:gd name="connsiteY2" fmla="*/ 0 h 6547299"/>
              <a:gd name="connsiteX3" fmla="*/ 994942 w 6275419"/>
              <a:gd name="connsiteY3" fmla="*/ 614832 h 6547299"/>
              <a:gd name="connsiteX4" fmla="*/ 177967 w 6275419"/>
              <a:gd name="connsiteY4" fmla="*/ 614832 h 6547299"/>
              <a:gd name="connsiteX5" fmla="*/ 177967 w 6275419"/>
              <a:gd name="connsiteY5" fmla="*/ 2029874 h 6547299"/>
              <a:gd name="connsiteX6" fmla="*/ 3561392 w 6275419"/>
              <a:gd name="connsiteY6" fmla="*/ 6547299 h 6547299"/>
              <a:gd name="connsiteX7" fmla="*/ 4084033 w 6275419"/>
              <a:gd name="connsiteY7" fmla="*/ 5642058 h 6547299"/>
              <a:gd name="connsiteX8" fmla="*/ 1736058 w 6275419"/>
              <a:gd name="connsiteY8" fmla="*/ 4286454 h 6547299"/>
              <a:gd name="connsiteX9" fmla="*/ 1736058 w 6275419"/>
              <a:gd name="connsiteY9" fmla="*/ 3785708 h 6547299"/>
              <a:gd name="connsiteX10" fmla="*/ 3877337 w 6275419"/>
              <a:gd name="connsiteY10" fmla="*/ 76905 h 6547299"/>
              <a:gd name="connsiteX11" fmla="*/ 3744133 w 6275419"/>
              <a:gd name="connsiteY11" fmla="*/ 0 h 6547299"/>
              <a:gd name="connsiteX12" fmla="*/ 6275419 w 6275419"/>
              <a:gd name="connsiteY12" fmla="*/ 0 h 6547299"/>
              <a:gd name="connsiteX13" fmla="*/ 6275419 w 6275419"/>
              <a:gd name="connsiteY13" fmla="*/ 6547299 h 6547299"/>
              <a:gd name="connsiteX14" fmla="*/ 0 w 6275419"/>
              <a:gd name="connsiteY14" fmla="*/ 6547299 h 6547299"/>
              <a:gd name="connsiteX15" fmla="*/ 0 w 6275419"/>
              <a:gd name="connsiteY15" fmla="*/ 3284141 h 6547299"/>
              <a:gd name="connsiteX16" fmla="*/ 177967 w 6275419"/>
              <a:gd name="connsiteY16" fmla="*/ 3386890 h 6547299"/>
              <a:gd name="connsiteX17" fmla="*/ 177968 w 6275419"/>
              <a:gd name="connsiteY17" fmla="*/ 4620240 h 6547299"/>
              <a:gd name="connsiteX18" fmla="*/ 119092 w 6275419"/>
              <a:gd name="connsiteY18" fmla="*/ 4722215 h 6547299"/>
              <a:gd name="connsiteX19" fmla="*/ 177968 w 6275419"/>
              <a:gd name="connsiteY19" fmla="*/ 4756207 h 6547299"/>
              <a:gd name="connsiteX20" fmla="*/ 177968 w 6275419"/>
              <a:gd name="connsiteY20" fmla="*/ 5344355 h 6547299"/>
              <a:gd name="connsiteX21" fmla="*/ 1196669 w 6275419"/>
              <a:gd name="connsiteY21" fmla="*/ 5344354 h 6547299"/>
              <a:gd name="connsiteX22" fmla="*/ 3280230 w 6275419"/>
              <a:gd name="connsiteY22" fmla="*/ 6547299 h 6547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275419" h="6547299">
                <a:moveTo>
                  <a:pt x="0" y="2338122"/>
                </a:moveTo>
                <a:lnTo>
                  <a:pt x="0" y="0"/>
                </a:lnTo>
                <a:lnTo>
                  <a:pt x="1349916" y="0"/>
                </a:lnTo>
                <a:lnTo>
                  <a:pt x="994942" y="614832"/>
                </a:lnTo>
                <a:lnTo>
                  <a:pt x="177967" y="614832"/>
                </a:lnTo>
                <a:lnTo>
                  <a:pt x="177967" y="2029874"/>
                </a:lnTo>
                <a:close/>
                <a:moveTo>
                  <a:pt x="3561392" y="6547299"/>
                </a:moveTo>
                <a:lnTo>
                  <a:pt x="4084033" y="5642058"/>
                </a:lnTo>
                <a:lnTo>
                  <a:pt x="1736058" y="4286454"/>
                </a:lnTo>
                <a:lnTo>
                  <a:pt x="1736058" y="3785708"/>
                </a:lnTo>
                <a:lnTo>
                  <a:pt x="3877337" y="76905"/>
                </a:lnTo>
                <a:lnTo>
                  <a:pt x="3744133" y="0"/>
                </a:lnTo>
                <a:lnTo>
                  <a:pt x="6275419" y="0"/>
                </a:lnTo>
                <a:lnTo>
                  <a:pt x="6275419" y="6547299"/>
                </a:lnTo>
                <a:close/>
                <a:moveTo>
                  <a:pt x="0" y="6547299"/>
                </a:moveTo>
                <a:lnTo>
                  <a:pt x="0" y="3284141"/>
                </a:lnTo>
                <a:lnTo>
                  <a:pt x="177967" y="3386890"/>
                </a:lnTo>
                <a:lnTo>
                  <a:pt x="177968" y="4620240"/>
                </a:lnTo>
                <a:lnTo>
                  <a:pt x="119092" y="4722215"/>
                </a:lnTo>
                <a:lnTo>
                  <a:pt x="177968" y="4756207"/>
                </a:lnTo>
                <a:lnTo>
                  <a:pt x="177968" y="5344355"/>
                </a:lnTo>
                <a:lnTo>
                  <a:pt x="1196669" y="5344354"/>
                </a:lnTo>
                <a:lnTo>
                  <a:pt x="3280230" y="6547299"/>
                </a:lnTo>
                <a:close/>
              </a:path>
            </a:pathLst>
          </a:custGeom>
        </p:spPr>
      </p:pic>
      <p:sp>
        <p:nvSpPr>
          <p:cNvPr id="27" name="Picture Placeholder 26">
            <a:extLst>
              <a:ext uri="{FF2B5EF4-FFF2-40B4-BE49-F238E27FC236}">
                <a16:creationId xmlns:a16="http://schemas.microsoft.com/office/drawing/2014/main" id="{54EE477C-E353-1093-85B8-AC2173B9A332}"/>
              </a:ext>
            </a:extLst>
          </p:cNvPr>
          <p:cNvSpPr>
            <a:spLocks noGrp="1"/>
          </p:cNvSpPr>
          <p:nvPr>
            <p:ph type="pic" sz="quarter" idx="44"/>
          </p:nvPr>
        </p:nvSpPr>
        <p:spPr>
          <a:xfrm>
            <a:off x="5205348" y="0"/>
            <a:ext cx="2354327" cy="2862503"/>
          </a:xfrm>
          <a:custGeom>
            <a:avLst/>
            <a:gdLst>
              <a:gd name="connsiteX0" fmla="*/ 690431 w 2354327"/>
              <a:gd name="connsiteY0" fmla="*/ 0 h 2862503"/>
              <a:gd name="connsiteX1" fmla="*/ 2354327 w 2354327"/>
              <a:gd name="connsiteY1" fmla="*/ 0 h 2862503"/>
              <a:gd name="connsiteX2" fmla="*/ 2354327 w 2354327"/>
              <a:gd name="connsiteY2" fmla="*/ 2647036 h 2862503"/>
              <a:gd name="connsiteX3" fmla="*/ 2310514 w 2354327"/>
              <a:gd name="connsiteY3" fmla="*/ 2673653 h 2862503"/>
              <a:gd name="connsiteX4" fmla="*/ 1564690 w 2354327"/>
              <a:gd name="connsiteY4" fmla="*/ 2862503 h 2862503"/>
              <a:gd name="connsiteX5" fmla="*/ 0 w 2354327"/>
              <a:gd name="connsiteY5" fmla="*/ 1297814 h 2862503"/>
              <a:gd name="connsiteX6" fmla="*/ 689858 w 2354327"/>
              <a:gd name="connsiteY6" fmla="*/ 349 h 286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54327" h="2862503">
                <a:moveTo>
                  <a:pt x="690431" y="0"/>
                </a:moveTo>
                <a:lnTo>
                  <a:pt x="2354327" y="0"/>
                </a:lnTo>
                <a:lnTo>
                  <a:pt x="2354327" y="2647036"/>
                </a:lnTo>
                <a:lnTo>
                  <a:pt x="2310514" y="2673653"/>
                </a:lnTo>
                <a:cubicBezTo>
                  <a:pt x="2088808" y="2794091"/>
                  <a:pt x="1834738" y="2862503"/>
                  <a:pt x="1564690" y="2862503"/>
                </a:cubicBezTo>
                <a:cubicBezTo>
                  <a:pt x="700537" y="2862503"/>
                  <a:pt x="0" y="2161967"/>
                  <a:pt x="0" y="1297814"/>
                </a:cubicBezTo>
                <a:cubicBezTo>
                  <a:pt x="0" y="757718"/>
                  <a:pt x="273647" y="281535"/>
                  <a:pt x="689858" y="349"/>
                </a:cubicBezTo>
                <a:close/>
              </a:path>
            </a:pathLst>
          </a:custGeom>
        </p:spPr>
        <p:txBody>
          <a:bodyPr wrap="square">
            <a:noAutofit/>
          </a:bodyPr>
          <a:lstStyle>
            <a:lvl1pPr>
              <a:defRPr sz="1600"/>
            </a:lvl1pPr>
          </a:lstStyle>
          <a:p>
            <a:endParaRPr lang="en-GB"/>
          </a:p>
        </p:txBody>
      </p:sp>
      <p:cxnSp>
        <p:nvCxnSpPr>
          <p:cNvPr id="50" name="Straight Connector 49">
            <a:extLst>
              <a:ext uri="{FF2B5EF4-FFF2-40B4-BE49-F238E27FC236}">
                <a16:creationId xmlns:a16="http://schemas.microsoft.com/office/drawing/2014/main" id="{8F4B9124-5C2A-FA1D-3EBD-FD9CB404BFAA}"/>
              </a:ext>
            </a:extLst>
          </p:cNvPr>
          <p:cNvCxnSpPr>
            <a:cxnSpLocks/>
          </p:cNvCxnSpPr>
          <p:nvPr userDrawn="1"/>
        </p:nvCxnSpPr>
        <p:spPr>
          <a:xfrm>
            <a:off x="3801978" y="4640714"/>
            <a:ext cx="328863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grpSp>
        <p:nvGrpSpPr>
          <p:cNvPr id="51" name="Group 50">
            <a:extLst>
              <a:ext uri="{FF2B5EF4-FFF2-40B4-BE49-F238E27FC236}">
                <a16:creationId xmlns:a16="http://schemas.microsoft.com/office/drawing/2014/main" id="{602D0789-6C5F-60B5-4C6B-8232DD1FA03F}"/>
              </a:ext>
            </a:extLst>
          </p:cNvPr>
          <p:cNvGrpSpPr/>
          <p:nvPr userDrawn="1"/>
        </p:nvGrpSpPr>
        <p:grpSpPr>
          <a:xfrm>
            <a:off x="6770986" y="4265646"/>
            <a:ext cx="750136" cy="750136"/>
            <a:chOff x="7559675" y="1928896"/>
            <a:chExt cx="750136" cy="750136"/>
          </a:xfrm>
        </p:grpSpPr>
        <p:sp>
          <p:nvSpPr>
            <p:cNvPr id="52" name="Oval 51">
              <a:extLst>
                <a:ext uri="{FF2B5EF4-FFF2-40B4-BE49-F238E27FC236}">
                  <a16:creationId xmlns:a16="http://schemas.microsoft.com/office/drawing/2014/main" id="{1CC796E5-03B7-696F-5EDF-1FE4FC12F168}"/>
                </a:ext>
              </a:extLst>
            </p:cNvPr>
            <p:cNvSpPr/>
            <p:nvPr userDrawn="1"/>
          </p:nvSpPr>
          <p:spPr>
            <a:xfrm>
              <a:off x="7559675" y="1928896"/>
              <a:ext cx="750136" cy="750136"/>
            </a:xfrm>
            <a:prstGeom prst="ellipse">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3" name="Group 52">
              <a:extLst>
                <a:ext uri="{FF2B5EF4-FFF2-40B4-BE49-F238E27FC236}">
                  <a16:creationId xmlns:a16="http://schemas.microsoft.com/office/drawing/2014/main" id="{4B6D35A6-9ED9-716D-A73C-3213EB860C83}"/>
                </a:ext>
              </a:extLst>
            </p:cNvPr>
            <p:cNvGrpSpPr/>
            <p:nvPr userDrawn="1"/>
          </p:nvGrpSpPr>
          <p:grpSpPr>
            <a:xfrm>
              <a:off x="7683372" y="2028561"/>
              <a:ext cx="526805" cy="526741"/>
              <a:chOff x="1042830" y="5367345"/>
              <a:chExt cx="907476" cy="907364"/>
            </a:xfrm>
            <a:solidFill>
              <a:schemeClr val="bg1"/>
            </a:solidFill>
          </p:grpSpPr>
          <p:grpSp>
            <p:nvGrpSpPr>
              <p:cNvPr id="54" name="Graphic 2">
                <a:extLst>
                  <a:ext uri="{FF2B5EF4-FFF2-40B4-BE49-F238E27FC236}">
                    <a16:creationId xmlns:a16="http://schemas.microsoft.com/office/drawing/2014/main" id="{0E9085EE-6C05-7F63-EFAA-C39F8BBCC0DA}"/>
                  </a:ext>
                </a:extLst>
              </p:cNvPr>
              <p:cNvGrpSpPr/>
              <p:nvPr userDrawn="1"/>
            </p:nvGrpSpPr>
            <p:grpSpPr>
              <a:xfrm>
                <a:off x="1042830" y="5367345"/>
                <a:ext cx="907476" cy="907364"/>
                <a:chOff x="5318121" y="3727141"/>
                <a:chExt cx="907476" cy="907364"/>
              </a:xfrm>
              <a:grpFill/>
            </p:grpSpPr>
            <p:sp>
              <p:nvSpPr>
                <p:cNvPr id="62" name="Freeform 61">
                  <a:extLst>
                    <a:ext uri="{FF2B5EF4-FFF2-40B4-BE49-F238E27FC236}">
                      <a16:creationId xmlns:a16="http://schemas.microsoft.com/office/drawing/2014/main" id="{E3D9A37F-EC3D-F7C5-E52B-B3FD94CC9307}"/>
                    </a:ext>
                  </a:extLst>
                </p:cNvPr>
                <p:cNvSpPr/>
                <p:nvPr/>
              </p:nvSpPr>
              <p:spPr>
                <a:xfrm>
                  <a:off x="5318121" y="3727141"/>
                  <a:ext cx="907476" cy="907364"/>
                </a:xfrm>
                <a:custGeom>
                  <a:avLst/>
                  <a:gdLst>
                    <a:gd name="connsiteX0" fmla="*/ 99246 w 907476"/>
                    <a:gd name="connsiteY0" fmla="*/ 906980 h 907364"/>
                    <a:gd name="connsiteX1" fmla="*/ 86582 w 907476"/>
                    <a:gd name="connsiteY1" fmla="*/ 901604 h 907364"/>
                    <a:gd name="connsiteX2" fmla="*/ 57031 w 907476"/>
                    <a:gd name="connsiteY2" fmla="*/ 854758 h 907364"/>
                    <a:gd name="connsiteX3" fmla="*/ 57031 w 907476"/>
                    <a:gd name="connsiteY3" fmla="*/ 811751 h 907364"/>
                    <a:gd name="connsiteX4" fmla="*/ 11746 w 907476"/>
                    <a:gd name="connsiteY4" fmla="*/ 791400 h 907364"/>
                    <a:gd name="connsiteX5" fmla="*/ 233 w 907476"/>
                    <a:gd name="connsiteY5" fmla="*/ 754153 h 907364"/>
                    <a:gd name="connsiteX6" fmla="*/ 56264 w 907476"/>
                    <a:gd name="connsiteY6" fmla="*/ 704619 h 907364"/>
                    <a:gd name="connsiteX7" fmla="*/ 56264 w 907476"/>
                    <a:gd name="connsiteY7" fmla="*/ 609773 h 907364"/>
                    <a:gd name="connsiteX8" fmla="*/ 233 w 907476"/>
                    <a:gd name="connsiteY8" fmla="*/ 549871 h 907364"/>
                    <a:gd name="connsiteX9" fmla="*/ 56264 w 907476"/>
                    <a:gd name="connsiteY9" fmla="*/ 501489 h 907364"/>
                    <a:gd name="connsiteX10" fmla="*/ 56264 w 907476"/>
                    <a:gd name="connsiteY10" fmla="*/ 406644 h 907364"/>
                    <a:gd name="connsiteX11" fmla="*/ 233 w 907476"/>
                    <a:gd name="connsiteY11" fmla="*/ 355957 h 907364"/>
                    <a:gd name="connsiteX12" fmla="*/ 56264 w 907476"/>
                    <a:gd name="connsiteY12" fmla="*/ 297975 h 907364"/>
                    <a:gd name="connsiteX13" fmla="*/ 56264 w 907476"/>
                    <a:gd name="connsiteY13" fmla="*/ 202746 h 907364"/>
                    <a:gd name="connsiteX14" fmla="*/ 10594 w 907476"/>
                    <a:gd name="connsiteY14" fmla="*/ 180858 h 907364"/>
                    <a:gd name="connsiteX15" fmla="*/ 233 w 907476"/>
                    <a:gd name="connsiteY15" fmla="*/ 143228 h 907364"/>
                    <a:gd name="connsiteX16" fmla="*/ 56647 w 907476"/>
                    <a:gd name="connsiteY16" fmla="*/ 95229 h 907364"/>
                    <a:gd name="connsiteX17" fmla="*/ 56647 w 907476"/>
                    <a:gd name="connsiteY17" fmla="*/ 55678 h 907364"/>
                    <a:gd name="connsiteX18" fmla="*/ 111911 w 907476"/>
                    <a:gd name="connsiteY18" fmla="*/ 0 h 907364"/>
                    <a:gd name="connsiteX19" fmla="*/ 339489 w 907476"/>
                    <a:gd name="connsiteY19" fmla="*/ 0 h 907364"/>
                    <a:gd name="connsiteX20" fmla="*/ 360981 w 907476"/>
                    <a:gd name="connsiteY20" fmla="*/ 17663 h 907364"/>
                    <a:gd name="connsiteX21" fmla="*/ 339106 w 907476"/>
                    <a:gd name="connsiteY21" fmla="*/ 35327 h 907364"/>
                    <a:gd name="connsiteX22" fmla="*/ 115365 w 907476"/>
                    <a:gd name="connsiteY22" fmla="*/ 35327 h 907364"/>
                    <a:gd name="connsiteX23" fmla="*/ 92339 w 907476"/>
                    <a:gd name="connsiteY23" fmla="*/ 57982 h 907364"/>
                    <a:gd name="connsiteX24" fmla="*/ 92339 w 907476"/>
                    <a:gd name="connsiteY24" fmla="*/ 95229 h 907364"/>
                    <a:gd name="connsiteX25" fmla="*/ 139543 w 907476"/>
                    <a:gd name="connsiteY25" fmla="*/ 119420 h 907364"/>
                    <a:gd name="connsiteX26" fmla="*/ 148753 w 907476"/>
                    <a:gd name="connsiteY26" fmla="*/ 147452 h 907364"/>
                    <a:gd name="connsiteX27" fmla="*/ 132251 w 907476"/>
                    <a:gd name="connsiteY27" fmla="*/ 166267 h 907364"/>
                    <a:gd name="connsiteX28" fmla="*/ 113830 w 907476"/>
                    <a:gd name="connsiteY28" fmla="*/ 149755 h 907364"/>
                    <a:gd name="connsiteX29" fmla="*/ 93106 w 907476"/>
                    <a:gd name="connsiteY29" fmla="*/ 131708 h 907364"/>
                    <a:gd name="connsiteX30" fmla="*/ 93106 w 907476"/>
                    <a:gd name="connsiteY30" fmla="*/ 298743 h 907364"/>
                    <a:gd name="connsiteX31" fmla="*/ 135321 w 907476"/>
                    <a:gd name="connsiteY31" fmla="*/ 316022 h 907364"/>
                    <a:gd name="connsiteX32" fmla="*/ 149521 w 907476"/>
                    <a:gd name="connsiteY32" fmla="*/ 349429 h 907364"/>
                    <a:gd name="connsiteX33" fmla="*/ 132635 w 907476"/>
                    <a:gd name="connsiteY33" fmla="*/ 369397 h 907364"/>
                    <a:gd name="connsiteX34" fmla="*/ 114214 w 907476"/>
                    <a:gd name="connsiteY34" fmla="*/ 351733 h 907364"/>
                    <a:gd name="connsiteX35" fmla="*/ 93106 w 907476"/>
                    <a:gd name="connsiteY35" fmla="*/ 334838 h 907364"/>
                    <a:gd name="connsiteX36" fmla="*/ 93106 w 907476"/>
                    <a:gd name="connsiteY36" fmla="*/ 500721 h 907364"/>
                    <a:gd name="connsiteX37" fmla="*/ 110376 w 907476"/>
                    <a:gd name="connsiteY37" fmla="*/ 503793 h 907364"/>
                    <a:gd name="connsiteX38" fmla="*/ 149137 w 907476"/>
                    <a:gd name="connsiteY38" fmla="*/ 548719 h 907364"/>
                    <a:gd name="connsiteX39" fmla="*/ 134938 w 907476"/>
                    <a:gd name="connsiteY39" fmla="*/ 572143 h 907364"/>
                    <a:gd name="connsiteX40" fmla="*/ 114214 w 907476"/>
                    <a:gd name="connsiteY40" fmla="*/ 553711 h 907364"/>
                    <a:gd name="connsiteX41" fmla="*/ 93490 w 907476"/>
                    <a:gd name="connsiteY41" fmla="*/ 537584 h 907364"/>
                    <a:gd name="connsiteX42" fmla="*/ 93490 w 907476"/>
                    <a:gd name="connsiteY42" fmla="*/ 704235 h 907364"/>
                    <a:gd name="connsiteX43" fmla="*/ 109609 w 907476"/>
                    <a:gd name="connsiteY43" fmla="*/ 706922 h 907364"/>
                    <a:gd name="connsiteX44" fmla="*/ 149521 w 907476"/>
                    <a:gd name="connsiteY44" fmla="*/ 753385 h 907364"/>
                    <a:gd name="connsiteX45" fmla="*/ 133402 w 907476"/>
                    <a:gd name="connsiteY45" fmla="*/ 775656 h 907364"/>
                    <a:gd name="connsiteX46" fmla="*/ 114214 w 907476"/>
                    <a:gd name="connsiteY46" fmla="*/ 757225 h 907364"/>
                    <a:gd name="connsiteX47" fmla="*/ 93490 w 907476"/>
                    <a:gd name="connsiteY47" fmla="*/ 740713 h 907364"/>
                    <a:gd name="connsiteX48" fmla="*/ 93106 w 907476"/>
                    <a:gd name="connsiteY48" fmla="*/ 748393 h 907364"/>
                    <a:gd name="connsiteX49" fmla="*/ 93106 w 907476"/>
                    <a:gd name="connsiteY49" fmla="*/ 850150 h 907364"/>
                    <a:gd name="connsiteX50" fmla="*/ 114597 w 907476"/>
                    <a:gd name="connsiteY50" fmla="*/ 871653 h 907364"/>
                    <a:gd name="connsiteX51" fmla="*/ 715589 w 907476"/>
                    <a:gd name="connsiteY51" fmla="*/ 871653 h 907364"/>
                    <a:gd name="connsiteX52" fmla="*/ 737848 w 907476"/>
                    <a:gd name="connsiteY52" fmla="*/ 849382 h 907364"/>
                    <a:gd name="connsiteX53" fmla="*/ 725568 w 907476"/>
                    <a:gd name="connsiteY53" fmla="*/ 819431 h 907364"/>
                    <a:gd name="connsiteX54" fmla="*/ 583571 w 907476"/>
                    <a:gd name="connsiteY54" fmla="*/ 677355 h 907364"/>
                    <a:gd name="connsiteX55" fmla="*/ 571673 w 907476"/>
                    <a:gd name="connsiteY55" fmla="*/ 661228 h 907364"/>
                    <a:gd name="connsiteX56" fmla="*/ 540971 w 907476"/>
                    <a:gd name="connsiteY56" fmla="*/ 600174 h 907364"/>
                    <a:gd name="connsiteX57" fmla="*/ 509502 w 907476"/>
                    <a:gd name="connsiteY57" fmla="*/ 627821 h 907364"/>
                    <a:gd name="connsiteX58" fmla="*/ 501826 w 907476"/>
                    <a:gd name="connsiteY58" fmla="*/ 651244 h 907364"/>
                    <a:gd name="connsiteX59" fmla="*/ 501443 w 907476"/>
                    <a:gd name="connsiteY59" fmla="*/ 718442 h 907364"/>
                    <a:gd name="connsiteX60" fmla="*/ 481870 w 907476"/>
                    <a:gd name="connsiteY60" fmla="*/ 740329 h 907364"/>
                    <a:gd name="connsiteX61" fmla="*/ 464600 w 907476"/>
                    <a:gd name="connsiteY61" fmla="*/ 757609 h 907364"/>
                    <a:gd name="connsiteX62" fmla="*/ 440806 w 907476"/>
                    <a:gd name="connsiteY62" fmla="*/ 777576 h 907364"/>
                    <a:gd name="connsiteX63" fmla="*/ 386694 w 907476"/>
                    <a:gd name="connsiteY63" fmla="*/ 777576 h 907364"/>
                    <a:gd name="connsiteX64" fmla="*/ 365586 w 907476"/>
                    <a:gd name="connsiteY64" fmla="*/ 758761 h 907364"/>
                    <a:gd name="connsiteX65" fmla="*/ 347549 w 907476"/>
                    <a:gd name="connsiteY65" fmla="*/ 740329 h 907364"/>
                    <a:gd name="connsiteX66" fmla="*/ 328744 w 907476"/>
                    <a:gd name="connsiteY66" fmla="*/ 719594 h 907364"/>
                    <a:gd name="connsiteX67" fmla="*/ 328744 w 907476"/>
                    <a:gd name="connsiteY67" fmla="*/ 653932 h 907364"/>
                    <a:gd name="connsiteX68" fmla="*/ 308404 w 907476"/>
                    <a:gd name="connsiteY68" fmla="*/ 615149 h 907364"/>
                    <a:gd name="connsiteX69" fmla="*/ 246232 w 907476"/>
                    <a:gd name="connsiteY69" fmla="*/ 548335 h 907364"/>
                    <a:gd name="connsiteX70" fmla="*/ 382473 w 907476"/>
                    <a:gd name="connsiteY70" fmla="*/ 262264 h 907364"/>
                    <a:gd name="connsiteX71" fmla="*/ 605829 w 907476"/>
                    <a:gd name="connsiteY71" fmla="*/ 420851 h 907364"/>
                    <a:gd name="connsiteX72" fmla="*/ 590862 w 907476"/>
                    <a:gd name="connsiteY72" fmla="*/ 534896 h 907364"/>
                    <a:gd name="connsiteX73" fmla="*/ 600073 w 907476"/>
                    <a:gd name="connsiteY73" fmla="*/ 539887 h 907364"/>
                    <a:gd name="connsiteX74" fmla="*/ 727486 w 907476"/>
                    <a:gd name="connsiteY74" fmla="*/ 632045 h 907364"/>
                    <a:gd name="connsiteX75" fmla="*/ 736313 w 907476"/>
                    <a:gd name="connsiteY75" fmla="*/ 642412 h 907364"/>
                    <a:gd name="connsiteX76" fmla="*/ 737464 w 907476"/>
                    <a:gd name="connsiteY76" fmla="*/ 633581 h 907364"/>
                    <a:gd name="connsiteX77" fmla="*/ 737464 w 907476"/>
                    <a:gd name="connsiteY77" fmla="*/ 56062 h 907364"/>
                    <a:gd name="connsiteX78" fmla="*/ 715973 w 907476"/>
                    <a:gd name="connsiteY78" fmla="*/ 35327 h 907364"/>
                    <a:gd name="connsiteX79" fmla="*/ 489546 w 907476"/>
                    <a:gd name="connsiteY79" fmla="*/ 35327 h 907364"/>
                    <a:gd name="connsiteX80" fmla="*/ 468438 w 907476"/>
                    <a:gd name="connsiteY80" fmla="*/ 18047 h 907364"/>
                    <a:gd name="connsiteX81" fmla="*/ 484173 w 907476"/>
                    <a:gd name="connsiteY81" fmla="*/ 0 h 907364"/>
                    <a:gd name="connsiteX82" fmla="*/ 490313 w 907476"/>
                    <a:gd name="connsiteY82" fmla="*/ 0 h 907364"/>
                    <a:gd name="connsiteX83" fmla="*/ 716741 w 907476"/>
                    <a:gd name="connsiteY83" fmla="*/ 0 h 907364"/>
                    <a:gd name="connsiteX84" fmla="*/ 772388 w 907476"/>
                    <a:gd name="connsiteY84" fmla="*/ 56062 h 907364"/>
                    <a:gd name="connsiteX85" fmla="*/ 772388 w 907476"/>
                    <a:gd name="connsiteY85" fmla="*/ 95613 h 907364"/>
                    <a:gd name="connsiteX86" fmla="*/ 803090 w 907476"/>
                    <a:gd name="connsiteY86" fmla="*/ 95613 h 907364"/>
                    <a:gd name="connsiteX87" fmla="*/ 857586 w 907476"/>
                    <a:gd name="connsiteY87" fmla="*/ 150523 h 907364"/>
                    <a:gd name="connsiteX88" fmla="*/ 856818 w 907476"/>
                    <a:gd name="connsiteY88" fmla="*/ 248824 h 907364"/>
                    <a:gd name="connsiteX89" fmla="*/ 849143 w 907476"/>
                    <a:gd name="connsiteY89" fmla="*/ 279159 h 907364"/>
                    <a:gd name="connsiteX90" fmla="*/ 849143 w 907476"/>
                    <a:gd name="connsiteY90" fmla="*/ 288375 h 907364"/>
                    <a:gd name="connsiteX91" fmla="*/ 856818 w 907476"/>
                    <a:gd name="connsiteY91" fmla="*/ 318710 h 907364"/>
                    <a:gd name="connsiteX92" fmla="*/ 856818 w 907476"/>
                    <a:gd name="connsiteY92" fmla="*/ 419699 h 907364"/>
                    <a:gd name="connsiteX93" fmla="*/ 849143 w 907476"/>
                    <a:gd name="connsiteY93" fmla="*/ 448882 h 907364"/>
                    <a:gd name="connsiteX94" fmla="*/ 849143 w 907476"/>
                    <a:gd name="connsiteY94" fmla="*/ 458866 h 907364"/>
                    <a:gd name="connsiteX95" fmla="*/ 856818 w 907476"/>
                    <a:gd name="connsiteY95" fmla="*/ 488049 h 907364"/>
                    <a:gd name="connsiteX96" fmla="*/ 857202 w 907476"/>
                    <a:gd name="connsiteY96" fmla="*/ 589806 h 907364"/>
                    <a:gd name="connsiteX97" fmla="*/ 806160 w 907476"/>
                    <a:gd name="connsiteY97" fmla="*/ 641260 h 907364"/>
                    <a:gd name="connsiteX98" fmla="*/ 772388 w 907476"/>
                    <a:gd name="connsiteY98" fmla="*/ 641260 h 907364"/>
                    <a:gd name="connsiteX99" fmla="*/ 772772 w 907476"/>
                    <a:gd name="connsiteY99" fmla="*/ 675051 h 907364"/>
                    <a:gd name="connsiteX100" fmla="*/ 777761 w 907476"/>
                    <a:gd name="connsiteY100" fmla="*/ 681963 h 907364"/>
                    <a:gd name="connsiteX101" fmla="*/ 871786 w 907476"/>
                    <a:gd name="connsiteY101" fmla="*/ 776040 h 907364"/>
                    <a:gd name="connsiteX102" fmla="*/ 907477 w 907476"/>
                    <a:gd name="connsiteY102" fmla="*/ 827495 h 907364"/>
                    <a:gd name="connsiteX103" fmla="*/ 907477 w 907476"/>
                    <a:gd name="connsiteY103" fmla="*/ 852454 h 907364"/>
                    <a:gd name="connsiteX104" fmla="*/ 905174 w 907476"/>
                    <a:gd name="connsiteY104" fmla="*/ 857830 h 907364"/>
                    <a:gd name="connsiteX105" fmla="*/ 866413 w 907476"/>
                    <a:gd name="connsiteY105" fmla="*/ 901988 h 907364"/>
                    <a:gd name="connsiteX106" fmla="*/ 852597 w 907476"/>
                    <a:gd name="connsiteY106" fmla="*/ 907364 h 907364"/>
                    <a:gd name="connsiteX107" fmla="*/ 827652 w 907476"/>
                    <a:gd name="connsiteY107" fmla="*/ 907364 h 907364"/>
                    <a:gd name="connsiteX108" fmla="*/ 771621 w 907476"/>
                    <a:gd name="connsiteY108" fmla="*/ 866662 h 907364"/>
                    <a:gd name="connsiteX109" fmla="*/ 730556 w 907476"/>
                    <a:gd name="connsiteY109" fmla="*/ 907364 h 907364"/>
                    <a:gd name="connsiteX110" fmla="*/ 99246 w 907476"/>
                    <a:gd name="connsiteY110" fmla="*/ 906980 h 907364"/>
                    <a:gd name="connsiteX111" fmla="*/ 557858 w 907476"/>
                    <a:gd name="connsiteY111" fmla="*/ 518768 h 907364"/>
                    <a:gd name="connsiteX112" fmla="*/ 567068 w 907476"/>
                    <a:gd name="connsiteY112" fmla="*/ 415091 h 907364"/>
                    <a:gd name="connsiteX113" fmla="*/ 391683 w 907476"/>
                    <a:gd name="connsiteY113" fmla="*/ 297591 h 907364"/>
                    <a:gd name="connsiteX114" fmla="*/ 257362 w 907476"/>
                    <a:gd name="connsiteY114" fmla="*/ 436979 h 907364"/>
                    <a:gd name="connsiteX115" fmla="*/ 326057 w 907476"/>
                    <a:gd name="connsiteY115" fmla="*/ 584046 h 907364"/>
                    <a:gd name="connsiteX116" fmla="*/ 357527 w 907476"/>
                    <a:gd name="connsiteY116" fmla="*/ 619373 h 907364"/>
                    <a:gd name="connsiteX117" fmla="*/ 365970 w 907476"/>
                    <a:gd name="connsiteY117" fmla="*/ 624749 h 907364"/>
                    <a:gd name="connsiteX118" fmla="*/ 462297 w 907476"/>
                    <a:gd name="connsiteY118" fmla="*/ 625133 h 907364"/>
                    <a:gd name="connsiteX119" fmla="*/ 471508 w 907476"/>
                    <a:gd name="connsiteY119" fmla="*/ 619373 h 907364"/>
                    <a:gd name="connsiteX120" fmla="*/ 499908 w 907476"/>
                    <a:gd name="connsiteY120" fmla="*/ 586350 h 907364"/>
                    <a:gd name="connsiteX121" fmla="*/ 514875 w 907476"/>
                    <a:gd name="connsiteY121" fmla="*/ 575214 h 907364"/>
                    <a:gd name="connsiteX122" fmla="*/ 518713 w 907476"/>
                    <a:gd name="connsiteY122" fmla="*/ 558703 h 907364"/>
                    <a:gd name="connsiteX123" fmla="*/ 504129 w 907476"/>
                    <a:gd name="connsiteY123" fmla="*/ 529520 h 907364"/>
                    <a:gd name="connsiteX124" fmla="*/ 506816 w 907476"/>
                    <a:gd name="connsiteY124" fmla="*/ 507632 h 907364"/>
                    <a:gd name="connsiteX125" fmla="*/ 529458 w 907476"/>
                    <a:gd name="connsiteY125" fmla="*/ 504561 h 907364"/>
                    <a:gd name="connsiteX126" fmla="*/ 557858 w 907476"/>
                    <a:gd name="connsiteY126" fmla="*/ 518768 h 907364"/>
                    <a:gd name="connsiteX127" fmla="*/ 617343 w 907476"/>
                    <a:gd name="connsiteY127" fmla="*/ 660076 h 907364"/>
                    <a:gd name="connsiteX128" fmla="*/ 780447 w 907476"/>
                    <a:gd name="connsiteY128" fmla="*/ 822887 h 907364"/>
                    <a:gd name="connsiteX129" fmla="*/ 822662 w 907476"/>
                    <a:gd name="connsiteY129" fmla="*/ 780264 h 907364"/>
                    <a:gd name="connsiteX130" fmla="*/ 659942 w 907476"/>
                    <a:gd name="connsiteY130" fmla="*/ 617453 h 907364"/>
                    <a:gd name="connsiteX131" fmla="*/ 617343 w 907476"/>
                    <a:gd name="connsiteY131" fmla="*/ 660076 h 907364"/>
                    <a:gd name="connsiteX132" fmla="*/ 363667 w 907476"/>
                    <a:gd name="connsiteY132" fmla="*/ 661228 h 907364"/>
                    <a:gd name="connsiteX133" fmla="*/ 363667 w 907476"/>
                    <a:gd name="connsiteY133" fmla="*/ 700011 h 907364"/>
                    <a:gd name="connsiteX134" fmla="*/ 370191 w 907476"/>
                    <a:gd name="connsiteY134" fmla="*/ 710762 h 907364"/>
                    <a:gd name="connsiteX135" fmla="*/ 390532 w 907476"/>
                    <a:gd name="connsiteY135" fmla="*/ 728426 h 907364"/>
                    <a:gd name="connsiteX136" fmla="*/ 418547 w 907476"/>
                    <a:gd name="connsiteY136" fmla="*/ 742249 h 907364"/>
                    <a:gd name="connsiteX137" fmla="*/ 424688 w 907476"/>
                    <a:gd name="connsiteY137" fmla="*/ 742249 h 907364"/>
                    <a:gd name="connsiteX138" fmla="*/ 433131 w 907476"/>
                    <a:gd name="connsiteY138" fmla="*/ 736874 h 907364"/>
                    <a:gd name="connsiteX139" fmla="*/ 459611 w 907476"/>
                    <a:gd name="connsiteY139" fmla="*/ 710378 h 907364"/>
                    <a:gd name="connsiteX140" fmla="*/ 464984 w 907476"/>
                    <a:gd name="connsiteY140" fmla="*/ 705386 h 907364"/>
                    <a:gd name="connsiteX141" fmla="*/ 465368 w 907476"/>
                    <a:gd name="connsiteY141" fmla="*/ 661612 h 907364"/>
                    <a:gd name="connsiteX142" fmla="*/ 363667 w 907476"/>
                    <a:gd name="connsiteY142" fmla="*/ 661228 h 907364"/>
                    <a:gd name="connsiteX143" fmla="*/ 772772 w 907476"/>
                    <a:gd name="connsiteY143" fmla="*/ 265720 h 907364"/>
                    <a:gd name="connsiteX144" fmla="*/ 805776 w 907476"/>
                    <a:gd name="connsiteY144" fmla="*/ 265720 h 907364"/>
                    <a:gd name="connsiteX145" fmla="*/ 821127 w 907476"/>
                    <a:gd name="connsiteY145" fmla="*/ 251128 h 907364"/>
                    <a:gd name="connsiteX146" fmla="*/ 821127 w 907476"/>
                    <a:gd name="connsiteY146" fmla="*/ 146684 h 907364"/>
                    <a:gd name="connsiteX147" fmla="*/ 807311 w 907476"/>
                    <a:gd name="connsiteY147" fmla="*/ 132092 h 907364"/>
                    <a:gd name="connsiteX148" fmla="*/ 772772 w 907476"/>
                    <a:gd name="connsiteY148" fmla="*/ 132092 h 907364"/>
                    <a:gd name="connsiteX149" fmla="*/ 772772 w 907476"/>
                    <a:gd name="connsiteY149" fmla="*/ 265720 h 907364"/>
                    <a:gd name="connsiteX150" fmla="*/ 772772 w 907476"/>
                    <a:gd name="connsiteY150" fmla="*/ 301431 h 907364"/>
                    <a:gd name="connsiteX151" fmla="*/ 772772 w 907476"/>
                    <a:gd name="connsiteY151" fmla="*/ 435827 h 907364"/>
                    <a:gd name="connsiteX152" fmla="*/ 806160 w 907476"/>
                    <a:gd name="connsiteY152" fmla="*/ 435827 h 907364"/>
                    <a:gd name="connsiteX153" fmla="*/ 821511 w 907476"/>
                    <a:gd name="connsiteY153" fmla="*/ 420851 h 907364"/>
                    <a:gd name="connsiteX154" fmla="*/ 821511 w 907476"/>
                    <a:gd name="connsiteY154" fmla="*/ 316406 h 907364"/>
                    <a:gd name="connsiteX155" fmla="*/ 806160 w 907476"/>
                    <a:gd name="connsiteY155" fmla="*/ 301431 h 907364"/>
                    <a:gd name="connsiteX156" fmla="*/ 772772 w 907476"/>
                    <a:gd name="connsiteY156" fmla="*/ 301431 h 907364"/>
                    <a:gd name="connsiteX157" fmla="*/ 772772 w 907476"/>
                    <a:gd name="connsiteY157" fmla="*/ 605549 h 907364"/>
                    <a:gd name="connsiteX158" fmla="*/ 806928 w 907476"/>
                    <a:gd name="connsiteY158" fmla="*/ 605549 h 907364"/>
                    <a:gd name="connsiteX159" fmla="*/ 821127 w 907476"/>
                    <a:gd name="connsiteY159" fmla="*/ 589422 h 907364"/>
                    <a:gd name="connsiteX160" fmla="*/ 821127 w 907476"/>
                    <a:gd name="connsiteY160" fmla="*/ 488817 h 907364"/>
                    <a:gd name="connsiteX161" fmla="*/ 809614 w 907476"/>
                    <a:gd name="connsiteY161" fmla="*/ 473458 h 907364"/>
                    <a:gd name="connsiteX162" fmla="*/ 772772 w 907476"/>
                    <a:gd name="connsiteY162" fmla="*/ 473074 h 907364"/>
                    <a:gd name="connsiteX163" fmla="*/ 772772 w 907476"/>
                    <a:gd name="connsiteY163" fmla="*/ 605549 h 907364"/>
                    <a:gd name="connsiteX164" fmla="*/ 807311 w 907476"/>
                    <a:gd name="connsiteY164" fmla="*/ 851686 h 907364"/>
                    <a:gd name="connsiteX165" fmla="*/ 847991 w 907476"/>
                    <a:gd name="connsiteY165" fmla="*/ 869733 h 907364"/>
                    <a:gd name="connsiteX166" fmla="*/ 870251 w 907476"/>
                    <a:gd name="connsiteY166" fmla="*/ 842854 h 907364"/>
                    <a:gd name="connsiteX167" fmla="*/ 851062 w 907476"/>
                    <a:gd name="connsiteY167" fmla="*/ 808295 h 907364"/>
                    <a:gd name="connsiteX168" fmla="*/ 807311 w 907476"/>
                    <a:gd name="connsiteY168" fmla="*/ 851686 h 907364"/>
                    <a:gd name="connsiteX169" fmla="*/ 593549 w 907476"/>
                    <a:gd name="connsiteY169" fmla="*/ 628589 h 907364"/>
                    <a:gd name="connsiteX170" fmla="*/ 627705 w 907476"/>
                    <a:gd name="connsiteY170" fmla="*/ 594030 h 907364"/>
                    <a:gd name="connsiteX171" fmla="*/ 562079 w 907476"/>
                    <a:gd name="connsiteY171" fmla="*/ 561391 h 907364"/>
                    <a:gd name="connsiteX172" fmla="*/ 560544 w 907476"/>
                    <a:gd name="connsiteY172" fmla="*/ 562927 h 907364"/>
                    <a:gd name="connsiteX173" fmla="*/ 593549 w 907476"/>
                    <a:gd name="connsiteY173" fmla="*/ 628589 h 907364"/>
                    <a:gd name="connsiteX174" fmla="*/ 56647 w 907476"/>
                    <a:gd name="connsiteY174" fmla="*/ 166267 h 907364"/>
                    <a:gd name="connsiteX175" fmla="*/ 56647 w 907476"/>
                    <a:gd name="connsiteY175" fmla="*/ 132092 h 907364"/>
                    <a:gd name="connsiteX176" fmla="*/ 35924 w 907476"/>
                    <a:gd name="connsiteY176" fmla="*/ 149755 h 907364"/>
                    <a:gd name="connsiteX177" fmla="*/ 56647 w 907476"/>
                    <a:gd name="connsiteY177" fmla="*/ 166267 h 907364"/>
                    <a:gd name="connsiteX178" fmla="*/ 56264 w 907476"/>
                    <a:gd name="connsiteY178" fmla="*/ 776040 h 907364"/>
                    <a:gd name="connsiteX179" fmla="*/ 56264 w 907476"/>
                    <a:gd name="connsiteY179" fmla="*/ 741097 h 907364"/>
                    <a:gd name="connsiteX180" fmla="*/ 35540 w 907476"/>
                    <a:gd name="connsiteY180" fmla="*/ 757993 h 907364"/>
                    <a:gd name="connsiteX181" fmla="*/ 56264 w 907476"/>
                    <a:gd name="connsiteY181" fmla="*/ 776040 h 907364"/>
                    <a:gd name="connsiteX182" fmla="*/ 56264 w 907476"/>
                    <a:gd name="connsiteY182" fmla="*/ 369013 h 907364"/>
                    <a:gd name="connsiteX183" fmla="*/ 56264 w 907476"/>
                    <a:gd name="connsiteY183" fmla="*/ 335222 h 907364"/>
                    <a:gd name="connsiteX184" fmla="*/ 35924 w 907476"/>
                    <a:gd name="connsiteY184" fmla="*/ 352501 h 907364"/>
                    <a:gd name="connsiteX185" fmla="*/ 56264 w 907476"/>
                    <a:gd name="connsiteY185" fmla="*/ 369013 h 907364"/>
                    <a:gd name="connsiteX186" fmla="*/ 56647 w 907476"/>
                    <a:gd name="connsiteY186" fmla="*/ 538736 h 907364"/>
                    <a:gd name="connsiteX187" fmla="*/ 35924 w 907476"/>
                    <a:gd name="connsiteY187" fmla="*/ 556015 h 907364"/>
                    <a:gd name="connsiteX188" fmla="*/ 56647 w 907476"/>
                    <a:gd name="connsiteY188" fmla="*/ 572143 h 907364"/>
                    <a:gd name="connsiteX189" fmla="*/ 56647 w 907476"/>
                    <a:gd name="connsiteY189" fmla="*/ 538736 h 907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Lst>
                  <a:rect l="l" t="t" r="r" b="b"/>
                  <a:pathLst>
                    <a:path w="907476" h="907364">
                      <a:moveTo>
                        <a:pt x="99246" y="906980"/>
                      </a:moveTo>
                      <a:cubicBezTo>
                        <a:pt x="95025" y="905060"/>
                        <a:pt x="90420" y="903908"/>
                        <a:pt x="86582" y="901604"/>
                      </a:cubicBezTo>
                      <a:cubicBezTo>
                        <a:pt x="67777" y="891621"/>
                        <a:pt x="57415" y="876261"/>
                        <a:pt x="57031" y="854758"/>
                      </a:cubicBezTo>
                      <a:cubicBezTo>
                        <a:pt x="56647" y="840550"/>
                        <a:pt x="57031" y="826343"/>
                        <a:pt x="57031" y="811751"/>
                      </a:cubicBezTo>
                      <a:cubicBezTo>
                        <a:pt x="38610" y="811751"/>
                        <a:pt x="23259" y="805607"/>
                        <a:pt x="11746" y="791400"/>
                      </a:cubicBezTo>
                      <a:cubicBezTo>
                        <a:pt x="3303" y="780648"/>
                        <a:pt x="-535" y="767977"/>
                        <a:pt x="233" y="754153"/>
                      </a:cubicBezTo>
                      <a:cubicBezTo>
                        <a:pt x="1767" y="726890"/>
                        <a:pt x="22491" y="708074"/>
                        <a:pt x="56264" y="704619"/>
                      </a:cubicBezTo>
                      <a:cubicBezTo>
                        <a:pt x="56264" y="673131"/>
                        <a:pt x="56264" y="641260"/>
                        <a:pt x="56264" y="609773"/>
                      </a:cubicBezTo>
                      <a:cubicBezTo>
                        <a:pt x="14816" y="600174"/>
                        <a:pt x="-2070" y="582126"/>
                        <a:pt x="233" y="549871"/>
                      </a:cubicBezTo>
                      <a:cubicBezTo>
                        <a:pt x="2152" y="522992"/>
                        <a:pt x="23643" y="504561"/>
                        <a:pt x="56264" y="501489"/>
                      </a:cubicBezTo>
                      <a:cubicBezTo>
                        <a:pt x="56264" y="470002"/>
                        <a:pt x="56264" y="438131"/>
                        <a:pt x="56264" y="406644"/>
                      </a:cubicBezTo>
                      <a:cubicBezTo>
                        <a:pt x="20573" y="400500"/>
                        <a:pt x="1384" y="383220"/>
                        <a:pt x="233" y="355957"/>
                      </a:cubicBezTo>
                      <a:cubicBezTo>
                        <a:pt x="-919" y="324086"/>
                        <a:pt x="14816" y="307575"/>
                        <a:pt x="56264" y="297975"/>
                      </a:cubicBezTo>
                      <a:cubicBezTo>
                        <a:pt x="56264" y="266488"/>
                        <a:pt x="56264" y="235001"/>
                        <a:pt x="56264" y="202746"/>
                      </a:cubicBezTo>
                      <a:cubicBezTo>
                        <a:pt x="37842" y="202746"/>
                        <a:pt x="21724" y="196218"/>
                        <a:pt x="10594" y="180858"/>
                      </a:cubicBezTo>
                      <a:cubicBezTo>
                        <a:pt x="2152" y="169723"/>
                        <a:pt x="-919" y="157051"/>
                        <a:pt x="233" y="143228"/>
                      </a:cubicBezTo>
                      <a:cubicBezTo>
                        <a:pt x="2535" y="116732"/>
                        <a:pt x="23643" y="97917"/>
                        <a:pt x="56647" y="95229"/>
                      </a:cubicBezTo>
                      <a:cubicBezTo>
                        <a:pt x="56647" y="82174"/>
                        <a:pt x="56647" y="69118"/>
                        <a:pt x="56647" y="55678"/>
                      </a:cubicBezTo>
                      <a:cubicBezTo>
                        <a:pt x="56647" y="22655"/>
                        <a:pt x="78907" y="0"/>
                        <a:pt x="111911" y="0"/>
                      </a:cubicBezTo>
                      <a:cubicBezTo>
                        <a:pt x="187898" y="0"/>
                        <a:pt x="263502" y="0"/>
                        <a:pt x="339489" y="0"/>
                      </a:cubicBezTo>
                      <a:cubicBezTo>
                        <a:pt x="353306" y="0"/>
                        <a:pt x="361365" y="6912"/>
                        <a:pt x="360981" y="17663"/>
                      </a:cubicBezTo>
                      <a:cubicBezTo>
                        <a:pt x="360597" y="28799"/>
                        <a:pt x="352538" y="35327"/>
                        <a:pt x="339106" y="35327"/>
                      </a:cubicBezTo>
                      <a:cubicBezTo>
                        <a:pt x="264653" y="35327"/>
                        <a:pt x="189817" y="35327"/>
                        <a:pt x="115365" y="35327"/>
                      </a:cubicBezTo>
                      <a:cubicBezTo>
                        <a:pt x="98479" y="35327"/>
                        <a:pt x="92339" y="41471"/>
                        <a:pt x="92339" y="57982"/>
                      </a:cubicBezTo>
                      <a:cubicBezTo>
                        <a:pt x="92339" y="70270"/>
                        <a:pt x="92339" y="82557"/>
                        <a:pt x="92339" y="95229"/>
                      </a:cubicBezTo>
                      <a:cubicBezTo>
                        <a:pt x="112679" y="95613"/>
                        <a:pt x="129565" y="102141"/>
                        <a:pt x="139543" y="119420"/>
                      </a:cubicBezTo>
                      <a:cubicBezTo>
                        <a:pt x="144532" y="127868"/>
                        <a:pt x="147218" y="137852"/>
                        <a:pt x="148753" y="147452"/>
                      </a:cubicBezTo>
                      <a:cubicBezTo>
                        <a:pt x="150289" y="157819"/>
                        <a:pt x="141845" y="165883"/>
                        <a:pt x="132251" y="166267"/>
                      </a:cubicBezTo>
                      <a:cubicBezTo>
                        <a:pt x="123041" y="166651"/>
                        <a:pt x="115365" y="159739"/>
                        <a:pt x="113830" y="149755"/>
                      </a:cubicBezTo>
                      <a:cubicBezTo>
                        <a:pt x="111911" y="136316"/>
                        <a:pt x="105771" y="130556"/>
                        <a:pt x="93106" y="131708"/>
                      </a:cubicBezTo>
                      <a:cubicBezTo>
                        <a:pt x="93106" y="187002"/>
                        <a:pt x="93106" y="242297"/>
                        <a:pt x="93106" y="298743"/>
                      </a:cubicBezTo>
                      <a:cubicBezTo>
                        <a:pt x="109609" y="298743"/>
                        <a:pt x="123808" y="303735"/>
                        <a:pt x="135321" y="316022"/>
                      </a:cubicBezTo>
                      <a:cubicBezTo>
                        <a:pt x="144148" y="325622"/>
                        <a:pt x="148753" y="336758"/>
                        <a:pt x="149521" y="349429"/>
                      </a:cubicBezTo>
                      <a:cubicBezTo>
                        <a:pt x="149905" y="360565"/>
                        <a:pt x="142997" y="369013"/>
                        <a:pt x="132635" y="369397"/>
                      </a:cubicBezTo>
                      <a:cubicBezTo>
                        <a:pt x="123041" y="370165"/>
                        <a:pt x="115365" y="362869"/>
                        <a:pt x="114214" y="351733"/>
                      </a:cubicBezTo>
                      <a:cubicBezTo>
                        <a:pt x="112679" y="339062"/>
                        <a:pt x="106155" y="333686"/>
                        <a:pt x="93106" y="334838"/>
                      </a:cubicBezTo>
                      <a:cubicBezTo>
                        <a:pt x="93106" y="389748"/>
                        <a:pt x="93106" y="445042"/>
                        <a:pt x="93106" y="500721"/>
                      </a:cubicBezTo>
                      <a:cubicBezTo>
                        <a:pt x="98863" y="501873"/>
                        <a:pt x="105003" y="501873"/>
                        <a:pt x="110376" y="503793"/>
                      </a:cubicBezTo>
                      <a:cubicBezTo>
                        <a:pt x="132635" y="510704"/>
                        <a:pt x="145299" y="526064"/>
                        <a:pt x="149137" y="548719"/>
                      </a:cubicBezTo>
                      <a:cubicBezTo>
                        <a:pt x="151056" y="561007"/>
                        <a:pt x="144916" y="570607"/>
                        <a:pt x="134938" y="572143"/>
                      </a:cubicBezTo>
                      <a:cubicBezTo>
                        <a:pt x="123424" y="573679"/>
                        <a:pt x="116133" y="567535"/>
                        <a:pt x="114214" y="553711"/>
                      </a:cubicBezTo>
                      <a:cubicBezTo>
                        <a:pt x="112679" y="542959"/>
                        <a:pt x="106155" y="537584"/>
                        <a:pt x="93490" y="537584"/>
                      </a:cubicBezTo>
                      <a:cubicBezTo>
                        <a:pt x="93490" y="592878"/>
                        <a:pt x="93490" y="648556"/>
                        <a:pt x="93490" y="704235"/>
                      </a:cubicBezTo>
                      <a:cubicBezTo>
                        <a:pt x="98863" y="705002"/>
                        <a:pt x="104236" y="705770"/>
                        <a:pt x="109609" y="706922"/>
                      </a:cubicBezTo>
                      <a:cubicBezTo>
                        <a:pt x="131100" y="711914"/>
                        <a:pt x="147602" y="731498"/>
                        <a:pt x="149521" y="753385"/>
                      </a:cubicBezTo>
                      <a:cubicBezTo>
                        <a:pt x="150672" y="765673"/>
                        <a:pt x="144148" y="774888"/>
                        <a:pt x="133402" y="775656"/>
                      </a:cubicBezTo>
                      <a:cubicBezTo>
                        <a:pt x="123424" y="776424"/>
                        <a:pt x="115749" y="769513"/>
                        <a:pt x="114214" y="757225"/>
                      </a:cubicBezTo>
                      <a:cubicBezTo>
                        <a:pt x="112679" y="746473"/>
                        <a:pt x="106155" y="740713"/>
                        <a:pt x="93490" y="740713"/>
                      </a:cubicBezTo>
                      <a:cubicBezTo>
                        <a:pt x="93490" y="743017"/>
                        <a:pt x="93106" y="745705"/>
                        <a:pt x="93106" y="748393"/>
                      </a:cubicBezTo>
                      <a:cubicBezTo>
                        <a:pt x="93106" y="782184"/>
                        <a:pt x="93106" y="816359"/>
                        <a:pt x="93106" y="850150"/>
                      </a:cubicBezTo>
                      <a:cubicBezTo>
                        <a:pt x="93106" y="865126"/>
                        <a:pt x="99630" y="871653"/>
                        <a:pt x="114597" y="871653"/>
                      </a:cubicBezTo>
                      <a:cubicBezTo>
                        <a:pt x="314928" y="871653"/>
                        <a:pt x="515259" y="871653"/>
                        <a:pt x="715589" y="871653"/>
                      </a:cubicBezTo>
                      <a:cubicBezTo>
                        <a:pt x="730940" y="871653"/>
                        <a:pt x="736697" y="865126"/>
                        <a:pt x="737848" y="849382"/>
                      </a:cubicBezTo>
                      <a:cubicBezTo>
                        <a:pt x="738615" y="836710"/>
                        <a:pt x="734394" y="828263"/>
                        <a:pt x="725568" y="819431"/>
                      </a:cubicBezTo>
                      <a:cubicBezTo>
                        <a:pt x="677596" y="772584"/>
                        <a:pt x="630775" y="724970"/>
                        <a:pt x="583571" y="677355"/>
                      </a:cubicBezTo>
                      <a:cubicBezTo>
                        <a:pt x="578965" y="672747"/>
                        <a:pt x="574744" y="666988"/>
                        <a:pt x="571673" y="661228"/>
                      </a:cubicBezTo>
                      <a:cubicBezTo>
                        <a:pt x="561312" y="641644"/>
                        <a:pt x="551717" y="621677"/>
                        <a:pt x="540971" y="600174"/>
                      </a:cubicBezTo>
                      <a:cubicBezTo>
                        <a:pt x="529842" y="609773"/>
                        <a:pt x="518329" y="617453"/>
                        <a:pt x="509502" y="627821"/>
                      </a:cubicBezTo>
                      <a:cubicBezTo>
                        <a:pt x="504513" y="633581"/>
                        <a:pt x="502210" y="643180"/>
                        <a:pt x="501826" y="651244"/>
                      </a:cubicBezTo>
                      <a:cubicBezTo>
                        <a:pt x="500675" y="673515"/>
                        <a:pt x="501443" y="696171"/>
                        <a:pt x="501443" y="718442"/>
                      </a:cubicBezTo>
                      <a:cubicBezTo>
                        <a:pt x="501443" y="733034"/>
                        <a:pt x="496454" y="738409"/>
                        <a:pt x="481870" y="740329"/>
                      </a:cubicBezTo>
                      <a:cubicBezTo>
                        <a:pt x="472276" y="741865"/>
                        <a:pt x="466135" y="747625"/>
                        <a:pt x="464600" y="757609"/>
                      </a:cubicBezTo>
                      <a:cubicBezTo>
                        <a:pt x="461914" y="773352"/>
                        <a:pt x="456925" y="777576"/>
                        <a:pt x="440806" y="777576"/>
                      </a:cubicBezTo>
                      <a:cubicBezTo>
                        <a:pt x="422769" y="777576"/>
                        <a:pt x="404731" y="777576"/>
                        <a:pt x="386694" y="777576"/>
                      </a:cubicBezTo>
                      <a:cubicBezTo>
                        <a:pt x="373262" y="777576"/>
                        <a:pt x="367505" y="772200"/>
                        <a:pt x="365586" y="758761"/>
                      </a:cubicBezTo>
                      <a:cubicBezTo>
                        <a:pt x="364051" y="748009"/>
                        <a:pt x="357911" y="741865"/>
                        <a:pt x="347549" y="740329"/>
                      </a:cubicBezTo>
                      <a:cubicBezTo>
                        <a:pt x="334501" y="738793"/>
                        <a:pt x="328744" y="732650"/>
                        <a:pt x="328744" y="719594"/>
                      </a:cubicBezTo>
                      <a:cubicBezTo>
                        <a:pt x="328744" y="697707"/>
                        <a:pt x="328360" y="675819"/>
                        <a:pt x="328744" y="653932"/>
                      </a:cubicBezTo>
                      <a:cubicBezTo>
                        <a:pt x="329128" y="636653"/>
                        <a:pt x="321836" y="624365"/>
                        <a:pt x="308404" y="615149"/>
                      </a:cubicBezTo>
                      <a:cubicBezTo>
                        <a:pt x="282691" y="597486"/>
                        <a:pt x="261583" y="575598"/>
                        <a:pt x="246232" y="548335"/>
                      </a:cubicBezTo>
                      <a:cubicBezTo>
                        <a:pt x="180607" y="432371"/>
                        <a:pt x="251221" y="283767"/>
                        <a:pt x="382473" y="262264"/>
                      </a:cubicBezTo>
                      <a:cubicBezTo>
                        <a:pt x="488011" y="244601"/>
                        <a:pt x="588176" y="315638"/>
                        <a:pt x="605829" y="420851"/>
                      </a:cubicBezTo>
                      <a:cubicBezTo>
                        <a:pt x="612354" y="460018"/>
                        <a:pt x="607365" y="497649"/>
                        <a:pt x="590862" y="534896"/>
                      </a:cubicBezTo>
                      <a:cubicBezTo>
                        <a:pt x="593933" y="536816"/>
                        <a:pt x="597003" y="538736"/>
                        <a:pt x="600073" y="539887"/>
                      </a:cubicBezTo>
                      <a:cubicBezTo>
                        <a:pt x="650347" y="559855"/>
                        <a:pt x="692562" y="590574"/>
                        <a:pt x="727486" y="632045"/>
                      </a:cubicBezTo>
                      <a:cubicBezTo>
                        <a:pt x="729789" y="635117"/>
                        <a:pt x="732475" y="637804"/>
                        <a:pt x="736313" y="642412"/>
                      </a:cubicBezTo>
                      <a:cubicBezTo>
                        <a:pt x="736697" y="637804"/>
                        <a:pt x="737464" y="635885"/>
                        <a:pt x="737464" y="633581"/>
                      </a:cubicBezTo>
                      <a:cubicBezTo>
                        <a:pt x="737464" y="441203"/>
                        <a:pt x="737464" y="248824"/>
                        <a:pt x="737464" y="56062"/>
                      </a:cubicBezTo>
                      <a:cubicBezTo>
                        <a:pt x="737464" y="41855"/>
                        <a:pt x="730556" y="35327"/>
                        <a:pt x="715973" y="35327"/>
                      </a:cubicBezTo>
                      <a:cubicBezTo>
                        <a:pt x="640369" y="35327"/>
                        <a:pt x="564766" y="35327"/>
                        <a:pt x="489546" y="35327"/>
                      </a:cubicBezTo>
                      <a:cubicBezTo>
                        <a:pt x="476497" y="35327"/>
                        <a:pt x="468822" y="28799"/>
                        <a:pt x="468438" y="18047"/>
                      </a:cubicBezTo>
                      <a:cubicBezTo>
                        <a:pt x="468054" y="8448"/>
                        <a:pt x="474962" y="1152"/>
                        <a:pt x="484173" y="0"/>
                      </a:cubicBezTo>
                      <a:cubicBezTo>
                        <a:pt x="486092" y="0"/>
                        <a:pt x="488394" y="0"/>
                        <a:pt x="490313" y="0"/>
                      </a:cubicBezTo>
                      <a:cubicBezTo>
                        <a:pt x="565917" y="0"/>
                        <a:pt x="641521" y="0"/>
                        <a:pt x="716741" y="0"/>
                      </a:cubicBezTo>
                      <a:cubicBezTo>
                        <a:pt x="750129" y="0"/>
                        <a:pt x="772388" y="22271"/>
                        <a:pt x="772388" y="56062"/>
                      </a:cubicBezTo>
                      <a:cubicBezTo>
                        <a:pt x="772388" y="68734"/>
                        <a:pt x="772388" y="81406"/>
                        <a:pt x="772388" y="95613"/>
                      </a:cubicBezTo>
                      <a:cubicBezTo>
                        <a:pt x="782750" y="95613"/>
                        <a:pt x="793112" y="96381"/>
                        <a:pt x="803090" y="95613"/>
                      </a:cubicBezTo>
                      <a:cubicBezTo>
                        <a:pt x="833408" y="93309"/>
                        <a:pt x="858737" y="118652"/>
                        <a:pt x="857586" y="150523"/>
                      </a:cubicBezTo>
                      <a:cubicBezTo>
                        <a:pt x="856435" y="183162"/>
                        <a:pt x="857970" y="216185"/>
                        <a:pt x="856818" y="248824"/>
                      </a:cubicBezTo>
                      <a:cubicBezTo>
                        <a:pt x="856435" y="258808"/>
                        <a:pt x="851445" y="268792"/>
                        <a:pt x="849143" y="279159"/>
                      </a:cubicBezTo>
                      <a:cubicBezTo>
                        <a:pt x="848376" y="282231"/>
                        <a:pt x="848376" y="285303"/>
                        <a:pt x="849143" y="288375"/>
                      </a:cubicBezTo>
                      <a:cubicBezTo>
                        <a:pt x="851445" y="298359"/>
                        <a:pt x="856818" y="308343"/>
                        <a:pt x="856818" y="318710"/>
                      </a:cubicBezTo>
                      <a:cubicBezTo>
                        <a:pt x="857970" y="352501"/>
                        <a:pt x="857970" y="385908"/>
                        <a:pt x="856818" y="419699"/>
                      </a:cubicBezTo>
                      <a:cubicBezTo>
                        <a:pt x="856435" y="429683"/>
                        <a:pt x="851445" y="439283"/>
                        <a:pt x="849143" y="448882"/>
                      </a:cubicBezTo>
                      <a:cubicBezTo>
                        <a:pt x="848376" y="451954"/>
                        <a:pt x="848376" y="455794"/>
                        <a:pt x="849143" y="458866"/>
                      </a:cubicBezTo>
                      <a:cubicBezTo>
                        <a:pt x="851445" y="468850"/>
                        <a:pt x="856435" y="478449"/>
                        <a:pt x="856818" y="488049"/>
                      </a:cubicBezTo>
                      <a:cubicBezTo>
                        <a:pt x="857970" y="521840"/>
                        <a:pt x="857202" y="556015"/>
                        <a:pt x="857202" y="589806"/>
                      </a:cubicBezTo>
                      <a:cubicBezTo>
                        <a:pt x="857202" y="619757"/>
                        <a:pt x="835711" y="641260"/>
                        <a:pt x="806160" y="641260"/>
                      </a:cubicBezTo>
                      <a:cubicBezTo>
                        <a:pt x="795414" y="641260"/>
                        <a:pt x="784285" y="641260"/>
                        <a:pt x="772388" y="641260"/>
                      </a:cubicBezTo>
                      <a:cubicBezTo>
                        <a:pt x="772388" y="652780"/>
                        <a:pt x="772004" y="663916"/>
                        <a:pt x="772772" y="675051"/>
                      </a:cubicBezTo>
                      <a:cubicBezTo>
                        <a:pt x="772772" y="677355"/>
                        <a:pt x="775458" y="680043"/>
                        <a:pt x="777761" y="681963"/>
                      </a:cubicBezTo>
                      <a:cubicBezTo>
                        <a:pt x="808847" y="713450"/>
                        <a:pt x="839932" y="744937"/>
                        <a:pt x="871786" y="776040"/>
                      </a:cubicBezTo>
                      <a:cubicBezTo>
                        <a:pt x="887137" y="791016"/>
                        <a:pt x="901720" y="805991"/>
                        <a:pt x="907477" y="827495"/>
                      </a:cubicBezTo>
                      <a:cubicBezTo>
                        <a:pt x="907477" y="835942"/>
                        <a:pt x="907477" y="844006"/>
                        <a:pt x="907477" y="852454"/>
                      </a:cubicBezTo>
                      <a:cubicBezTo>
                        <a:pt x="906709" y="854374"/>
                        <a:pt x="905942" y="855910"/>
                        <a:pt x="905174" y="857830"/>
                      </a:cubicBezTo>
                      <a:cubicBezTo>
                        <a:pt x="898650" y="878181"/>
                        <a:pt x="885985" y="893541"/>
                        <a:pt x="866413" y="901988"/>
                      </a:cubicBezTo>
                      <a:cubicBezTo>
                        <a:pt x="861808" y="903908"/>
                        <a:pt x="857202" y="905444"/>
                        <a:pt x="852597" y="907364"/>
                      </a:cubicBezTo>
                      <a:cubicBezTo>
                        <a:pt x="844154" y="907364"/>
                        <a:pt x="836094" y="907364"/>
                        <a:pt x="827652" y="907364"/>
                      </a:cubicBezTo>
                      <a:cubicBezTo>
                        <a:pt x="804241" y="901604"/>
                        <a:pt x="788123" y="884325"/>
                        <a:pt x="771621" y="866662"/>
                      </a:cubicBezTo>
                      <a:cubicBezTo>
                        <a:pt x="765480" y="889317"/>
                        <a:pt x="750129" y="900836"/>
                        <a:pt x="730556" y="907364"/>
                      </a:cubicBezTo>
                      <a:cubicBezTo>
                        <a:pt x="519480" y="906980"/>
                        <a:pt x="309172" y="906980"/>
                        <a:pt x="99246" y="906980"/>
                      </a:cubicBezTo>
                      <a:close/>
                      <a:moveTo>
                        <a:pt x="557858" y="518768"/>
                      </a:moveTo>
                      <a:cubicBezTo>
                        <a:pt x="572825" y="484593"/>
                        <a:pt x="575511" y="450418"/>
                        <a:pt x="567068" y="415091"/>
                      </a:cubicBezTo>
                      <a:cubicBezTo>
                        <a:pt x="549031" y="341366"/>
                        <a:pt x="476114" y="285687"/>
                        <a:pt x="391683" y="297591"/>
                      </a:cubicBezTo>
                      <a:cubicBezTo>
                        <a:pt x="321069" y="307575"/>
                        <a:pt x="263119" y="366709"/>
                        <a:pt x="257362" y="436979"/>
                      </a:cubicBezTo>
                      <a:cubicBezTo>
                        <a:pt x="252373" y="498417"/>
                        <a:pt x="275016" y="548335"/>
                        <a:pt x="326057" y="584046"/>
                      </a:cubicBezTo>
                      <a:cubicBezTo>
                        <a:pt x="339489" y="593262"/>
                        <a:pt x="349852" y="604782"/>
                        <a:pt x="357527" y="619373"/>
                      </a:cubicBezTo>
                      <a:cubicBezTo>
                        <a:pt x="358678" y="622061"/>
                        <a:pt x="362900" y="624365"/>
                        <a:pt x="365970" y="624749"/>
                      </a:cubicBezTo>
                      <a:cubicBezTo>
                        <a:pt x="398207" y="625133"/>
                        <a:pt x="430061" y="624749"/>
                        <a:pt x="462297" y="625133"/>
                      </a:cubicBezTo>
                      <a:cubicBezTo>
                        <a:pt x="467287" y="625133"/>
                        <a:pt x="469589" y="623597"/>
                        <a:pt x="471508" y="619373"/>
                      </a:cubicBezTo>
                      <a:cubicBezTo>
                        <a:pt x="477648" y="605549"/>
                        <a:pt x="487627" y="594798"/>
                        <a:pt x="499908" y="586350"/>
                      </a:cubicBezTo>
                      <a:cubicBezTo>
                        <a:pt x="504897" y="582894"/>
                        <a:pt x="509502" y="578670"/>
                        <a:pt x="514875" y="575214"/>
                      </a:cubicBezTo>
                      <a:cubicBezTo>
                        <a:pt x="521783" y="570607"/>
                        <a:pt x="523318" y="565999"/>
                        <a:pt x="518713" y="558703"/>
                      </a:cubicBezTo>
                      <a:cubicBezTo>
                        <a:pt x="512956" y="549487"/>
                        <a:pt x="509118" y="539120"/>
                        <a:pt x="504129" y="529520"/>
                      </a:cubicBezTo>
                      <a:cubicBezTo>
                        <a:pt x="499908" y="521456"/>
                        <a:pt x="500675" y="514160"/>
                        <a:pt x="506816" y="507632"/>
                      </a:cubicBezTo>
                      <a:cubicBezTo>
                        <a:pt x="512572" y="501489"/>
                        <a:pt x="520248" y="500337"/>
                        <a:pt x="529458" y="504561"/>
                      </a:cubicBezTo>
                      <a:cubicBezTo>
                        <a:pt x="538285" y="508785"/>
                        <a:pt x="547496" y="513392"/>
                        <a:pt x="557858" y="518768"/>
                      </a:cubicBezTo>
                      <a:close/>
                      <a:moveTo>
                        <a:pt x="617343" y="660076"/>
                      </a:moveTo>
                      <a:cubicBezTo>
                        <a:pt x="671455" y="714218"/>
                        <a:pt x="726335" y="769129"/>
                        <a:pt x="780447" y="822887"/>
                      </a:cubicBezTo>
                      <a:cubicBezTo>
                        <a:pt x="794263" y="809063"/>
                        <a:pt x="809230" y="794088"/>
                        <a:pt x="822662" y="780264"/>
                      </a:cubicBezTo>
                      <a:cubicBezTo>
                        <a:pt x="768550" y="726122"/>
                        <a:pt x="714054" y="671596"/>
                        <a:pt x="659942" y="617453"/>
                      </a:cubicBezTo>
                      <a:cubicBezTo>
                        <a:pt x="645742" y="631661"/>
                        <a:pt x="631158" y="646252"/>
                        <a:pt x="617343" y="660076"/>
                      </a:cubicBezTo>
                      <a:close/>
                      <a:moveTo>
                        <a:pt x="363667" y="661228"/>
                      </a:moveTo>
                      <a:cubicBezTo>
                        <a:pt x="363667" y="674667"/>
                        <a:pt x="364051" y="687339"/>
                        <a:pt x="363667" y="700011"/>
                      </a:cubicBezTo>
                      <a:cubicBezTo>
                        <a:pt x="363667" y="705386"/>
                        <a:pt x="365586" y="708074"/>
                        <a:pt x="370191" y="710762"/>
                      </a:cubicBezTo>
                      <a:cubicBezTo>
                        <a:pt x="377867" y="715370"/>
                        <a:pt x="387078" y="720746"/>
                        <a:pt x="390532" y="728426"/>
                      </a:cubicBezTo>
                      <a:cubicBezTo>
                        <a:pt x="396672" y="741865"/>
                        <a:pt x="406266" y="743401"/>
                        <a:pt x="418547" y="742249"/>
                      </a:cubicBezTo>
                      <a:cubicBezTo>
                        <a:pt x="420466" y="741865"/>
                        <a:pt x="422769" y="743017"/>
                        <a:pt x="424688" y="742249"/>
                      </a:cubicBezTo>
                      <a:cubicBezTo>
                        <a:pt x="427758" y="741097"/>
                        <a:pt x="431595" y="739561"/>
                        <a:pt x="433131" y="736874"/>
                      </a:cubicBezTo>
                      <a:cubicBezTo>
                        <a:pt x="439271" y="725354"/>
                        <a:pt x="447714" y="716522"/>
                        <a:pt x="459611" y="710378"/>
                      </a:cubicBezTo>
                      <a:cubicBezTo>
                        <a:pt x="461914" y="709226"/>
                        <a:pt x="464600" y="707306"/>
                        <a:pt x="464984" y="705386"/>
                      </a:cubicBezTo>
                      <a:cubicBezTo>
                        <a:pt x="465368" y="690795"/>
                        <a:pt x="465368" y="676203"/>
                        <a:pt x="465368" y="661612"/>
                      </a:cubicBezTo>
                      <a:cubicBezTo>
                        <a:pt x="430061" y="661228"/>
                        <a:pt x="397440" y="661228"/>
                        <a:pt x="363667" y="661228"/>
                      </a:cubicBezTo>
                      <a:close/>
                      <a:moveTo>
                        <a:pt x="772772" y="265720"/>
                      </a:moveTo>
                      <a:cubicBezTo>
                        <a:pt x="784285" y="265720"/>
                        <a:pt x="795031" y="266104"/>
                        <a:pt x="805776" y="265720"/>
                      </a:cubicBezTo>
                      <a:cubicBezTo>
                        <a:pt x="814987" y="265336"/>
                        <a:pt x="821127" y="259960"/>
                        <a:pt x="821127" y="251128"/>
                      </a:cubicBezTo>
                      <a:cubicBezTo>
                        <a:pt x="821511" y="216185"/>
                        <a:pt x="821511" y="181626"/>
                        <a:pt x="821127" y="146684"/>
                      </a:cubicBezTo>
                      <a:cubicBezTo>
                        <a:pt x="821127" y="138236"/>
                        <a:pt x="815371" y="132476"/>
                        <a:pt x="807311" y="132092"/>
                      </a:cubicBezTo>
                      <a:cubicBezTo>
                        <a:pt x="795798" y="131708"/>
                        <a:pt x="784668" y="132092"/>
                        <a:pt x="772772" y="132092"/>
                      </a:cubicBezTo>
                      <a:cubicBezTo>
                        <a:pt x="772772" y="176635"/>
                        <a:pt x="772772" y="220793"/>
                        <a:pt x="772772" y="265720"/>
                      </a:cubicBezTo>
                      <a:close/>
                      <a:moveTo>
                        <a:pt x="772772" y="301431"/>
                      </a:moveTo>
                      <a:cubicBezTo>
                        <a:pt x="772772" y="346741"/>
                        <a:pt x="772772" y="391284"/>
                        <a:pt x="772772" y="435827"/>
                      </a:cubicBezTo>
                      <a:cubicBezTo>
                        <a:pt x="784285" y="435827"/>
                        <a:pt x="795031" y="436211"/>
                        <a:pt x="806160" y="435827"/>
                      </a:cubicBezTo>
                      <a:cubicBezTo>
                        <a:pt x="815371" y="435443"/>
                        <a:pt x="821511" y="429683"/>
                        <a:pt x="821511" y="420851"/>
                      </a:cubicBezTo>
                      <a:cubicBezTo>
                        <a:pt x="821895" y="385908"/>
                        <a:pt x="821895" y="351349"/>
                        <a:pt x="821511" y="316406"/>
                      </a:cubicBezTo>
                      <a:cubicBezTo>
                        <a:pt x="821511" y="307575"/>
                        <a:pt x="815371" y="301815"/>
                        <a:pt x="806160" y="301431"/>
                      </a:cubicBezTo>
                      <a:cubicBezTo>
                        <a:pt x="795031" y="301431"/>
                        <a:pt x="784285" y="301431"/>
                        <a:pt x="772772" y="301431"/>
                      </a:cubicBezTo>
                      <a:close/>
                      <a:moveTo>
                        <a:pt x="772772" y="605549"/>
                      </a:moveTo>
                      <a:cubicBezTo>
                        <a:pt x="784668" y="605549"/>
                        <a:pt x="795798" y="605934"/>
                        <a:pt x="806928" y="605549"/>
                      </a:cubicBezTo>
                      <a:cubicBezTo>
                        <a:pt x="815755" y="605165"/>
                        <a:pt x="820743" y="598638"/>
                        <a:pt x="821127" y="589422"/>
                      </a:cubicBezTo>
                      <a:cubicBezTo>
                        <a:pt x="821127" y="556015"/>
                        <a:pt x="821127" y="522224"/>
                        <a:pt x="821127" y="488817"/>
                      </a:cubicBezTo>
                      <a:cubicBezTo>
                        <a:pt x="821127" y="481137"/>
                        <a:pt x="817674" y="474226"/>
                        <a:pt x="809614" y="473458"/>
                      </a:cubicBezTo>
                      <a:cubicBezTo>
                        <a:pt x="797717" y="472306"/>
                        <a:pt x="785436" y="473074"/>
                        <a:pt x="772772" y="473074"/>
                      </a:cubicBezTo>
                      <a:cubicBezTo>
                        <a:pt x="772772" y="516848"/>
                        <a:pt x="772772" y="560623"/>
                        <a:pt x="772772" y="605549"/>
                      </a:cubicBezTo>
                      <a:close/>
                      <a:moveTo>
                        <a:pt x="807311" y="851686"/>
                      </a:moveTo>
                      <a:cubicBezTo>
                        <a:pt x="818057" y="863974"/>
                        <a:pt x="829570" y="875109"/>
                        <a:pt x="847991" y="869733"/>
                      </a:cubicBezTo>
                      <a:cubicBezTo>
                        <a:pt x="861424" y="865510"/>
                        <a:pt x="868715" y="855910"/>
                        <a:pt x="870251" y="842854"/>
                      </a:cubicBezTo>
                      <a:cubicBezTo>
                        <a:pt x="871786" y="827111"/>
                        <a:pt x="861424" y="817127"/>
                        <a:pt x="851062" y="808295"/>
                      </a:cubicBezTo>
                      <a:cubicBezTo>
                        <a:pt x="836094" y="822887"/>
                        <a:pt x="821895" y="836710"/>
                        <a:pt x="807311" y="851686"/>
                      </a:cubicBezTo>
                      <a:close/>
                      <a:moveTo>
                        <a:pt x="593549" y="628589"/>
                      </a:moveTo>
                      <a:cubicBezTo>
                        <a:pt x="605446" y="616685"/>
                        <a:pt x="616575" y="605549"/>
                        <a:pt x="627705" y="594030"/>
                      </a:cubicBezTo>
                      <a:cubicBezTo>
                        <a:pt x="606213" y="583278"/>
                        <a:pt x="584338" y="572143"/>
                        <a:pt x="562079" y="561391"/>
                      </a:cubicBezTo>
                      <a:cubicBezTo>
                        <a:pt x="561695" y="561775"/>
                        <a:pt x="560928" y="562543"/>
                        <a:pt x="560544" y="562927"/>
                      </a:cubicBezTo>
                      <a:cubicBezTo>
                        <a:pt x="571673" y="584814"/>
                        <a:pt x="582803" y="607085"/>
                        <a:pt x="593549" y="628589"/>
                      </a:cubicBezTo>
                      <a:close/>
                      <a:moveTo>
                        <a:pt x="56647" y="166267"/>
                      </a:moveTo>
                      <a:cubicBezTo>
                        <a:pt x="56647" y="154747"/>
                        <a:pt x="56647" y="143612"/>
                        <a:pt x="56647" y="132092"/>
                      </a:cubicBezTo>
                      <a:cubicBezTo>
                        <a:pt x="44367" y="131708"/>
                        <a:pt x="35540" y="139388"/>
                        <a:pt x="35924" y="149755"/>
                      </a:cubicBezTo>
                      <a:cubicBezTo>
                        <a:pt x="35924" y="159739"/>
                        <a:pt x="44367" y="166651"/>
                        <a:pt x="56647" y="166267"/>
                      </a:cubicBezTo>
                      <a:close/>
                      <a:moveTo>
                        <a:pt x="56264" y="776040"/>
                      </a:moveTo>
                      <a:cubicBezTo>
                        <a:pt x="56264" y="764137"/>
                        <a:pt x="56264" y="752617"/>
                        <a:pt x="56264" y="741097"/>
                      </a:cubicBezTo>
                      <a:cubicBezTo>
                        <a:pt x="43983" y="741481"/>
                        <a:pt x="36307" y="748009"/>
                        <a:pt x="35540" y="757993"/>
                      </a:cubicBezTo>
                      <a:cubicBezTo>
                        <a:pt x="35156" y="767593"/>
                        <a:pt x="42832" y="774888"/>
                        <a:pt x="56264" y="776040"/>
                      </a:cubicBezTo>
                      <a:close/>
                      <a:moveTo>
                        <a:pt x="56264" y="369013"/>
                      </a:moveTo>
                      <a:cubicBezTo>
                        <a:pt x="56264" y="357877"/>
                        <a:pt x="56264" y="346357"/>
                        <a:pt x="56264" y="335222"/>
                      </a:cubicBezTo>
                      <a:cubicBezTo>
                        <a:pt x="43599" y="334838"/>
                        <a:pt x="35540" y="342134"/>
                        <a:pt x="35924" y="352501"/>
                      </a:cubicBezTo>
                      <a:cubicBezTo>
                        <a:pt x="35924" y="362485"/>
                        <a:pt x="45518" y="371701"/>
                        <a:pt x="56264" y="369013"/>
                      </a:cubicBezTo>
                      <a:close/>
                      <a:moveTo>
                        <a:pt x="56647" y="538736"/>
                      </a:moveTo>
                      <a:cubicBezTo>
                        <a:pt x="43983" y="537968"/>
                        <a:pt x="35540" y="545263"/>
                        <a:pt x="35924" y="556015"/>
                      </a:cubicBezTo>
                      <a:cubicBezTo>
                        <a:pt x="36307" y="566767"/>
                        <a:pt x="44751" y="573295"/>
                        <a:pt x="56647" y="572143"/>
                      </a:cubicBezTo>
                      <a:cubicBezTo>
                        <a:pt x="56647" y="560623"/>
                        <a:pt x="56647" y="549487"/>
                        <a:pt x="56647" y="538736"/>
                      </a:cubicBezTo>
                      <a:close/>
                    </a:path>
                  </a:pathLst>
                </a:custGeom>
                <a:grpFill/>
                <a:ln w="3834" cap="flat">
                  <a:noFill/>
                  <a:prstDash val="solid"/>
                  <a:miter/>
                </a:ln>
              </p:spPr>
              <p:txBody>
                <a:bodyPr rtlCol="0" anchor="ctr"/>
                <a:lstStyle/>
                <a:p>
                  <a:endParaRPr lang="en-US"/>
                </a:p>
              </p:txBody>
            </p:sp>
            <p:sp>
              <p:nvSpPr>
                <p:cNvPr id="63" name="Freeform 62">
                  <a:extLst>
                    <a:ext uri="{FF2B5EF4-FFF2-40B4-BE49-F238E27FC236}">
                      <a16:creationId xmlns:a16="http://schemas.microsoft.com/office/drawing/2014/main" id="{048D1FD8-E5AB-0980-A485-814B44585E05}"/>
                    </a:ext>
                  </a:extLst>
                </p:cNvPr>
                <p:cNvSpPr/>
                <p:nvPr/>
              </p:nvSpPr>
              <p:spPr>
                <a:xfrm>
                  <a:off x="5953501" y="4163181"/>
                  <a:ext cx="65641" cy="35401"/>
                </a:xfrm>
                <a:custGeom>
                  <a:avLst/>
                  <a:gdLst>
                    <a:gd name="connsiteX0" fmla="*/ 33005 w 65641"/>
                    <a:gd name="connsiteY0" fmla="*/ 171 h 35401"/>
                    <a:gd name="connsiteX1" fmla="*/ 48739 w 65641"/>
                    <a:gd name="connsiteY1" fmla="*/ 171 h 35401"/>
                    <a:gd name="connsiteX2" fmla="*/ 65625 w 65641"/>
                    <a:gd name="connsiteY2" fmla="*/ 16682 h 35401"/>
                    <a:gd name="connsiteX3" fmla="*/ 49507 w 65641"/>
                    <a:gd name="connsiteY3" fmla="*/ 35114 h 35401"/>
                    <a:gd name="connsiteX4" fmla="*/ 16118 w 65641"/>
                    <a:gd name="connsiteY4" fmla="*/ 35114 h 35401"/>
                    <a:gd name="connsiteX5" fmla="*/ 0 w 65641"/>
                    <a:gd name="connsiteY5" fmla="*/ 17450 h 35401"/>
                    <a:gd name="connsiteX6" fmla="*/ 16886 w 65641"/>
                    <a:gd name="connsiteY6" fmla="*/ 171 h 35401"/>
                    <a:gd name="connsiteX7" fmla="*/ 33005 w 65641"/>
                    <a:gd name="connsiteY7" fmla="*/ 171 h 35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641" h="35401">
                      <a:moveTo>
                        <a:pt x="33005" y="171"/>
                      </a:moveTo>
                      <a:cubicBezTo>
                        <a:pt x="38378" y="171"/>
                        <a:pt x="43750" y="-213"/>
                        <a:pt x="48739" y="171"/>
                      </a:cubicBezTo>
                      <a:cubicBezTo>
                        <a:pt x="58717" y="555"/>
                        <a:pt x="65242" y="7466"/>
                        <a:pt x="65625" y="16682"/>
                      </a:cubicBezTo>
                      <a:cubicBezTo>
                        <a:pt x="66009" y="26666"/>
                        <a:pt x="59485" y="34730"/>
                        <a:pt x="49507" y="35114"/>
                      </a:cubicBezTo>
                      <a:cubicBezTo>
                        <a:pt x="38378" y="35498"/>
                        <a:pt x="27248" y="35498"/>
                        <a:pt x="16118" y="35114"/>
                      </a:cubicBezTo>
                      <a:cubicBezTo>
                        <a:pt x="6908" y="34730"/>
                        <a:pt x="0" y="26282"/>
                        <a:pt x="0" y="17450"/>
                      </a:cubicBezTo>
                      <a:cubicBezTo>
                        <a:pt x="384" y="8618"/>
                        <a:pt x="7291" y="939"/>
                        <a:pt x="16886" y="171"/>
                      </a:cubicBezTo>
                      <a:cubicBezTo>
                        <a:pt x="22259" y="-213"/>
                        <a:pt x="27632" y="171"/>
                        <a:pt x="33005" y="171"/>
                      </a:cubicBezTo>
                      <a:close/>
                    </a:path>
                  </a:pathLst>
                </a:custGeom>
                <a:grpFill/>
                <a:ln w="3834" cap="flat">
                  <a:noFill/>
                  <a:prstDash val="solid"/>
                  <a:miter/>
                </a:ln>
              </p:spPr>
              <p:txBody>
                <a:bodyPr rtlCol="0" anchor="ctr"/>
                <a:lstStyle/>
                <a:p>
                  <a:endParaRPr lang="en-US"/>
                </a:p>
              </p:txBody>
            </p:sp>
            <p:sp>
              <p:nvSpPr>
                <p:cNvPr id="64" name="Freeform 63">
                  <a:extLst>
                    <a:ext uri="{FF2B5EF4-FFF2-40B4-BE49-F238E27FC236}">
                      <a16:creationId xmlns:a16="http://schemas.microsoft.com/office/drawing/2014/main" id="{A860F6A9-A1C8-ADF4-3508-91AAEA40F693}"/>
                    </a:ext>
                  </a:extLst>
                </p:cNvPr>
                <p:cNvSpPr/>
                <p:nvPr/>
              </p:nvSpPr>
              <p:spPr>
                <a:xfrm>
                  <a:off x="5523843" y="4332476"/>
                  <a:ext cx="58547" cy="56694"/>
                </a:xfrm>
                <a:custGeom>
                  <a:avLst/>
                  <a:gdLst>
                    <a:gd name="connsiteX0" fmla="*/ 58548 w 58547"/>
                    <a:gd name="connsiteY0" fmla="*/ 17109 h 56694"/>
                    <a:gd name="connsiteX1" fmla="*/ 18635 w 58547"/>
                    <a:gd name="connsiteY1" fmla="*/ 56660 h 56694"/>
                    <a:gd name="connsiteX2" fmla="*/ 2900 w 58547"/>
                    <a:gd name="connsiteY2" fmla="*/ 47060 h 56694"/>
                    <a:gd name="connsiteX3" fmla="*/ 4435 w 58547"/>
                    <a:gd name="connsiteY3" fmla="*/ 28245 h 56694"/>
                    <a:gd name="connsiteX4" fmla="*/ 28229 w 58547"/>
                    <a:gd name="connsiteY4" fmla="*/ 4438 h 56694"/>
                    <a:gd name="connsiteX5" fmla="*/ 47034 w 58547"/>
                    <a:gd name="connsiteY5" fmla="*/ 2902 h 56694"/>
                    <a:gd name="connsiteX6" fmla="*/ 58548 w 58547"/>
                    <a:gd name="connsiteY6" fmla="*/ 17109 h 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547" h="56694">
                      <a:moveTo>
                        <a:pt x="58548" y="17109"/>
                      </a:moveTo>
                      <a:cubicBezTo>
                        <a:pt x="56245" y="29397"/>
                        <a:pt x="29381" y="57812"/>
                        <a:pt x="18635" y="56660"/>
                      </a:cubicBezTo>
                      <a:cubicBezTo>
                        <a:pt x="12878" y="55892"/>
                        <a:pt x="6738" y="51668"/>
                        <a:pt x="2900" y="47060"/>
                      </a:cubicBezTo>
                      <a:cubicBezTo>
                        <a:pt x="-1705" y="41301"/>
                        <a:pt x="-554" y="34005"/>
                        <a:pt x="4435" y="28245"/>
                      </a:cubicBezTo>
                      <a:cubicBezTo>
                        <a:pt x="12111" y="19797"/>
                        <a:pt x="19786" y="12118"/>
                        <a:pt x="28229" y="4438"/>
                      </a:cubicBezTo>
                      <a:cubicBezTo>
                        <a:pt x="33602" y="-554"/>
                        <a:pt x="40894" y="-1706"/>
                        <a:pt x="47034" y="2902"/>
                      </a:cubicBezTo>
                      <a:cubicBezTo>
                        <a:pt x="51640" y="6742"/>
                        <a:pt x="54710" y="12502"/>
                        <a:pt x="58548" y="17109"/>
                      </a:cubicBezTo>
                      <a:close/>
                    </a:path>
                  </a:pathLst>
                </a:custGeom>
                <a:grpFill/>
                <a:ln w="3834" cap="flat">
                  <a:noFill/>
                  <a:prstDash val="solid"/>
                  <a:miter/>
                </a:ln>
              </p:spPr>
              <p:txBody>
                <a:bodyPr rtlCol="0" anchor="ctr"/>
                <a:lstStyle/>
                <a:p>
                  <a:endParaRPr lang="en-US"/>
                </a:p>
              </p:txBody>
            </p:sp>
            <p:sp>
              <p:nvSpPr>
                <p:cNvPr id="65" name="Freeform 64">
                  <a:extLst>
                    <a:ext uri="{FF2B5EF4-FFF2-40B4-BE49-F238E27FC236}">
                      <a16:creationId xmlns:a16="http://schemas.microsoft.com/office/drawing/2014/main" id="{9276904C-C760-9807-C8EC-390F6071FE08}"/>
                    </a:ext>
                  </a:extLst>
                </p:cNvPr>
                <p:cNvSpPr/>
                <p:nvPr/>
              </p:nvSpPr>
              <p:spPr>
                <a:xfrm>
                  <a:off x="5445750" y="4163159"/>
                  <a:ext cx="62204" cy="35518"/>
                </a:xfrm>
                <a:custGeom>
                  <a:avLst/>
                  <a:gdLst>
                    <a:gd name="connsiteX0" fmla="*/ 30335 w 62204"/>
                    <a:gd name="connsiteY0" fmla="*/ 35519 h 35518"/>
                    <a:gd name="connsiteX1" fmla="*/ 18054 w 62204"/>
                    <a:gd name="connsiteY1" fmla="*/ 35519 h 35518"/>
                    <a:gd name="connsiteX2" fmla="*/ 17 w 62204"/>
                    <a:gd name="connsiteY2" fmla="*/ 19007 h 35518"/>
                    <a:gd name="connsiteX3" fmla="*/ 16135 w 62204"/>
                    <a:gd name="connsiteY3" fmla="*/ 576 h 35518"/>
                    <a:gd name="connsiteX4" fmla="*/ 46070 w 62204"/>
                    <a:gd name="connsiteY4" fmla="*/ 576 h 35518"/>
                    <a:gd name="connsiteX5" fmla="*/ 62188 w 62204"/>
                    <a:gd name="connsiteY5" fmla="*/ 19391 h 35518"/>
                    <a:gd name="connsiteX6" fmla="*/ 44535 w 62204"/>
                    <a:gd name="connsiteY6" fmla="*/ 35519 h 35518"/>
                    <a:gd name="connsiteX7" fmla="*/ 30335 w 62204"/>
                    <a:gd name="connsiteY7" fmla="*/ 35519 h 35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204" h="35518">
                      <a:moveTo>
                        <a:pt x="30335" y="35519"/>
                      </a:moveTo>
                      <a:cubicBezTo>
                        <a:pt x="26114" y="35519"/>
                        <a:pt x="22276" y="35519"/>
                        <a:pt x="18054" y="35519"/>
                      </a:cubicBezTo>
                      <a:cubicBezTo>
                        <a:pt x="7309" y="35135"/>
                        <a:pt x="401" y="28607"/>
                        <a:pt x="17" y="19007"/>
                      </a:cubicBezTo>
                      <a:cubicBezTo>
                        <a:pt x="-367" y="9024"/>
                        <a:pt x="5774" y="1344"/>
                        <a:pt x="16135" y="576"/>
                      </a:cubicBezTo>
                      <a:cubicBezTo>
                        <a:pt x="26114" y="-192"/>
                        <a:pt x="36092" y="-192"/>
                        <a:pt x="46070" y="576"/>
                      </a:cubicBezTo>
                      <a:cubicBezTo>
                        <a:pt x="56048" y="1344"/>
                        <a:pt x="62572" y="9792"/>
                        <a:pt x="62188" y="19391"/>
                      </a:cubicBezTo>
                      <a:cubicBezTo>
                        <a:pt x="61421" y="28607"/>
                        <a:pt x="54513" y="35135"/>
                        <a:pt x="44535" y="35519"/>
                      </a:cubicBezTo>
                      <a:cubicBezTo>
                        <a:pt x="39546" y="35519"/>
                        <a:pt x="34940" y="35519"/>
                        <a:pt x="30335" y="35519"/>
                      </a:cubicBezTo>
                      <a:close/>
                    </a:path>
                  </a:pathLst>
                </a:custGeom>
                <a:grpFill/>
                <a:ln w="3834" cap="flat">
                  <a:noFill/>
                  <a:prstDash val="solid"/>
                  <a:miter/>
                </a:ln>
              </p:spPr>
              <p:txBody>
                <a:bodyPr rtlCol="0" anchor="ctr"/>
                <a:lstStyle/>
                <a:p>
                  <a:endParaRPr lang="en-US"/>
                </a:p>
              </p:txBody>
            </p:sp>
            <p:sp>
              <p:nvSpPr>
                <p:cNvPr id="66" name="Freeform 65">
                  <a:extLst>
                    <a:ext uri="{FF2B5EF4-FFF2-40B4-BE49-F238E27FC236}">
                      <a16:creationId xmlns:a16="http://schemas.microsoft.com/office/drawing/2014/main" id="{36C24053-BA68-9449-4A39-68A0C1D59572}"/>
                    </a:ext>
                  </a:extLst>
                </p:cNvPr>
                <p:cNvSpPr/>
                <p:nvPr/>
              </p:nvSpPr>
              <p:spPr>
                <a:xfrm>
                  <a:off x="5888622" y="3972297"/>
                  <a:ext cx="52247" cy="54354"/>
                </a:xfrm>
                <a:custGeom>
                  <a:avLst/>
                  <a:gdLst>
                    <a:gd name="connsiteX0" fmla="*/ 13838 w 52247"/>
                    <a:gd name="connsiteY0" fmla="*/ 54355 h 54354"/>
                    <a:gd name="connsiteX1" fmla="*/ 1173 w 52247"/>
                    <a:gd name="connsiteY1" fmla="*/ 43219 h 54354"/>
                    <a:gd name="connsiteX2" fmla="*/ 2708 w 52247"/>
                    <a:gd name="connsiteY2" fmla="*/ 25556 h 54354"/>
                    <a:gd name="connsiteX3" fmla="*/ 24199 w 52247"/>
                    <a:gd name="connsiteY3" fmla="*/ 3668 h 54354"/>
                    <a:gd name="connsiteX4" fmla="*/ 46075 w 52247"/>
                    <a:gd name="connsiteY4" fmla="*/ 4436 h 54354"/>
                    <a:gd name="connsiteX5" fmla="*/ 49529 w 52247"/>
                    <a:gd name="connsiteY5" fmla="*/ 25940 h 54354"/>
                    <a:gd name="connsiteX6" fmla="*/ 24583 w 52247"/>
                    <a:gd name="connsiteY6" fmla="*/ 50899 h 54354"/>
                    <a:gd name="connsiteX7" fmla="*/ 13838 w 52247"/>
                    <a:gd name="connsiteY7" fmla="*/ 54355 h 54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247" h="54354">
                      <a:moveTo>
                        <a:pt x="13838" y="54355"/>
                      </a:moveTo>
                      <a:cubicBezTo>
                        <a:pt x="10000" y="51283"/>
                        <a:pt x="3092" y="48211"/>
                        <a:pt x="1173" y="43219"/>
                      </a:cubicBezTo>
                      <a:cubicBezTo>
                        <a:pt x="-746" y="38227"/>
                        <a:pt x="-362" y="29780"/>
                        <a:pt x="2708" y="25556"/>
                      </a:cubicBezTo>
                      <a:cubicBezTo>
                        <a:pt x="8465" y="17108"/>
                        <a:pt x="16524" y="10196"/>
                        <a:pt x="24199" y="3668"/>
                      </a:cubicBezTo>
                      <a:cubicBezTo>
                        <a:pt x="30724" y="-1707"/>
                        <a:pt x="39934" y="-940"/>
                        <a:pt x="46075" y="4436"/>
                      </a:cubicBezTo>
                      <a:cubicBezTo>
                        <a:pt x="52215" y="9812"/>
                        <a:pt x="54518" y="19796"/>
                        <a:pt x="49529" y="25940"/>
                      </a:cubicBezTo>
                      <a:cubicBezTo>
                        <a:pt x="42237" y="34771"/>
                        <a:pt x="33410" y="42835"/>
                        <a:pt x="24583" y="50899"/>
                      </a:cubicBezTo>
                      <a:cubicBezTo>
                        <a:pt x="22665" y="52819"/>
                        <a:pt x="19210" y="52819"/>
                        <a:pt x="13838" y="54355"/>
                      </a:cubicBezTo>
                      <a:close/>
                    </a:path>
                  </a:pathLst>
                </a:custGeom>
                <a:grpFill/>
                <a:ln w="3834" cap="flat">
                  <a:noFill/>
                  <a:prstDash val="solid"/>
                  <a:miter/>
                </a:ln>
              </p:spPr>
              <p:txBody>
                <a:bodyPr rtlCol="0" anchor="ctr"/>
                <a:lstStyle/>
                <a:p>
                  <a:endParaRPr lang="en-US"/>
                </a:p>
              </p:txBody>
            </p:sp>
            <p:sp>
              <p:nvSpPr>
                <p:cNvPr id="67" name="Freeform 66">
                  <a:extLst>
                    <a:ext uri="{FF2B5EF4-FFF2-40B4-BE49-F238E27FC236}">
                      <a16:creationId xmlns:a16="http://schemas.microsoft.com/office/drawing/2014/main" id="{8BB6EA96-13C2-F3FA-5271-B275FAB2CC68}"/>
                    </a:ext>
                  </a:extLst>
                </p:cNvPr>
                <p:cNvSpPr/>
                <p:nvPr/>
              </p:nvSpPr>
              <p:spPr>
                <a:xfrm>
                  <a:off x="5523894" y="3973420"/>
                  <a:ext cx="55042" cy="51523"/>
                </a:xfrm>
                <a:custGeom>
                  <a:avLst/>
                  <a:gdLst>
                    <a:gd name="connsiteX0" fmla="*/ 55043 w 55042"/>
                    <a:gd name="connsiteY0" fmla="*/ 36336 h 51523"/>
                    <a:gd name="connsiteX1" fmla="*/ 43530 w 55042"/>
                    <a:gd name="connsiteY1" fmla="*/ 50160 h 51523"/>
                    <a:gd name="connsiteX2" fmla="*/ 25492 w 55042"/>
                    <a:gd name="connsiteY2" fmla="*/ 49008 h 51523"/>
                    <a:gd name="connsiteX3" fmla="*/ 4001 w 55042"/>
                    <a:gd name="connsiteY3" fmla="*/ 28272 h 51523"/>
                    <a:gd name="connsiteX4" fmla="*/ 5920 w 55042"/>
                    <a:gd name="connsiteY4" fmla="*/ 4465 h 51523"/>
                    <a:gd name="connsiteX5" fmla="*/ 29330 w 55042"/>
                    <a:gd name="connsiteY5" fmla="*/ 4465 h 51523"/>
                    <a:gd name="connsiteX6" fmla="*/ 48519 w 55042"/>
                    <a:gd name="connsiteY6" fmla="*/ 24048 h 51523"/>
                    <a:gd name="connsiteX7" fmla="*/ 55043 w 55042"/>
                    <a:gd name="connsiteY7" fmla="*/ 36336 h 51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042" h="51523">
                      <a:moveTo>
                        <a:pt x="55043" y="36336"/>
                      </a:moveTo>
                      <a:cubicBezTo>
                        <a:pt x="51205" y="40944"/>
                        <a:pt x="48519" y="47856"/>
                        <a:pt x="43530" y="50160"/>
                      </a:cubicBezTo>
                      <a:cubicBezTo>
                        <a:pt x="38541" y="52464"/>
                        <a:pt x="30098" y="51696"/>
                        <a:pt x="25492" y="49008"/>
                      </a:cubicBezTo>
                      <a:cubicBezTo>
                        <a:pt x="17433" y="43632"/>
                        <a:pt x="10525" y="35568"/>
                        <a:pt x="4001" y="28272"/>
                      </a:cubicBezTo>
                      <a:cubicBezTo>
                        <a:pt x="-2139" y="20976"/>
                        <a:pt x="-988" y="10609"/>
                        <a:pt x="5920" y="4465"/>
                      </a:cubicBezTo>
                      <a:cubicBezTo>
                        <a:pt x="12444" y="-1295"/>
                        <a:pt x="22422" y="-1679"/>
                        <a:pt x="29330" y="4465"/>
                      </a:cubicBezTo>
                      <a:cubicBezTo>
                        <a:pt x="36238" y="10609"/>
                        <a:pt x="42762" y="17137"/>
                        <a:pt x="48519" y="24048"/>
                      </a:cubicBezTo>
                      <a:cubicBezTo>
                        <a:pt x="51205" y="26352"/>
                        <a:pt x="52357" y="30576"/>
                        <a:pt x="55043" y="36336"/>
                      </a:cubicBezTo>
                      <a:close/>
                    </a:path>
                  </a:pathLst>
                </a:custGeom>
                <a:grpFill/>
                <a:ln w="3834" cap="flat">
                  <a:noFill/>
                  <a:prstDash val="solid"/>
                  <a:miter/>
                </a:ln>
              </p:spPr>
              <p:txBody>
                <a:bodyPr rtlCol="0" anchor="ctr"/>
                <a:lstStyle/>
                <a:p>
                  <a:endParaRPr lang="en-US"/>
                </a:p>
              </p:txBody>
            </p:sp>
            <p:sp>
              <p:nvSpPr>
                <p:cNvPr id="68" name="Freeform 67">
                  <a:extLst>
                    <a:ext uri="{FF2B5EF4-FFF2-40B4-BE49-F238E27FC236}">
                      <a16:creationId xmlns:a16="http://schemas.microsoft.com/office/drawing/2014/main" id="{96C0D658-D250-D3EF-1FD2-91BBF95CE1E7}"/>
                    </a:ext>
                  </a:extLst>
                </p:cNvPr>
                <p:cNvSpPr/>
                <p:nvPr/>
              </p:nvSpPr>
              <p:spPr>
                <a:xfrm>
                  <a:off x="5714409" y="3893791"/>
                  <a:ext cx="35595" cy="58763"/>
                </a:xfrm>
                <a:custGeom>
                  <a:avLst/>
                  <a:gdLst>
                    <a:gd name="connsiteX0" fmla="*/ 384 w 35595"/>
                    <a:gd name="connsiteY0" fmla="*/ 28799 h 58763"/>
                    <a:gd name="connsiteX1" fmla="*/ 384 w 35595"/>
                    <a:gd name="connsiteY1" fmla="*/ 18047 h 58763"/>
                    <a:gd name="connsiteX2" fmla="*/ 17654 w 35595"/>
                    <a:gd name="connsiteY2" fmla="*/ 0 h 58763"/>
                    <a:gd name="connsiteX3" fmla="*/ 35307 w 35595"/>
                    <a:gd name="connsiteY3" fmla="*/ 18047 h 58763"/>
                    <a:gd name="connsiteX4" fmla="*/ 35307 w 35595"/>
                    <a:gd name="connsiteY4" fmla="*/ 41087 h 58763"/>
                    <a:gd name="connsiteX5" fmla="*/ 16886 w 35595"/>
                    <a:gd name="connsiteY5" fmla="*/ 58750 h 58763"/>
                    <a:gd name="connsiteX6" fmla="*/ 0 w 35595"/>
                    <a:gd name="connsiteY6" fmla="*/ 40703 h 58763"/>
                    <a:gd name="connsiteX7" fmla="*/ 384 w 35595"/>
                    <a:gd name="connsiteY7" fmla="*/ 28799 h 5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95" h="58763">
                      <a:moveTo>
                        <a:pt x="384" y="28799"/>
                      </a:moveTo>
                      <a:cubicBezTo>
                        <a:pt x="384" y="25343"/>
                        <a:pt x="384" y="21887"/>
                        <a:pt x="384" y="18047"/>
                      </a:cubicBezTo>
                      <a:cubicBezTo>
                        <a:pt x="767" y="6912"/>
                        <a:pt x="7676" y="0"/>
                        <a:pt x="17654" y="0"/>
                      </a:cubicBezTo>
                      <a:cubicBezTo>
                        <a:pt x="27632" y="0"/>
                        <a:pt x="34923" y="6912"/>
                        <a:pt x="35307" y="18047"/>
                      </a:cubicBezTo>
                      <a:cubicBezTo>
                        <a:pt x="35691" y="25727"/>
                        <a:pt x="35691" y="33407"/>
                        <a:pt x="35307" y="41087"/>
                      </a:cubicBezTo>
                      <a:cubicBezTo>
                        <a:pt x="34923" y="51454"/>
                        <a:pt x="26481" y="59134"/>
                        <a:pt x="16886" y="58750"/>
                      </a:cubicBezTo>
                      <a:cubicBezTo>
                        <a:pt x="7292" y="58366"/>
                        <a:pt x="384" y="51070"/>
                        <a:pt x="0" y="40703"/>
                      </a:cubicBezTo>
                      <a:cubicBezTo>
                        <a:pt x="384" y="36479"/>
                        <a:pt x="384" y="32639"/>
                        <a:pt x="384" y="28799"/>
                      </a:cubicBezTo>
                      <a:close/>
                    </a:path>
                  </a:pathLst>
                </a:custGeom>
                <a:grpFill/>
                <a:ln w="3834" cap="flat">
                  <a:noFill/>
                  <a:prstDash val="solid"/>
                  <a:miter/>
                </a:ln>
              </p:spPr>
              <p:txBody>
                <a:bodyPr rtlCol="0" anchor="ctr"/>
                <a:lstStyle/>
                <a:p>
                  <a:endParaRPr lang="en-US"/>
                </a:p>
              </p:txBody>
            </p:sp>
            <p:sp>
              <p:nvSpPr>
                <p:cNvPr id="69" name="Freeform 68">
                  <a:extLst>
                    <a:ext uri="{FF2B5EF4-FFF2-40B4-BE49-F238E27FC236}">
                      <a16:creationId xmlns:a16="http://schemas.microsoft.com/office/drawing/2014/main" id="{1511B4B1-8791-D34E-1D91-675B7B972BC3}"/>
                    </a:ext>
                  </a:extLst>
                </p:cNvPr>
                <p:cNvSpPr/>
                <p:nvPr/>
              </p:nvSpPr>
              <p:spPr>
                <a:xfrm>
                  <a:off x="5714793" y="3727525"/>
                  <a:ext cx="35307" cy="35326"/>
                </a:xfrm>
                <a:custGeom>
                  <a:avLst/>
                  <a:gdLst>
                    <a:gd name="connsiteX0" fmla="*/ 0 w 35307"/>
                    <a:gd name="connsiteY0" fmla="*/ 17279 h 35326"/>
                    <a:gd name="connsiteX1" fmla="*/ 17270 w 35307"/>
                    <a:gd name="connsiteY1" fmla="*/ 0 h 35326"/>
                    <a:gd name="connsiteX2" fmla="*/ 35308 w 35307"/>
                    <a:gd name="connsiteY2" fmla="*/ 17663 h 35326"/>
                    <a:gd name="connsiteX3" fmla="*/ 18038 w 35307"/>
                    <a:gd name="connsiteY3" fmla="*/ 35327 h 35326"/>
                    <a:gd name="connsiteX4" fmla="*/ 0 w 35307"/>
                    <a:gd name="connsiteY4" fmla="*/ 17279 h 353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07" h="35326">
                      <a:moveTo>
                        <a:pt x="0" y="17279"/>
                      </a:moveTo>
                      <a:cubicBezTo>
                        <a:pt x="0" y="7680"/>
                        <a:pt x="7676" y="0"/>
                        <a:pt x="17270" y="0"/>
                      </a:cubicBezTo>
                      <a:cubicBezTo>
                        <a:pt x="27248" y="0"/>
                        <a:pt x="35308" y="8064"/>
                        <a:pt x="35308" y="17663"/>
                      </a:cubicBezTo>
                      <a:cubicBezTo>
                        <a:pt x="34923" y="27263"/>
                        <a:pt x="27248" y="34943"/>
                        <a:pt x="18038" y="35327"/>
                      </a:cubicBezTo>
                      <a:cubicBezTo>
                        <a:pt x="8059" y="35327"/>
                        <a:pt x="0" y="27263"/>
                        <a:pt x="0" y="17279"/>
                      </a:cubicBezTo>
                      <a:close/>
                    </a:path>
                  </a:pathLst>
                </a:custGeom>
                <a:grpFill/>
                <a:ln w="3834" cap="flat">
                  <a:noFill/>
                  <a:prstDash val="solid"/>
                  <a:miter/>
                </a:ln>
              </p:spPr>
              <p:txBody>
                <a:bodyPr rtlCol="0" anchor="ctr"/>
                <a:lstStyle/>
                <a:p>
                  <a:endParaRPr lang="en-US"/>
                </a:p>
              </p:txBody>
            </p:sp>
            <p:sp>
              <p:nvSpPr>
                <p:cNvPr id="70" name="Freeform 69">
                  <a:extLst>
                    <a:ext uri="{FF2B5EF4-FFF2-40B4-BE49-F238E27FC236}">
                      <a16:creationId xmlns:a16="http://schemas.microsoft.com/office/drawing/2014/main" id="{EF48212F-388D-4526-A438-0C73EB2CEEEF}"/>
                    </a:ext>
                  </a:extLst>
                </p:cNvPr>
                <p:cNvSpPr/>
                <p:nvPr/>
              </p:nvSpPr>
              <p:spPr>
                <a:xfrm>
                  <a:off x="5649294" y="4059440"/>
                  <a:ext cx="169845" cy="243571"/>
                </a:xfrm>
                <a:custGeom>
                  <a:avLst/>
                  <a:gdLst>
                    <a:gd name="connsiteX0" fmla="*/ 48229 w 169845"/>
                    <a:gd name="connsiteY0" fmla="*/ 164197 h 243571"/>
                    <a:gd name="connsiteX1" fmla="*/ 19446 w 169845"/>
                    <a:gd name="connsiteY1" fmla="*/ 164197 h 243571"/>
                    <a:gd name="connsiteX2" fmla="*/ 3327 w 169845"/>
                    <a:gd name="connsiteY2" fmla="*/ 136166 h 243571"/>
                    <a:gd name="connsiteX3" fmla="*/ 82385 w 169845"/>
                    <a:gd name="connsiteY3" fmla="*/ 9450 h 243571"/>
                    <a:gd name="connsiteX4" fmla="*/ 103876 w 169845"/>
                    <a:gd name="connsiteY4" fmla="*/ 1002 h 243571"/>
                    <a:gd name="connsiteX5" fmla="*/ 116925 w 169845"/>
                    <a:gd name="connsiteY5" fmla="*/ 20201 h 243571"/>
                    <a:gd name="connsiteX6" fmla="*/ 116925 w 169845"/>
                    <a:gd name="connsiteY6" fmla="*/ 70504 h 243571"/>
                    <a:gd name="connsiteX7" fmla="*/ 116925 w 169845"/>
                    <a:gd name="connsiteY7" fmla="*/ 82408 h 243571"/>
                    <a:gd name="connsiteX8" fmla="*/ 146475 w 169845"/>
                    <a:gd name="connsiteY8" fmla="*/ 82408 h 243571"/>
                    <a:gd name="connsiteX9" fmla="*/ 167583 w 169845"/>
                    <a:gd name="connsiteY9" fmla="*/ 92391 h 243571"/>
                    <a:gd name="connsiteX10" fmla="*/ 164129 w 169845"/>
                    <a:gd name="connsiteY10" fmla="*/ 115431 h 243571"/>
                    <a:gd name="connsiteX11" fmla="*/ 83536 w 169845"/>
                    <a:gd name="connsiteY11" fmla="*/ 232931 h 243571"/>
                    <a:gd name="connsiteX12" fmla="*/ 57056 w 169845"/>
                    <a:gd name="connsiteY12" fmla="*/ 240611 h 243571"/>
                    <a:gd name="connsiteX13" fmla="*/ 48229 w 169845"/>
                    <a:gd name="connsiteY13" fmla="*/ 220643 h 243571"/>
                    <a:gd name="connsiteX14" fmla="*/ 48229 w 169845"/>
                    <a:gd name="connsiteY14" fmla="*/ 164197 h 243571"/>
                    <a:gd name="connsiteX15" fmla="*/ 85071 w 169845"/>
                    <a:gd name="connsiteY15" fmla="*/ 166501 h 243571"/>
                    <a:gd name="connsiteX16" fmla="*/ 116157 w 169845"/>
                    <a:gd name="connsiteY16" fmla="*/ 121574 h 243571"/>
                    <a:gd name="connsiteX17" fmla="*/ 86606 w 169845"/>
                    <a:gd name="connsiteY17" fmla="*/ 112359 h 243571"/>
                    <a:gd name="connsiteX18" fmla="*/ 78547 w 169845"/>
                    <a:gd name="connsiteY18" fmla="*/ 83560 h 243571"/>
                    <a:gd name="connsiteX19" fmla="*/ 50915 w 169845"/>
                    <a:gd name="connsiteY19" fmla="*/ 128102 h 243571"/>
                    <a:gd name="connsiteX20" fmla="*/ 85071 w 169845"/>
                    <a:gd name="connsiteY20" fmla="*/ 166501 h 243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9845" h="243571">
                      <a:moveTo>
                        <a:pt x="48229" y="164197"/>
                      </a:moveTo>
                      <a:cubicBezTo>
                        <a:pt x="37867" y="164197"/>
                        <a:pt x="28656" y="164197"/>
                        <a:pt x="19446" y="164197"/>
                      </a:cubicBezTo>
                      <a:cubicBezTo>
                        <a:pt x="3327" y="163813"/>
                        <a:pt x="-5116" y="149606"/>
                        <a:pt x="3327" y="136166"/>
                      </a:cubicBezTo>
                      <a:cubicBezTo>
                        <a:pt x="29424" y="93927"/>
                        <a:pt x="55904" y="51689"/>
                        <a:pt x="82385" y="9450"/>
                      </a:cubicBezTo>
                      <a:cubicBezTo>
                        <a:pt x="87758" y="1002"/>
                        <a:pt x="95433" y="-1686"/>
                        <a:pt x="103876" y="1002"/>
                      </a:cubicBezTo>
                      <a:cubicBezTo>
                        <a:pt x="111552" y="3306"/>
                        <a:pt x="116541" y="10602"/>
                        <a:pt x="116925" y="20201"/>
                      </a:cubicBezTo>
                      <a:cubicBezTo>
                        <a:pt x="117308" y="37097"/>
                        <a:pt x="116925" y="53992"/>
                        <a:pt x="116925" y="70504"/>
                      </a:cubicBezTo>
                      <a:cubicBezTo>
                        <a:pt x="116925" y="73960"/>
                        <a:pt x="116925" y="77416"/>
                        <a:pt x="116925" y="82408"/>
                      </a:cubicBezTo>
                      <a:cubicBezTo>
                        <a:pt x="127286" y="82408"/>
                        <a:pt x="136881" y="82408"/>
                        <a:pt x="146475" y="82408"/>
                      </a:cubicBezTo>
                      <a:cubicBezTo>
                        <a:pt x="155302" y="82408"/>
                        <a:pt x="162978" y="83944"/>
                        <a:pt x="167583" y="92391"/>
                      </a:cubicBezTo>
                      <a:cubicBezTo>
                        <a:pt x="172188" y="100839"/>
                        <a:pt x="169118" y="108135"/>
                        <a:pt x="164129" y="115431"/>
                      </a:cubicBezTo>
                      <a:cubicBezTo>
                        <a:pt x="137265" y="154597"/>
                        <a:pt x="110401" y="193764"/>
                        <a:pt x="83536" y="232931"/>
                      </a:cubicBezTo>
                      <a:cubicBezTo>
                        <a:pt x="76245" y="243683"/>
                        <a:pt x="66266" y="246371"/>
                        <a:pt x="57056" y="240611"/>
                      </a:cubicBezTo>
                      <a:cubicBezTo>
                        <a:pt x="49764" y="236003"/>
                        <a:pt x="48229" y="228707"/>
                        <a:pt x="48229" y="220643"/>
                      </a:cubicBezTo>
                      <a:cubicBezTo>
                        <a:pt x="48229" y="202212"/>
                        <a:pt x="48229" y="183781"/>
                        <a:pt x="48229" y="164197"/>
                      </a:cubicBezTo>
                      <a:close/>
                      <a:moveTo>
                        <a:pt x="85071" y="166501"/>
                      </a:moveTo>
                      <a:cubicBezTo>
                        <a:pt x="96584" y="149989"/>
                        <a:pt x="106563" y="135014"/>
                        <a:pt x="116157" y="121574"/>
                      </a:cubicBezTo>
                      <a:cubicBezTo>
                        <a:pt x="105795" y="118887"/>
                        <a:pt x="92747" y="118887"/>
                        <a:pt x="86606" y="112359"/>
                      </a:cubicBezTo>
                      <a:cubicBezTo>
                        <a:pt x="80466" y="106215"/>
                        <a:pt x="80850" y="93543"/>
                        <a:pt x="78547" y="83560"/>
                      </a:cubicBezTo>
                      <a:cubicBezTo>
                        <a:pt x="69720" y="97767"/>
                        <a:pt x="60510" y="112743"/>
                        <a:pt x="50915" y="128102"/>
                      </a:cubicBezTo>
                      <a:cubicBezTo>
                        <a:pt x="75477" y="128870"/>
                        <a:pt x="84687" y="124646"/>
                        <a:pt x="85071" y="166501"/>
                      </a:cubicBezTo>
                      <a:close/>
                    </a:path>
                  </a:pathLst>
                </a:custGeom>
                <a:grpFill/>
                <a:ln w="3834" cap="flat">
                  <a:noFill/>
                  <a:prstDash val="solid"/>
                  <a:miter/>
                </a:ln>
              </p:spPr>
              <p:txBody>
                <a:bodyPr rtlCol="0" anchor="ctr"/>
                <a:lstStyle/>
                <a:p>
                  <a:endParaRPr lang="en-US"/>
                </a:p>
              </p:txBody>
            </p:sp>
          </p:grpSp>
          <p:grpSp>
            <p:nvGrpSpPr>
              <p:cNvPr id="55" name="Graphic 2">
                <a:extLst>
                  <a:ext uri="{FF2B5EF4-FFF2-40B4-BE49-F238E27FC236}">
                    <a16:creationId xmlns:a16="http://schemas.microsoft.com/office/drawing/2014/main" id="{5EC91D81-585F-93E5-2C5A-2F6C5E1FDA05}"/>
                  </a:ext>
                </a:extLst>
              </p:cNvPr>
              <p:cNvGrpSpPr/>
              <p:nvPr userDrawn="1"/>
            </p:nvGrpSpPr>
            <p:grpSpPr>
              <a:xfrm>
                <a:off x="1304333" y="5488666"/>
                <a:ext cx="566267" cy="691349"/>
                <a:chOff x="5574516" y="3858678"/>
                <a:chExt cx="566267" cy="691349"/>
              </a:xfrm>
              <a:grpFill/>
            </p:grpSpPr>
            <p:sp>
              <p:nvSpPr>
                <p:cNvPr id="56" name="Freeform 55">
                  <a:extLst>
                    <a:ext uri="{FF2B5EF4-FFF2-40B4-BE49-F238E27FC236}">
                      <a16:creationId xmlns:a16="http://schemas.microsoft.com/office/drawing/2014/main" id="{C018F4AA-57EA-DB57-06FB-15D04199206C}"/>
                    </a:ext>
                  </a:extLst>
                </p:cNvPr>
                <p:cNvSpPr/>
                <p:nvPr/>
              </p:nvSpPr>
              <p:spPr>
                <a:xfrm>
                  <a:off x="5574516" y="4023123"/>
                  <a:ext cx="315322" cy="329150"/>
                </a:xfrm>
                <a:custGeom>
                  <a:avLst/>
                  <a:gdLst>
                    <a:gd name="connsiteX0" fmla="*/ 301463 w 315322"/>
                    <a:gd name="connsiteY0" fmla="*/ 222785 h 329150"/>
                    <a:gd name="connsiteX1" fmla="*/ 272680 w 315322"/>
                    <a:gd name="connsiteY1" fmla="*/ 208578 h 329150"/>
                    <a:gd name="connsiteX2" fmla="*/ 250037 w 315322"/>
                    <a:gd name="connsiteY2" fmla="*/ 211650 h 329150"/>
                    <a:gd name="connsiteX3" fmla="*/ 247351 w 315322"/>
                    <a:gd name="connsiteY3" fmla="*/ 233537 h 329150"/>
                    <a:gd name="connsiteX4" fmla="*/ 261934 w 315322"/>
                    <a:gd name="connsiteY4" fmla="*/ 262720 h 329150"/>
                    <a:gd name="connsiteX5" fmla="*/ 258097 w 315322"/>
                    <a:gd name="connsiteY5" fmla="*/ 279232 h 329150"/>
                    <a:gd name="connsiteX6" fmla="*/ 243129 w 315322"/>
                    <a:gd name="connsiteY6" fmla="*/ 290367 h 329150"/>
                    <a:gd name="connsiteX7" fmla="*/ 214730 w 315322"/>
                    <a:gd name="connsiteY7" fmla="*/ 323390 h 329150"/>
                    <a:gd name="connsiteX8" fmla="*/ 205519 w 315322"/>
                    <a:gd name="connsiteY8" fmla="*/ 329150 h 329150"/>
                    <a:gd name="connsiteX9" fmla="*/ 109192 w 315322"/>
                    <a:gd name="connsiteY9" fmla="*/ 328766 h 329150"/>
                    <a:gd name="connsiteX10" fmla="*/ 100749 w 315322"/>
                    <a:gd name="connsiteY10" fmla="*/ 323390 h 329150"/>
                    <a:gd name="connsiteX11" fmla="*/ 69279 w 315322"/>
                    <a:gd name="connsiteY11" fmla="*/ 288063 h 329150"/>
                    <a:gd name="connsiteX12" fmla="*/ 583 w 315322"/>
                    <a:gd name="connsiteY12" fmla="*/ 140996 h 329150"/>
                    <a:gd name="connsiteX13" fmla="*/ 134905 w 315322"/>
                    <a:gd name="connsiteY13" fmla="*/ 1608 h 329150"/>
                    <a:gd name="connsiteX14" fmla="*/ 310290 w 315322"/>
                    <a:gd name="connsiteY14" fmla="*/ 119108 h 329150"/>
                    <a:gd name="connsiteX15" fmla="*/ 301463 w 315322"/>
                    <a:gd name="connsiteY15" fmla="*/ 222785 h 329150"/>
                    <a:gd name="connsiteX16" fmla="*/ 123008 w 315322"/>
                    <a:gd name="connsiteY16" fmla="*/ 200514 h 329150"/>
                    <a:gd name="connsiteX17" fmla="*/ 123008 w 315322"/>
                    <a:gd name="connsiteY17" fmla="*/ 256576 h 329150"/>
                    <a:gd name="connsiteX18" fmla="*/ 131835 w 315322"/>
                    <a:gd name="connsiteY18" fmla="*/ 276544 h 329150"/>
                    <a:gd name="connsiteX19" fmla="*/ 158315 w 315322"/>
                    <a:gd name="connsiteY19" fmla="*/ 268864 h 329150"/>
                    <a:gd name="connsiteX20" fmla="*/ 238908 w 315322"/>
                    <a:gd name="connsiteY20" fmla="*/ 151364 h 329150"/>
                    <a:gd name="connsiteX21" fmla="*/ 242362 w 315322"/>
                    <a:gd name="connsiteY21" fmla="*/ 128324 h 329150"/>
                    <a:gd name="connsiteX22" fmla="*/ 221254 w 315322"/>
                    <a:gd name="connsiteY22" fmla="*/ 118340 h 329150"/>
                    <a:gd name="connsiteX23" fmla="*/ 191703 w 315322"/>
                    <a:gd name="connsiteY23" fmla="*/ 118340 h 329150"/>
                    <a:gd name="connsiteX24" fmla="*/ 191703 w 315322"/>
                    <a:gd name="connsiteY24" fmla="*/ 106437 h 329150"/>
                    <a:gd name="connsiteX25" fmla="*/ 191703 w 315322"/>
                    <a:gd name="connsiteY25" fmla="*/ 56134 h 329150"/>
                    <a:gd name="connsiteX26" fmla="*/ 178655 w 315322"/>
                    <a:gd name="connsiteY26" fmla="*/ 36935 h 329150"/>
                    <a:gd name="connsiteX27" fmla="*/ 157164 w 315322"/>
                    <a:gd name="connsiteY27" fmla="*/ 45383 h 329150"/>
                    <a:gd name="connsiteX28" fmla="*/ 78106 w 315322"/>
                    <a:gd name="connsiteY28" fmla="*/ 172099 h 329150"/>
                    <a:gd name="connsiteX29" fmla="*/ 94224 w 315322"/>
                    <a:gd name="connsiteY29" fmla="*/ 200130 h 329150"/>
                    <a:gd name="connsiteX30" fmla="*/ 123008 w 315322"/>
                    <a:gd name="connsiteY30" fmla="*/ 200514 h 329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15322" h="329150">
                      <a:moveTo>
                        <a:pt x="301463" y="222785"/>
                      </a:moveTo>
                      <a:cubicBezTo>
                        <a:pt x="291101" y="217793"/>
                        <a:pt x="281891" y="213186"/>
                        <a:pt x="272680" y="208578"/>
                      </a:cubicBezTo>
                      <a:cubicBezTo>
                        <a:pt x="263469" y="204354"/>
                        <a:pt x="255794" y="205506"/>
                        <a:pt x="250037" y="211650"/>
                      </a:cubicBezTo>
                      <a:cubicBezTo>
                        <a:pt x="243897" y="218177"/>
                        <a:pt x="243513" y="225473"/>
                        <a:pt x="247351" y="233537"/>
                      </a:cubicBezTo>
                      <a:cubicBezTo>
                        <a:pt x="252340" y="243137"/>
                        <a:pt x="256561" y="253504"/>
                        <a:pt x="261934" y="262720"/>
                      </a:cubicBezTo>
                      <a:cubicBezTo>
                        <a:pt x="266540" y="270400"/>
                        <a:pt x="265004" y="275008"/>
                        <a:pt x="258097" y="279232"/>
                      </a:cubicBezTo>
                      <a:cubicBezTo>
                        <a:pt x="253107" y="282687"/>
                        <a:pt x="248118" y="286911"/>
                        <a:pt x="243129" y="290367"/>
                      </a:cubicBezTo>
                      <a:cubicBezTo>
                        <a:pt x="230848" y="298815"/>
                        <a:pt x="220870" y="309567"/>
                        <a:pt x="214730" y="323390"/>
                      </a:cubicBezTo>
                      <a:cubicBezTo>
                        <a:pt x="212811" y="327998"/>
                        <a:pt x="210125" y="329150"/>
                        <a:pt x="205519" y="329150"/>
                      </a:cubicBezTo>
                      <a:cubicBezTo>
                        <a:pt x="173282" y="328766"/>
                        <a:pt x="141429" y="329150"/>
                        <a:pt x="109192" y="328766"/>
                      </a:cubicBezTo>
                      <a:cubicBezTo>
                        <a:pt x="106121" y="328766"/>
                        <a:pt x="102284" y="326078"/>
                        <a:pt x="100749" y="323390"/>
                      </a:cubicBezTo>
                      <a:cubicBezTo>
                        <a:pt x="93073" y="308799"/>
                        <a:pt x="82711" y="297663"/>
                        <a:pt x="69279" y="288063"/>
                      </a:cubicBezTo>
                      <a:cubicBezTo>
                        <a:pt x="18621" y="251968"/>
                        <a:pt x="-4022" y="202434"/>
                        <a:pt x="583" y="140996"/>
                      </a:cubicBezTo>
                      <a:cubicBezTo>
                        <a:pt x="6340" y="70726"/>
                        <a:pt x="64290" y="11592"/>
                        <a:pt x="134905" y="1608"/>
                      </a:cubicBezTo>
                      <a:cubicBezTo>
                        <a:pt x="219335" y="-10296"/>
                        <a:pt x="292252" y="45383"/>
                        <a:pt x="310290" y="119108"/>
                      </a:cubicBezTo>
                      <a:cubicBezTo>
                        <a:pt x="319117" y="154435"/>
                        <a:pt x="316430" y="188610"/>
                        <a:pt x="301463" y="222785"/>
                      </a:cubicBezTo>
                      <a:close/>
                      <a:moveTo>
                        <a:pt x="123008" y="200514"/>
                      </a:moveTo>
                      <a:cubicBezTo>
                        <a:pt x="123008" y="220097"/>
                        <a:pt x="123008" y="238529"/>
                        <a:pt x="123008" y="256576"/>
                      </a:cubicBezTo>
                      <a:cubicBezTo>
                        <a:pt x="123008" y="264640"/>
                        <a:pt x="124543" y="271936"/>
                        <a:pt x="131835" y="276544"/>
                      </a:cubicBezTo>
                      <a:cubicBezTo>
                        <a:pt x="141045" y="282303"/>
                        <a:pt x="151023" y="279616"/>
                        <a:pt x="158315" y="268864"/>
                      </a:cubicBezTo>
                      <a:cubicBezTo>
                        <a:pt x="185179" y="229697"/>
                        <a:pt x="212044" y="190530"/>
                        <a:pt x="238908" y="151364"/>
                      </a:cubicBezTo>
                      <a:cubicBezTo>
                        <a:pt x="243897" y="144068"/>
                        <a:pt x="246967" y="137156"/>
                        <a:pt x="242362" y="128324"/>
                      </a:cubicBezTo>
                      <a:cubicBezTo>
                        <a:pt x="237756" y="119876"/>
                        <a:pt x="229697" y="118340"/>
                        <a:pt x="221254" y="118340"/>
                      </a:cubicBezTo>
                      <a:cubicBezTo>
                        <a:pt x="211660" y="118340"/>
                        <a:pt x="202065" y="118340"/>
                        <a:pt x="191703" y="118340"/>
                      </a:cubicBezTo>
                      <a:cubicBezTo>
                        <a:pt x="191703" y="113349"/>
                        <a:pt x="191703" y="109893"/>
                        <a:pt x="191703" y="106437"/>
                      </a:cubicBezTo>
                      <a:cubicBezTo>
                        <a:pt x="191703" y="89541"/>
                        <a:pt x="191703" y="72646"/>
                        <a:pt x="191703" y="56134"/>
                      </a:cubicBezTo>
                      <a:cubicBezTo>
                        <a:pt x="191703" y="46535"/>
                        <a:pt x="186330" y="39239"/>
                        <a:pt x="178655" y="36935"/>
                      </a:cubicBezTo>
                      <a:cubicBezTo>
                        <a:pt x="170212" y="34631"/>
                        <a:pt x="162537" y="36935"/>
                        <a:pt x="157164" y="45383"/>
                      </a:cubicBezTo>
                      <a:cubicBezTo>
                        <a:pt x="130683" y="87621"/>
                        <a:pt x="104203" y="129476"/>
                        <a:pt x="78106" y="172099"/>
                      </a:cubicBezTo>
                      <a:cubicBezTo>
                        <a:pt x="69663" y="185922"/>
                        <a:pt x="78106" y="200130"/>
                        <a:pt x="94224" y="200130"/>
                      </a:cubicBezTo>
                      <a:cubicBezTo>
                        <a:pt x="103435" y="200514"/>
                        <a:pt x="112262" y="200514"/>
                        <a:pt x="123008" y="200514"/>
                      </a:cubicBezTo>
                      <a:close/>
                    </a:path>
                  </a:pathLst>
                </a:custGeom>
                <a:solidFill>
                  <a:srgbClr val="69ADAD"/>
                </a:solidFill>
                <a:ln w="3834" cap="flat">
                  <a:noFill/>
                  <a:prstDash val="solid"/>
                  <a:miter/>
                </a:ln>
              </p:spPr>
              <p:txBody>
                <a:bodyPr rtlCol="0" anchor="ctr"/>
                <a:lstStyle/>
                <a:p>
                  <a:endParaRPr lang="en-US"/>
                </a:p>
              </p:txBody>
            </p:sp>
            <p:sp>
              <p:nvSpPr>
                <p:cNvPr id="57" name="Freeform 56">
                  <a:extLst>
                    <a:ext uri="{FF2B5EF4-FFF2-40B4-BE49-F238E27FC236}">
                      <a16:creationId xmlns:a16="http://schemas.microsoft.com/office/drawing/2014/main" id="{6D371FB6-CB34-788C-9E58-F6524E0515AC}"/>
                    </a:ext>
                  </a:extLst>
                </p:cNvPr>
                <p:cNvSpPr/>
                <p:nvPr/>
              </p:nvSpPr>
              <p:spPr>
                <a:xfrm>
                  <a:off x="5935464" y="4344594"/>
                  <a:ext cx="205319" cy="205433"/>
                </a:xfrm>
                <a:custGeom>
                  <a:avLst/>
                  <a:gdLst>
                    <a:gd name="connsiteX0" fmla="*/ 0 w 205319"/>
                    <a:gd name="connsiteY0" fmla="*/ 42623 h 205433"/>
                    <a:gd name="connsiteX1" fmla="*/ 42599 w 205319"/>
                    <a:gd name="connsiteY1" fmla="*/ 0 h 205433"/>
                    <a:gd name="connsiteX2" fmla="*/ 205320 w 205319"/>
                    <a:gd name="connsiteY2" fmla="*/ 162811 h 205433"/>
                    <a:gd name="connsiteX3" fmla="*/ 163104 w 205319"/>
                    <a:gd name="connsiteY3" fmla="*/ 205434 h 205433"/>
                    <a:gd name="connsiteX4" fmla="*/ 0 w 205319"/>
                    <a:gd name="connsiteY4" fmla="*/ 42623 h 205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319" h="205433">
                      <a:moveTo>
                        <a:pt x="0" y="42623"/>
                      </a:moveTo>
                      <a:cubicBezTo>
                        <a:pt x="14200" y="28799"/>
                        <a:pt x="28783" y="14208"/>
                        <a:pt x="42599" y="0"/>
                      </a:cubicBezTo>
                      <a:cubicBezTo>
                        <a:pt x="96712" y="54142"/>
                        <a:pt x="151207" y="108669"/>
                        <a:pt x="205320" y="162811"/>
                      </a:cubicBezTo>
                      <a:cubicBezTo>
                        <a:pt x="191504" y="176635"/>
                        <a:pt x="176920" y="191226"/>
                        <a:pt x="163104" y="205434"/>
                      </a:cubicBezTo>
                      <a:cubicBezTo>
                        <a:pt x="108992" y="151675"/>
                        <a:pt x="54112" y="97149"/>
                        <a:pt x="0" y="42623"/>
                      </a:cubicBezTo>
                      <a:close/>
                    </a:path>
                  </a:pathLst>
                </a:custGeom>
                <a:solidFill>
                  <a:srgbClr val="69ADAD"/>
                </a:solidFill>
                <a:ln w="3834" cap="flat">
                  <a:noFill/>
                  <a:prstDash val="solid"/>
                  <a:miter/>
                </a:ln>
              </p:spPr>
              <p:txBody>
                <a:bodyPr rtlCol="0" anchor="ctr"/>
                <a:lstStyle/>
                <a:p>
                  <a:endParaRPr lang="en-US"/>
                </a:p>
              </p:txBody>
            </p:sp>
            <p:sp>
              <p:nvSpPr>
                <p:cNvPr id="58" name="Freeform 57">
                  <a:extLst>
                    <a:ext uri="{FF2B5EF4-FFF2-40B4-BE49-F238E27FC236}">
                      <a16:creationId xmlns:a16="http://schemas.microsoft.com/office/drawing/2014/main" id="{A5C87209-E6A8-A94F-DB1E-B3C6539004C0}"/>
                    </a:ext>
                  </a:extLst>
                </p:cNvPr>
                <p:cNvSpPr/>
                <p:nvPr/>
              </p:nvSpPr>
              <p:spPr>
                <a:xfrm>
                  <a:off x="6090893" y="3858678"/>
                  <a:ext cx="48643" cy="134182"/>
                </a:xfrm>
                <a:custGeom>
                  <a:avLst/>
                  <a:gdLst>
                    <a:gd name="connsiteX0" fmla="*/ 0 w 48643"/>
                    <a:gd name="connsiteY0" fmla="*/ 134183 h 134182"/>
                    <a:gd name="connsiteX1" fmla="*/ 0 w 48643"/>
                    <a:gd name="connsiteY1" fmla="*/ 171 h 134182"/>
                    <a:gd name="connsiteX2" fmla="*/ 34540 w 48643"/>
                    <a:gd name="connsiteY2" fmla="*/ 171 h 134182"/>
                    <a:gd name="connsiteX3" fmla="*/ 48356 w 48643"/>
                    <a:gd name="connsiteY3" fmla="*/ 14762 h 134182"/>
                    <a:gd name="connsiteX4" fmla="*/ 48356 w 48643"/>
                    <a:gd name="connsiteY4" fmla="*/ 119207 h 134182"/>
                    <a:gd name="connsiteX5" fmla="*/ 33005 w 48643"/>
                    <a:gd name="connsiteY5" fmla="*/ 133799 h 134182"/>
                    <a:gd name="connsiteX6" fmla="*/ 0 w 48643"/>
                    <a:gd name="connsiteY6" fmla="*/ 134183 h 134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43" h="134182">
                      <a:moveTo>
                        <a:pt x="0" y="134183"/>
                      </a:moveTo>
                      <a:cubicBezTo>
                        <a:pt x="0" y="89256"/>
                        <a:pt x="0" y="45097"/>
                        <a:pt x="0" y="171"/>
                      </a:cubicBezTo>
                      <a:cubicBezTo>
                        <a:pt x="11897" y="171"/>
                        <a:pt x="23410" y="-213"/>
                        <a:pt x="34540" y="171"/>
                      </a:cubicBezTo>
                      <a:cubicBezTo>
                        <a:pt x="42599" y="555"/>
                        <a:pt x="47972" y="6698"/>
                        <a:pt x="48356" y="14762"/>
                      </a:cubicBezTo>
                      <a:cubicBezTo>
                        <a:pt x="48740" y="49705"/>
                        <a:pt x="48740" y="84264"/>
                        <a:pt x="48356" y="119207"/>
                      </a:cubicBezTo>
                      <a:cubicBezTo>
                        <a:pt x="48356" y="128039"/>
                        <a:pt x="42215" y="133799"/>
                        <a:pt x="33005" y="133799"/>
                      </a:cubicBezTo>
                      <a:cubicBezTo>
                        <a:pt x="22259" y="134183"/>
                        <a:pt x="11513" y="134183"/>
                        <a:pt x="0" y="134183"/>
                      </a:cubicBezTo>
                      <a:close/>
                    </a:path>
                  </a:pathLst>
                </a:custGeom>
                <a:solidFill>
                  <a:srgbClr val="69ADAD"/>
                </a:solidFill>
                <a:ln w="3834" cap="flat">
                  <a:noFill/>
                  <a:prstDash val="solid"/>
                  <a:miter/>
                </a:ln>
              </p:spPr>
              <p:txBody>
                <a:bodyPr rtlCol="0" anchor="ctr"/>
                <a:lstStyle/>
                <a:p>
                  <a:endParaRPr lang="en-US"/>
                </a:p>
              </p:txBody>
            </p:sp>
            <p:sp>
              <p:nvSpPr>
                <p:cNvPr id="59" name="Freeform 58">
                  <a:extLst>
                    <a:ext uri="{FF2B5EF4-FFF2-40B4-BE49-F238E27FC236}">
                      <a16:creationId xmlns:a16="http://schemas.microsoft.com/office/drawing/2014/main" id="{BDE38A43-A797-BAE9-1492-C81CFDD9C359}"/>
                    </a:ext>
                  </a:extLst>
                </p:cNvPr>
                <p:cNvSpPr/>
                <p:nvPr/>
              </p:nvSpPr>
              <p:spPr>
                <a:xfrm>
                  <a:off x="6090893" y="4028401"/>
                  <a:ext cx="49027" cy="134737"/>
                </a:xfrm>
                <a:custGeom>
                  <a:avLst/>
                  <a:gdLst>
                    <a:gd name="connsiteX0" fmla="*/ 0 w 49027"/>
                    <a:gd name="connsiteY0" fmla="*/ 171 h 134737"/>
                    <a:gd name="connsiteX1" fmla="*/ 33389 w 49027"/>
                    <a:gd name="connsiteY1" fmla="*/ 171 h 134737"/>
                    <a:gd name="connsiteX2" fmla="*/ 48740 w 49027"/>
                    <a:gd name="connsiteY2" fmla="*/ 15146 h 134737"/>
                    <a:gd name="connsiteX3" fmla="*/ 48740 w 49027"/>
                    <a:gd name="connsiteY3" fmla="*/ 119591 h 134737"/>
                    <a:gd name="connsiteX4" fmla="*/ 33389 w 49027"/>
                    <a:gd name="connsiteY4" fmla="*/ 134567 h 134737"/>
                    <a:gd name="connsiteX5" fmla="*/ 0 w 49027"/>
                    <a:gd name="connsiteY5" fmla="*/ 134567 h 134737"/>
                    <a:gd name="connsiteX6" fmla="*/ 0 w 49027"/>
                    <a:gd name="connsiteY6" fmla="*/ 171 h 134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027" h="134737">
                      <a:moveTo>
                        <a:pt x="0" y="171"/>
                      </a:moveTo>
                      <a:cubicBezTo>
                        <a:pt x="11513" y="171"/>
                        <a:pt x="22259" y="-213"/>
                        <a:pt x="33389" y="171"/>
                      </a:cubicBezTo>
                      <a:cubicBezTo>
                        <a:pt x="42599" y="555"/>
                        <a:pt x="48740" y="6314"/>
                        <a:pt x="48740" y="15146"/>
                      </a:cubicBezTo>
                      <a:cubicBezTo>
                        <a:pt x="49123" y="50089"/>
                        <a:pt x="49123" y="84648"/>
                        <a:pt x="48740" y="119591"/>
                      </a:cubicBezTo>
                      <a:cubicBezTo>
                        <a:pt x="48740" y="128423"/>
                        <a:pt x="42599" y="134183"/>
                        <a:pt x="33389" y="134567"/>
                      </a:cubicBezTo>
                      <a:cubicBezTo>
                        <a:pt x="22643" y="134950"/>
                        <a:pt x="11513" y="134567"/>
                        <a:pt x="0" y="134567"/>
                      </a:cubicBezTo>
                      <a:cubicBezTo>
                        <a:pt x="0" y="90024"/>
                        <a:pt x="0" y="45481"/>
                        <a:pt x="0" y="171"/>
                      </a:cubicBezTo>
                      <a:close/>
                    </a:path>
                  </a:pathLst>
                </a:custGeom>
                <a:solidFill>
                  <a:srgbClr val="69ADAD"/>
                </a:solidFill>
                <a:ln w="3834" cap="flat">
                  <a:noFill/>
                  <a:prstDash val="solid"/>
                  <a:miter/>
                </a:ln>
              </p:spPr>
              <p:txBody>
                <a:bodyPr rtlCol="0" anchor="ctr"/>
                <a:lstStyle/>
                <a:p>
                  <a:endParaRPr lang="en-US"/>
                </a:p>
              </p:txBody>
            </p:sp>
            <p:sp>
              <p:nvSpPr>
                <p:cNvPr id="60" name="Freeform 59">
                  <a:extLst>
                    <a:ext uri="{FF2B5EF4-FFF2-40B4-BE49-F238E27FC236}">
                      <a16:creationId xmlns:a16="http://schemas.microsoft.com/office/drawing/2014/main" id="{E8042EAF-9F1C-FE74-8568-67B02A7DE583}"/>
                    </a:ext>
                  </a:extLst>
                </p:cNvPr>
                <p:cNvSpPr/>
                <p:nvPr/>
              </p:nvSpPr>
              <p:spPr>
                <a:xfrm>
                  <a:off x="6090893" y="4199579"/>
                  <a:ext cx="48355" cy="133206"/>
                </a:xfrm>
                <a:custGeom>
                  <a:avLst/>
                  <a:gdLst>
                    <a:gd name="connsiteX0" fmla="*/ 0 w 48355"/>
                    <a:gd name="connsiteY0" fmla="*/ 133111 h 133206"/>
                    <a:gd name="connsiteX1" fmla="*/ 0 w 48355"/>
                    <a:gd name="connsiteY1" fmla="*/ 251 h 133206"/>
                    <a:gd name="connsiteX2" fmla="*/ 36842 w 48355"/>
                    <a:gd name="connsiteY2" fmla="*/ 635 h 133206"/>
                    <a:gd name="connsiteX3" fmla="*/ 48356 w 48355"/>
                    <a:gd name="connsiteY3" fmla="*/ 15994 h 133206"/>
                    <a:gd name="connsiteX4" fmla="*/ 48356 w 48355"/>
                    <a:gd name="connsiteY4" fmla="*/ 116599 h 133206"/>
                    <a:gd name="connsiteX5" fmla="*/ 34156 w 48355"/>
                    <a:gd name="connsiteY5" fmla="*/ 132727 h 133206"/>
                    <a:gd name="connsiteX6" fmla="*/ 0 w 48355"/>
                    <a:gd name="connsiteY6" fmla="*/ 133111 h 133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355" h="133206">
                      <a:moveTo>
                        <a:pt x="0" y="133111"/>
                      </a:moveTo>
                      <a:cubicBezTo>
                        <a:pt x="0" y="88184"/>
                        <a:pt x="0" y="44793"/>
                        <a:pt x="0" y="251"/>
                      </a:cubicBezTo>
                      <a:cubicBezTo>
                        <a:pt x="12281" y="251"/>
                        <a:pt x="24562" y="-517"/>
                        <a:pt x="36842" y="635"/>
                      </a:cubicBezTo>
                      <a:cubicBezTo>
                        <a:pt x="44902" y="1403"/>
                        <a:pt x="48356" y="8315"/>
                        <a:pt x="48356" y="15994"/>
                      </a:cubicBezTo>
                      <a:cubicBezTo>
                        <a:pt x="48356" y="49401"/>
                        <a:pt x="48356" y="83192"/>
                        <a:pt x="48356" y="116599"/>
                      </a:cubicBezTo>
                      <a:cubicBezTo>
                        <a:pt x="48356" y="126199"/>
                        <a:pt x="42983" y="132343"/>
                        <a:pt x="34156" y="132727"/>
                      </a:cubicBezTo>
                      <a:cubicBezTo>
                        <a:pt x="23027" y="133495"/>
                        <a:pt x="11897" y="133111"/>
                        <a:pt x="0" y="133111"/>
                      </a:cubicBezTo>
                      <a:close/>
                    </a:path>
                  </a:pathLst>
                </a:custGeom>
                <a:solidFill>
                  <a:srgbClr val="69ADAD"/>
                </a:solidFill>
                <a:ln w="3834" cap="flat">
                  <a:noFill/>
                  <a:prstDash val="solid"/>
                  <a:miter/>
                </a:ln>
              </p:spPr>
              <p:txBody>
                <a:bodyPr rtlCol="0" anchor="ctr"/>
                <a:lstStyle/>
                <a:p>
                  <a:endParaRPr lang="en-US"/>
                </a:p>
              </p:txBody>
            </p:sp>
            <p:sp>
              <p:nvSpPr>
                <p:cNvPr id="61" name="Freeform 60">
                  <a:extLst>
                    <a:ext uri="{FF2B5EF4-FFF2-40B4-BE49-F238E27FC236}">
                      <a16:creationId xmlns:a16="http://schemas.microsoft.com/office/drawing/2014/main" id="{63658DA0-B867-1EE0-8441-6F1CFD64DFF0}"/>
                    </a:ext>
                  </a:extLst>
                </p:cNvPr>
                <p:cNvSpPr/>
                <p:nvPr/>
              </p:nvSpPr>
              <p:spPr>
                <a:xfrm>
                  <a:off x="5699826" y="4143000"/>
                  <a:ext cx="65241" cy="82941"/>
                </a:xfrm>
                <a:custGeom>
                  <a:avLst/>
                  <a:gdLst>
                    <a:gd name="connsiteX0" fmla="*/ 34540 w 65241"/>
                    <a:gd name="connsiteY0" fmla="*/ 82941 h 82941"/>
                    <a:gd name="connsiteX1" fmla="*/ 0 w 65241"/>
                    <a:gd name="connsiteY1" fmla="*/ 44543 h 82941"/>
                    <a:gd name="connsiteX2" fmla="*/ 27632 w 65241"/>
                    <a:gd name="connsiteY2" fmla="*/ 0 h 82941"/>
                    <a:gd name="connsiteX3" fmla="*/ 35691 w 65241"/>
                    <a:gd name="connsiteY3" fmla="*/ 28799 h 82941"/>
                    <a:gd name="connsiteX4" fmla="*/ 65242 w 65241"/>
                    <a:gd name="connsiteY4" fmla="*/ 38015 h 82941"/>
                    <a:gd name="connsiteX5" fmla="*/ 34540 w 65241"/>
                    <a:gd name="connsiteY5" fmla="*/ 82941 h 82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241" h="82941">
                      <a:moveTo>
                        <a:pt x="34540" y="82941"/>
                      </a:moveTo>
                      <a:cubicBezTo>
                        <a:pt x="34156" y="41087"/>
                        <a:pt x="24945" y="45311"/>
                        <a:pt x="0" y="44543"/>
                      </a:cubicBezTo>
                      <a:cubicBezTo>
                        <a:pt x="9594" y="29183"/>
                        <a:pt x="18805" y="14592"/>
                        <a:pt x="27632" y="0"/>
                      </a:cubicBezTo>
                      <a:cubicBezTo>
                        <a:pt x="29935" y="9984"/>
                        <a:pt x="29551" y="22655"/>
                        <a:pt x="35691" y="28799"/>
                      </a:cubicBezTo>
                      <a:cubicBezTo>
                        <a:pt x="41832" y="34943"/>
                        <a:pt x="54880" y="34943"/>
                        <a:pt x="65242" y="38015"/>
                      </a:cubicBezTo>
                      <a:cubicBezTo>
                        <a:pt x="56032" y="51454"/>
                        <a:pt x="46053" y="66430"/>
                        <a:pt x="34540" y="82941"/>
                      </a:cubicBezTo>
                      <a:close/>
                    </a:path>
                  </a:pathLst>
                </a:custGeom>
                <a:solidFill>
                  <a:srgbClr val="69ADAD"/>
                </a:solidFill>
                <a:ln w="3834" cap="flat">
                  <a:noFill/>
                  <a:prstDash val="solid"/>
                  <a:miter/>
                </a:ln>
              </p:spPr>
              <p:txBody>
                <a:bodyPr rtlCol="0" anchor="ctr"/>
                <a:lstStyle/>
                <a:p>
                  <a:endParaRPr lang="en-US"/>
                </a:p>
              </p:txBody>
            </p:sp>
          </p:grpSp>
        </p:grpSp>
      </p:grpSp>
      <p:cxnSp>
        <p:nvCxnSpPr>
          <p:cNvPr id="71" name="Straight Connector 70">
            <a:extLst>
              <a:ext uri="{FF2B5EF4-FFF2-40B4-BE49-F238E27FC236}">
                <a16:creationId xmlns:a16="http://schemas.microsoft.com/office/drawing/2014/main" id="{A32F60B8-7EF2-CA6A-8AB8-271BBE41DEBF}"/>
              </a:ext>
            </a:extLst>
          </p:cNvPr>
          <p:cNvCxnSpPr>
            <a:cxnSpLocks/>
          </p:cNvCxnSpPr>
          <p:nvPr userDrawn="1"/>
        </p:nvCxnSpPr>
        <p:spPr>
          <a:xfrm>
            <a:off x="3801978" y="7696571"/>
            <a:ext cx="328863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grpSp>
        <p:nvGrpSpPr>
          <p:cNvPr id="72" name="Group 71">
            <a:extLst>
              <a:ext uri="{FF2B5EF4-FFF2-40B4-BE49-F238E27FC236}">
                <a16:creationId xmlns:a16="http://schemas.microsoft.com/office/drawing/2014/main" id="{F9459355-6819-4F9E-B3D3-9C6D64E4CB9A}"/>
              </a:ext>
            </a:extLst>
          </p:cNvPr>
          <p:cNvGrpSpPr/>
          <p:nvPr userDrawn="1"/>
        </p:nvGrpSpPr>
        <p:grpSpPr>
          <a:xfrm>
            <a:off x="6770986" y="7341555"/>
            <a:ext cx="750136" cy="750136"/>
            <a:chOff x="6770986" y="5699369"/>
            <a:chExt cx="750136" cy="750136"/>
          </a:xfrm>
        </p:grpSpPr>
        <p:sp>
          <p:nvSpPr>
            <p:cNvPr id="73" name="Oval 72">
              <a:extLst>
                <a:ext uri="{FF2B5EF4-FFF2-40B4-BE49-F238E27FC236}">
                  <a16:creationId xmlns:a16="http://schemas.microsoft.com/office/drawing/2014/main" id="{F06BDCF1-B435-6A8E-E40D-3874718FEFD7}"/>
                </a:ext>
              </a:extLst>
            </p:cNvPr>
            <p:cNvSpPr/>
            <p:nvPr userDrawn="1"/>
          </p:nvSpPr>
          <p:spPr>
            <a:xfrm>
              <a:off x="6770986" y="5699369"/>
              <a:ext cx="750136" cy="750136"/>
            </a:xfrm>
            <a:prstGeom prst="ellipse">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4" name="Group 73">
              <a:extLst>
                <a:ext uri="{FF2B5EF4-FFF2-40B4-BE49-F238E27FC236}">
                  <a16:creationId xmlns:a16="http://schemas.microsoft.com/office/drawing/2014/main" id="{85D4450D-8272-80DA-E30E-A90604BD577D}"/>
                </a:ext>
              </a:extLst>
            </p:cNvPr>
            <p:cNvGrpSpPr/>
            <p:nvPr userDrawn="1"/>
          </p:nvGrpSpPr>
          <p:grpSpPr>
            <a:xfrm>
              <a:off x="6927017" y="5844011"/>
              <a:ext cx="460180" cy="460851"/>
              <a:chOff x="5846399" y="5075944"/>
              <a:chExt cx="910779" cy="912108"/>
            </a:xfrm>
            <a:solidFill>
              <a:schemeClr val="bg1"/>
            </a:solidFill>
          </p:grpSpPr>
          <p:grpSp>
            <p:nvGrpSpPr>
              <p:cNvPr id="75" name="Graphic 2">
                <a:extLst>
                  <a:ext uri="{FF2B5EF4-FFF2-40B4-BE49-F238E27FC236}">
                    <a16:creationId xmlns:a16="http://schemas.microsoft.com/office/drawing/2014/main" id="{57FD16DF-9356-8BBC-D048-03A33254535F}"/>
                  </a:ext>
                </a:extLst>
              </p:cNvPr>
              <p:cNvGrpSpPr/>
              <p:nvPr userDrawn="1"/>
            </p:nvGrpSpPr>
            <p:grpSpPr>
              <a:xfrm>
                <a:off x="6118625" y="5123402"/>
                <a:ext cx="376897" cy="533617"/>
                <a:chOff x="2711364" y="4936062"/>
                <a:chExt cx="376897" cy="533617"/>
              </a:xfrm>
              <a:grpFill/>
            </p:grpSpPr>
            <p:sp>
              <p:nvSpPr>
                <p:cNvPr id="87" name="Freeform 86">
                  <a:extLst>
                    <a:ext uri="{FF2B5EF4-FFF2-40B4-BE49-F238E27FC236}">
                      <a16:creationId xmlns:a16="http://schemas.microsoft.com/office/drawing/2014/main" id="{34232FC9-D2D4-7FEC-7747-0B1B50666B6F}"/>
                    </a:ext>
                  </a:extLst>
                </p:cNvPr>
                <p:cNvSpPr/>
                <p:nvPr/>
              </p:nvSpPr>
              <p:spPr>
                <a:xfrm>
                  <a:off x="2711364" y="4936062"/>
                  <a:ext cx="376897" cy="408053"/>
                </a:xfrm>
                <a:custGeom>
                  <a:avLst/>
                  <a:gdLst>
                    <a:gd name="connsiteX0" fmla="*/ 125501 w 376897"/>
                    <a:gd name="connsiteY0" fmla="*/ 282489 h 408053"/>
                    <a:gd name="connsiteX1" fmla="*/ 125501 w 376897"/>
                    <a:gd name="connsiteY1" fmla="*/ 407669 h 408053"/>
                    <a:gd name="connsiteX2" fmla="*/ 94415 w 376897"/>
                    <a:gd name="connsiteY2" fmla="*/ 407669 h 408053"/>
                    <a:gd name="connsiteX3" fmla="*/ 46827 w 376897"/>
                    <a:gd name="connsiteY3" fmla="*/ 310136 h 408053"/>
                    <a:gd name="connsiteX4" fmla="*/ 6 w 376897"/>
                    <a:gd name="connsiteY4" fmla="*/ 192252 h 408053"/>
                    <a:gd name="connsiteX5" fmla="*/ 166181 w 376897"/>
                    <a:gd name="connsiteY5" fmla="*/ 1410 h 408053"/>
                    <a:gd name="connsiteX6" fmla="*/ 366895 w 376897"/>
                    <a:gd name="connsiteY6" fmla="*/ 248314 h 408053"/>
                    <a:gd name="connsiteX7" fmla="*/ 335426 w 376897"/>
                    <a:gd name="connsiteY7" fmla="*/ 303225 h 408053"/>
                    <a:gd name="connsiteX8" fmla="*/ 320075 w 376897"/>
                    <a:gd name="connsiteY8" fmla="*/ 322424 h 408053"/>
                    <a:gd name="connsiteX9" fmla="*/ 282465 w 376897"/>
                    <a:gd name="connsiteY9" fmla="*/ 408053 h 408053"/>
                    <a:gd name="connsiteX10" fmla="*/ 251763 w 376897"/>
                    <a:gd name="connsiteY10" fmla="*/ 408053 h 408053"/>
                    <a:gd name="connsiteX11" fmla="*/ 251763 w 376897"/>
                    <a:gd name="connsiteY11" fmla="*/ 282873 h 408053"/>
                    <a:gd name="connsiteX12" fmla="*/ 267114 w 376897"/>
                    <a:gd name="connsiteY12" fmla="*/ 282873 h 408053"/>
                    <a:gd name="connsiteX13" fmla="*/ 313934 w 376897"/>
                    <a:gd name="connsiteY13" fmla="*/ 234875 h 408053"/>
                    <a:gd name="connsiteX14" fmla="*/ 267114 w 376897"/>
                    <a:gd name="connsiteY14" fmla="*/ 188796 h 408053"/>
                    <a:gd name="connsiteX15" fmla="*/ 219909 w 376897"/>
                    <a:gd name="connsiteY15" fmla="*/ 235259 h 408053"/>
                    <a:gd name="connsiteX16" fmla="*/ 219909 w 376897"/>
                    <a:gd name="connsiteY16" fmla="*/ 250618 h 408053"/>
                    <a:gd name="connsiteX17" fmla="*/ 156970 w 376897"/>
                    <a:gd name="connsiteY17" fmla="*/ 250618 h 408053"/>
                    <a:gd name="connsiteX18" fmla="*/ 156970 w 376897"/>
                    <a:gd name="connsiteY18" fmla="*/ 234491 h 408053"/>
                    <a:gd name="connsiteX19" fmla="*/ 109382 w 376897"/>
                    <a:gd name="connsiteY19" fmla="*/ 188412 h 408053"/>
                    <a:gd name="connsiteX20" fmla="*/ 62945 w 376897"/>
                    <a:gd name="connsiteY20" fmla="*/ 234875 h 408053"/>
                    <a:gd name="connsiteX21" fmla="*/ 108998 w 376897"/>
                    <a:gd name="connsiteY21" fmla="*/ 282489 h 408053"/>
                    <a:gd name="connsiteX22" fmla="*/ 125501 w 376897"/>
                    <a:gd name="connsiteY22" fmla="*/ 282489 h 408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76897" h="408053">
                      <a:moveTo>
                        <a:pt x="125501" y="282489"/>
                      </a:moveTo>
                      <a:cubicBezTo>
                        <a:pt x="125501" y="325112"/>
                        <a:pt x="125501" y="365815"/>
                        <a:pt x="125501" y="407669"/>
                      </a:cubicBezTo>
                      <a:cubicBezTo>
                        <a:pt x="115522" y="407669"/>
                        <a:pt x="105544" y="407669"/>
                        <a:pt x="94415" y="407669"/>
                      </a:cubicBezTo>
                      <a:cubicBezTo>
                        <a:pt x="94799" y="367735"/>
                        <a:pt x="71005" y="338552"/>
                        <a:pt x="46827" y="310136"/>
                      </a:cubicBezTo>
                      <a:cubicBezTo>
                        <a:pt x="18044" y="275962"/>
                        <a:pt x="774" y="237947"/>
                        <a:pt x="6" y="192252"/>
                      </a:cubicBezTo>
                      <a:cubicBezTo>
                        <a:pt x="-761" y="94335"/>
                        <a:pt x="69086" y="13314"/>
                        <a:pt x="166181" y="1410"/>
                      </a:cubicBezTo>
                      <a:cubicBezTo>
                        <a:pt x="302805" y="-15102"/>
                        <a:pt x="411029" y="116222"/>
                        <a:pt x="366895" y="248314"/>
                      </a:cubicBezTo>
                      <a:cubicBezTo>
                        <a:pt x="360371" y="267898"/>
                        <a:pt x="346555" y="285177"/>
                        <a:pt x="335426" y="303225"/>
                      </a:cubicBezTo>
                      <a:cubicBezTo>
                        <a:pt x="331204" y="310136"/>
                        <a:pt x="325447" y="316280"/>
                        <a:pt x="320075" y="322424"/>
                      </a:cubicBezTo>
                      <a:cubicBezTo>
                        <a:pt x="299734" y="347383"/>
                        <a:pt x="282849" y="373879"/>
                        <a:pt x="282465" y="408053"/>
                      </a:cubicBezTo>
                      <a:cubicBezTo>
                        <a:pt x="272103" y="408053"/>
                        <a:pt x="262125" y="408053"/>
                        <a:pt x="251763" y="408053"/>
                      </a:cubicBezTo>
                      <a:cubicBezTo>
                        <a:pt x="251763" y="366583"/>
                        <a:pt x="251763" y="325496"/>
                        <a:pt x="251763" y="282873"/>
                      </a:cubicBezTo>
                      <a:cubicBezTo>
                        <a:pt x="256752" y="282873"/>
                        <a:pt x="261741" y="282873"/>
                        <a:pt x="267114" y="282873"/>
                      </a:cubicBezTo>
                      <a:cubicBezTo>
                        <a:pt x="293978" y="282105"/>
                        <a:pt x="314318" y="260986"/>
                        <a:pt x="313934" y="234875"/>
                      </a:cubicBezTo>
                      <a:cubicBezTo>
                        <a:pt x="313551" y="209531"/>
                        <a:pt x="292443" y="188796"/>
                        <a:pt x="267114" y="188796"/>
                      </a:cubicBezTo>
                      <a:cubicBezTo>
                        <a:pt x="241401" y="188796"/>
                        <a:pt x="220677" y="209148"/>
                        <a:pt x="219909" y="235259"/>
                      </a:cubicBezTo>
                      <a:cubicBezTo>
                        <a:pt x="219909" y="240250"/>
                        <a:pt x="219909" y="245243"/>
                        <a:pt x="219909" y="250618"/>
                      </a:cubicBezTo>
                      <a:cubicBezTo>
                        <a:pt x="199186" y="250618"/>
                        <a:pt x="178845" y="250618"/>
                        <a:pt x="156970" y="250618"/>
                      </a:cubicBezTo>
                      <a:cubicBezTo>
                        <a:pt x="156970" y="245626"/>
                        <a:pt x="156970" y="240250"/>
                        <a:pt x="156970" y="234491"/>
                      </a:cubicBezTo>
                      <a:cubicBezTo>
                        <a:pt x="155819" y="208379"/>
                        <a:pt x="135095" y="188028"/>
                        <a:pt x="109382" y="188412"/>
                      </a:cubicBezTo>
                      <a:cubicBezTo>
                        <a:pt x="84053" y="188796"/>
                        <a:pt x="63329" y="209531"/>
                        <a:pt x="62945" y="234875"/>
                      </a:cubicBezTo>
                      <a:cubicBezTo>
                        <a:pt x="62562" y="260602"/>
                        <a:pt x="82902" y="281721"/>
                        <a:pt x="108998" y="282489"/>
                      </a:cubicBezTo>
                      <a:cubicBezTo>
                        <a:pt x="114371" y="282873"/>
                        <a:pt x="119360" y="282489"/>
                        <a:pt x="125501" y="282489"/>
                      </a:cubicBezTo>
                      <a:close/>
                    </a:path>
                  </a:pathLst>
                </a:custGeom>
                <a:solidFill>
                  <a:srgbClr val="69ADAD"/>
                </a:solidFill>
                <a:ln w="3834" cap="flat">
                  <a:noFill/>
                  <a:prstDash val="solid"/>
                  <a:miter/>
                </a:ln>
              </p:spPr>
              <p:txBody>
                <a:bodyPr rtlCol="0" anchor="ctr"/>
                <a:lstStyle/>
                <a:p>
                  <a:endParaRPr lang="en-US"/>
                </a:p>
              </p:txBody>
            </p:sp>
            <p:sp>
              <p:nvSpPr>
                <p:cNvPr id="88" name="Freeform 87">
                  <a:extLst>
                    <a:ext uri="{FF2B5EF4-FFF2-40B4-BE49-F238E27FC236}">
                      <a16:creationId xmlns:a16="http://schemas.microsoft.com/office/drawing/2014/main" id="{C7553D1F-219D-7779-DACA-2EF5E4A4915E}"/>
                    </a:ext>
                  </a:extLst>
                </p:cNvPr>
                <p:cNvSpPr/>
                <p:nvPr/>
              </p:nvSpPr>
              <p:spPr>
                <a:xfrm>
                  <a:off x="2869101" y="5218935"/>
                  <a:ext cx="61404" cy="124796"/>
                </a:xfrm>
                <a:custGeom>
                  <a:avLst/>
                  <a:gdLst>
                    <a:gd name="connsiteX0" fmla="*/ 0 w 61404"/>
                    <a:gd name="connsiteY0" fmla="*/ 0 h 124796"/>
                    <a:gd name="connsiteX1" fmla="*/ 61404 w 61404"/>
                    <a:gd name="connsiteY1" fmla="*/ 0 h 124796"/>
                    <a:gd name="connsiteX2" fmla="*/ 61404 w 61404"/>
                    <a:gd name="connsiteY2" fmla="*/ 124796 h 124796"/>
                    <a:gd name="connsiteX3" fmla="*/ 0 w 61404"/>
                    <a:gd name="connsiteY3" fmla="*/ 124796 h 124796"/>
                    <a:gd name="connsiteX4" fmla="*/ 0 w 61404"/>
                    <a:gd name="connsiteY4" fmla="*/ 0 h 1247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404" h="124796">
                      <a:moveTo>
                        <a:pt x="0" y="0"/>
                      </a:moveTo>
                      <a:cubicBezTo>
                        <a:pt x="20724" y="0"/>
                        <a:pt x="40680" y="0"/>
                        <a:pt x="61404" y="0"/>
                      </a:cubicBezTo>
                      <a:cubicBezTo>
                        <a:pt x="61404" y="41471"/>
                        <a:pt x="61404" y="82941"/>
                        <a:pt x="61404" y="124796"/>
                      </a:cubicBezTo>
                      <a:cubicBezTo>
                        <a:pt x="41448" y="124796"/>
                        <a:pt x="21108" y="124796"/>
                        <a:pt x="0" y="124796"/>
                      </a:cubicBezTo>
                      <a:cubicBezTo>
                        <a:pt x="0" y="83326"/>
                        <a:pt x="0" y="42239"/>
                        <a:pt x="0" y="0"/>
                      </a:cubicBezTo>
                      <a:close/>
                    </a:path>
                  </a:pathLst>
                </a:custGeom>
                <a:solidFill>
                  <a:srgbClr val="69ADAD"/>
                </a:solidFill>
                <a:ln w="3834" cap="flat">
                  <a:noFill/>
                  <a:prstDash val="solid"/>
                  <a:miter/>
                </a:ln>
              </p:spPr>
              <p:txBody>
                <a:bodyPr rtlCol="0" anchor="ctr"/>
                <a:lstStyle/>
                <a:p>
                  <a:endParaRPr lang="en-US"/>
                </a:p>
              </p:txBody>
            </p:sp>
            <p:sp>
              <p:nvSpPr>
                <p:cNvPr id="89" name="Freeform 88">
                  <a:extLst>
                    <a:ext uri="{FF2B5EF4-FFF2-40B4-BE49-F238E27FC236}">
                      <a16:creationId xmlns:a16="http://schemas.microsoft.com/office/drawing/2014/main" id="{CA36297F-3EF8-B59B-D8A1-0A366C528C10}"/>
                    </a:ext>
                  </a:extLst>
                </p:cNvPr>
                <p:cNvSpPr/>
                <p:nvPr/>
              </p:nvSpPr>
              <p:spPr>
                <a:xfrm>
                  <a:off x="2837632" y="5376370"/>
                  <a:ext cx="124342" cy="30334"/>
                </a:xfrm>
                <a:custGeom>
                  <a:avLst/>
                  <a:gdLst>
                    <a:gd name="connsiteX0" fmla="*/ 0 w 124342"/>
                    <a:gd name="connsiteY0" fmla="*/ 0 h 30334"/>
                    <a:gd name="connsiteX1" fmla="*/ 124343 w 124342"/>
                    <a:gd name="connsiteY1" fmla="*/ 0 h 30334"/>
                    <a:gd name="connsiteX2" fmla="*/ 124343 w 124342"/>
                    <a:gd name="connsiteY2" fmla="*/ 30335 h 30334"/>
                    <a:gd name="connsiteX3" fmla="*/ 0 w 124342"/>
                    <a:gd name="connsiteY3" fmla="*/ 30335 h 30334"/>
                    <a:gd name="connsiteX4" fmla="*/ 0 w 124342"/>
                    <a:gd name="connsiteY4" fmla="*/ 0 h 30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342" h="30334">
                      <a:moveTo>
                        <a:pt x="0" y="0"/>
                      </a:moveTo>
                      <a:cubicBezTo>
                        <a:pt x="41448" y="0"/>
                        <a:pt x="82512" y="0"/>
                        <a:pt x="124343" y="0"/>
                      </a:cubicBezTo>
                      <a:cubicBezTo>
                        <a:pt x="124343" y="9984"/>
                        <a:pt x="124343" y="19967"/>
                        <a:pt x="124343" y="30335"/>
                      </a:cubicBezTo>
                      <a:cubicBezTo>
                        <a:pt x="83279" y="30335"/>
                        <a:pt x="41831" y="30335"/>
                        <a:pt x="0" y="30335"/>
                      </a:cubicBezTo>
                      <a:cubicBezTo>
                        <a:pt x="0" y="20351"/>
                        <a:pt x="0" y="10752"/>
                        <a:pt x="0" y="0"/>
                      </a:cubicBezTo>
                      <a:close/>
                    </a:path>
                  </a:pathLst>
                </a:custGeom>
                <a:grpFill/>
                <a:ln w="3834" cap="flat">
                  <a:noFill/>
                  <a:prstDash val="solid"/>
                  <a:miter/>
                </a:ln>
              </p:spPr>
              <p:txBody>
                <a:bodyPr rtlCol="0" anchor="ctr"/>
                <a:lstStyle/>
                <a:p>
                  <a:endParaRPr lang="en-US"/>
                </a:p>
              </p:txBody>
            </p:sp>
            <p:sp>
              <p:nvSpPr>
                <p:cNvPr id="90" name="Freeform 89">
                  <a:extLst>
                    <a:ext uri="{FF2B5EF4-FFF2-40B4-BE49-F238E27FC236}">
                      <a16:creationId xmlns:a16="http://schemas.microsoft.com/office/drawing/2014/main" id="{32794E8D-00C2-BE16-A0F6-B9B0F716CE83}"/>
                    </a:ext>
                  </a:extLst>
                </p:cNvPr>
                <p:cNvSpPr/>
                <p:nvPr/>
              </p:nvSpPr>
              <p:spPr>
                <a:xfrm>
                  <a:off x="2857588" y="5439344"/>
                  <a:ext cx="84814" cy="30335"/>
                </a:xfrm>
                <a:custGeom>
                  <a:avLst/>
                  <a:gdLst>
                    <a:gd name="connsiteX0" fmla="*/ 84814 w 84814"/>
                    <a:gd name="connsiteY0" fmla="*/ 0 h 30335"/>
                    <a:gd name="connsiteX1" fmla="*/ 77523 w 84814"/>
                    <a:gd name="connsiteY1" fmla="*/ 30335 h 30335"/>
                    <a:gd name="connsiteX2" fmla="*/ 7676 w 84814"/>
                    <a:gd name="connsiteY2" fmla="*/ 30335 h 30335"/>
                    <a:gd name="connsiteX3" fmla="*/ 0 w 84814"/>
                    <a:gd name="connsiteY3" fmla="*/ 0 h 30335"/>
                    <a:gd name="connsiteX4" fmla="*/ 84814 w 84814"/>
                    <a:gd name="connsiteY4" fmla="*/ 0 h 30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814" h="30335">
                      <a:moveTo>
                        <a:pt x="84814" y="0"/>
                      </a:moveTo>
                      <a:cubicBezTo>
                        <a:pt x="82128" y="10368"/>
                        <a:pt x="79825" y="19967"/>
                        <a:pt x="77523" y="30335"/>
                      </a:cubicBezTo>
                      <a:cubicBezTo>
                        <a:pt x="54496" y="30335"/>
                        <a:pt x="31854" y="30335"/>
                        <a:pt x="7676" y="30335"/>
                      </a:cubicBezTo>
                      <a:cubicBezTo>
                        <a:pt x="5373" y="20735"/>
                        <a:pt x="2686" y="10752"/>
                        <a:pt x="0" y="0"/>
                      </a:cubicBezTo>
                      <a:cubicBezTo>
                        <a:pt x="28016" y="0"/>
                        <a:pt x="55647" y="0"/>
                        <a:pt x="84814" y="0"/>
                      </a:cubicBezTo>
                      <a:close/>
                    </a:path>
                  </a:pathLst>
                </a:custGeom>
                <a:grpFill/>
                <a:ln w="3834" cap="flat">
                  <a:noFill/>
                  <a:prstDash val="solid"/>
                  <a:miter/>
                </a:ln>
              </p:spPr>
              <p:txBody>
                <a:bodyPr rtlCol="0" anchor="ctr"/>
                <a:lstStyle/>
                <a:p>
                  <a:endParaRPr lang="en-US"/>
                </a:p>
              </p:txBody>
            </p:sp>
            <p:sp>
              <p:nvSpPr>
                <p:cNvPr id="91" name="Freeform 90">
                  <a:extLst>
                    <a:ext uri="{FF2B5EF4-FFF2-40B4-BE49-F238E27FC236}">
                      <a16:creationId xmlns:a16="http://schemas.microsoft.com/office/drawing/2014/main" id="{1EC31F78-115E-1375-3D2B-A519E4E78D65}"/>
                    </a:ext>
                  </a:extLst>
                </p:cNvPr>
                <p:cNvSpPr/>
                <p:nvPr/>
              </p:nvSpPr>
              <p:spPr>
                <a:xfrm>
                  <a:off x="2805762" y="5155943"/>
                  <a:ext cx="31444" cy="31291"/>
                </a:xfrm>
                <a:custGeom>
                  <a:avLst/>
                  <a:gdLst>
                    <a:gd name="connsiteX0" fmla="*/ 31103 w 31444"/>
                    <a:gd name="connsiteY0" fmla="*/ 31121 h 31291"/>
                    <a:gd name="connsiteX1" fmla="*/ 14217 w 31444"/>
                    <a:gd name="connsiteY1" fmla="*/ 31121 h 31291"/>
                    <a:gd name="connsiteX2" fmla="*/ 17 w 31444"/>
                    <a:gd name="connsiteY2" fmla="*/ 15378 h 31291"/>
                    <a:gd name="connsiteX3" fmla="*/ 14984 w 31444"/>
                    <a:gd name="connsiteY3" fmla="*/ 18 h 31291"/>
                    <a:gd name="connsiteX4" fmla="*/ 31103 w 31444"/>
                    <a:gd name="connsiteY4" fmla="*/ 13842 h 31291"/>
                    <a:gd name="connsiteX5" fmla="*/ 31103 w 31444"/>
                    <a:gd name="connsiteY5" fmla="*/ 31121 h 31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444" h="31291">
                      <a:moveTo>
                        <a:pt x="31103" y="31121"/>
                      </a:moveTo>
                      <a:cubicBezTo>
                        <a:pt x="24579" y="31121"/>
                        <a:pt x="19206" y="31505"/>
                        <a:pt x="14217" y="31121"/>
                      </a:cubicBezTo>
                      <a:cubicBezTo>
                        <a:pt x="5774" y="30353"/>
                        <a:pt x="-367" y="23442"/>
                        <a:pt x="17" y="15378"/>
                      </a:cubicBezTo>
                      <a:cubicBezTo>
                        <a:pt x="17" y="7314"/>
                        <a:pt x="6925" y="402"/>
                        <a:pt x="14984" y="18"/>
                      </a:cubicBezTo>
                      <a:cubicBezTo>
                        <a:pt x="23044" y="-366"/>
                        <a:pt x="30335" y="5394"/>
                        <a:pt x="31103" y="13842"/>
                      </a:cubicBezTo>
                      <a:cubicBezTo>
                        <a:pt x="31871" y="19218"/>
                        <a:pt x="31103" y="24977"/>
                        <a:pt x="31103" y="31121"/>
                      </a:cubicBezTo>
                      <a:close/>
                    </a:path>
                  </a:pathLst>
                </a:custGeom>
                <a:grpFill/>
                <a:ln w="3834" cap="flat">
                  <a:noFill/>
                  <a:prstDash val="solid"/>
                  <a:miter/>
                </a:ln>
              </p:spPr>
              <p:txBody>
                <a:bodyPr rtlCol="0" anchor="ctr"/>
                <a:lstStyle/>
                <a:p>
                  <a:endParaRPr lang="en-US"/>
                </a:p>
              </p:txBody>
            </p:sp>
            <p:sp>
              <p:nvSpPr>
                <p:cNvPr id="92" name="Freeform 91">
                  <a:extLst>
                    <a:ext uri="{FF2B5EF4-FFF2-40B4-BE49-F238E27FC236}">
                      <a16:creationId xmlns:a16="http://schemas.microsoft.com/office/drawing/2014/main" id="{ABB08EE1-95F8-77B4-3DA0-1D0D21F7155D}"/>
                    </a:ext>
                  </a:extLst>
                </p:cNvPr>
                <p:cNvSpPr/>
                <p:nvPr/>
              </p:nvSpPr>
              <p:spPr>
                <a:xfrm>
                  <a:off x="2962572" y="5155944"/>
                  <a:ext cx="31274" cy="31504"/>
                </a:xfrm>
                <a:custGeom>
                  <a:avLst/>
                  <a:gdLst>
                    <a:gd name="connsiteX0" fmla="*/ 171 w 31274"/>
                    <a:gd name="connsiteY0" fmla="*/ 31504 h 31504"/>
                    <a:gd name="connsiteX1" fmla="*/ 171 w 31274"/>
                    <a:gd name="connsiteY1" fmla="*/ 14225 h 31504"/>
                    <a:gd name="connsiteX2" fmla="*/ 15905 w 31274"/>
                    <a:gd name="connsiteY2" fmla="*/ 17 h 31504"/>
                    <a:gd name="connsiteX3" fmla="*/ 31256 w 31274"/>
                    <a:gd name="connsiteY3" fmla="*/ 14993 h 31504"/>
                    <a:gd name="connsiteX4" fmla="*/ 17440 w 31274"/>
                    <a:gd name="connsiteY4" fmla="*/ 31120 h 31504"/>
                    <a:gd name="connsiteX5" fmla="*/ 12451 w 31274"/>
                    <a:gd name="connsiteY5" fmla="*/ 31120 h 31504"/>
                    <a:gd name="connsiteX6" fmla="*/ 171 w 31274"/>
                    <a:gd name="connsiteY6" fmla="*/ 31504 h 31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274" h="31504">
                      <a:moveTo>
                        <a:pt x="171" y="31504"/>
                      </a:moveTo>
                      <a:cubicBezTo>
                        <a:pt x="171" y="24976"/>
                        <a:pt x="-213" y="19601"/>
                        <a:pt x="171" y="14225"/>
                      </a:cubicBezTo>
                      <a:cubicBezTo>
                        <a:pt x="938" y="5777"/>
                        <a:pt x="7846" y="-367"/>
                        <a:pt x="15905" y="17"/>
                      </a:cubicBezTo>
                      <a:cubicBezTo>
                        <a:pt x="23965" y="17"/>
                        <a:pt x="30873" y="6929"/>
                        <a:pt x="31256" y="14993"/>
                      </a:cubicBezTo>
                      <a:cubicBezTo>
                        <a:pt x="31640" y="23056"/>
                        <a:pt x="25883" y="29968"/>
                        <a:pt x="17440" y="31120"/>
                      </a:cubicBezTo>
                      <a:cubicBezTo>
                        <a:pt x="15905" y="31504"/>
                        <a:pt x="14370" y="31120"/>
                        <a:pt x="12451" y="31120"/>
                      </a:cubicBezTo>
                      <a:cubicBezTo>
                        <a:pt x="8997" y="31504"/>
                        <a:pt x="5160" y="31504"/>
                        <a:pt x="171" y="31504"/>
                      </a:cubicBezTo>
                      <a:close/>
                    </a:path>
                  </a:pathLst>
                </a:custGeom>
                <a:grpFill/>
                <a:ln w="3834" cap="flat">
                  <a:noFill/>
                  <a:prstDash val="solid"/>
                  <a:miter/>
                </a:ln>
              </p:spPr>
              <p:txBody>
                <a:bodyPr rtlCol="0" anchor="ctr"/>
                <a:lstStyle/>
                <a:p>
                  <a:endParaRPr lang="en-US"/>
                </a:p>
              </p:txBody>
            </p:sp>
          </p:grpSp>
          <p:grpSp>
            <p:nvGrpSpPr>
              <p:cNvPr id="76" name="Graphic 2">
                <a:extLst>
                  <a:ext uri="{FF2B5EF4-FFF2-40B4-BE49-F238E27FC236}">
                    <a16:creationId xmlns:a16="http://schemas.microsoft.com/office/drawing/2014/main" id="{E9788965-6630-224D-8983-BF540EB8BC03}"/>
                  </a:ext>
                </a:extLst>
              </p:cNvPr>
              <p:cNvGrpSpPr/>
              <p:nvPr userDrawn="1"/>
            </p:nvGrpSpPr>
            <p:grpSpPr>
              <a:xfrm>
                <a:off x="5846399" y="5075944"/>
                <a:ext cx="910779" cy="912108"/>
                <a:chOff x="2444246" y="4903928"/>
                <a:chExt cx="910779" cy="912108"/>
              </a:xfrm>
              <a:grpFill/>
            </p:grpSpPr>
            <p:sp>
              <p:nvSpPr>
                <p:cNvPr id="77" name="Freeform 76">
                  <a:extLst>
                    <a:ext uri="{FF2B5EF4-FFF2-40B4-BE49-F238E27FC236}">
                      <a16:creationId xmlns:a16="http://schemas.microsoft.com/office/drawing/2014/main" id="{7834D4A5-3359-CF82-8C9A-646290F2C3A0}"/>
                    </a:ext>
                  </a:extLst>
                </p:cNvPr>
                <p:cNvSpPr/>
                <p:nvPr/>
              </p:nvSpPr>
              <p:spPr>
                <a:xfrm>
                  <a:off x="2679955" y="4903928"/>
                  <a:ext cx="440062" cy="597910"/>
                </a:xfrm>
                <a:custGeom>
                  <a:avLst/>
                  <a:gdLst>
                    <a:gd name="connsiteX0" fmla="*/ 314257 w 440062"/>
                    <a:gd name="connsiteY0" fmla="*/ 472826 h 597910"/>
                    <a:gd name="connsiteX1" fmla="*/ 314257 w 440062"/>
                    <a:gd name="connsiteY1" fmla="*/ 502777 h 597910"/>
                    <a:gd name="connsiteX2" fmla="*/ 301592 w 440062"/>
                    <a:gd name="connsiteY2" fmla="*/ 528504 h 597910"/>
                    <a:gd name="connsiteX3" fmla="*/ 293917 w 440062"/>
                    <a:gd name="connsiteY3" fmla="*/ 540024 h 597910"/>
                    <a:gd name="connsiteX4" fmla="*/ 285090 w 440062"/>
                    <a:gd name="connsiteY4" fmla="*/ 573047 h 597910"/>
                    <a:gd name="connsiteX5" fmla="*/ 253621 w 440062"/>
                    <a:gd name="connsiteY5" fmla="*/ 597622 h 597910"/>
                    <a:gd name="connsiteX6" fmla="*/ 186076 w 440062"/>
                    <a:gd name="connsiteY6" fmla="*/ 597622 h 597910"/>
                    <a:gd name="connsiteX7" fmla="*/ 154606 w 440062"/>
                    <a:gd name="connsiteY7" fmla="*/ 573431 h 597910"/>
                    <a:gd name="connsiteX8" fmla="*/ 149617 w 440062"/>
                    <a:gd name="connsiteY8" fmla="*/ 553463 h 597910"/>
                    <a:gd name="connsiteX9" fmla="*/ 134650 w 440062"/>
                    <a:gd name="connsiteY9" fmla="*/ 523896 h 597910"/>
                    <a:gd name="connsiteX10" fmla="*/ 126207 w 440062"/>
                    <a:gd name="connsiteY10" fmla="*/ 502009 h 597910"/>
                    <a:gd name="connsiteX11" fmla="*/ 125823 w 440062"/>
                    <a:gd name="connsiteY11" fmla="*/ 472826 h 597910"/>
                    <a:gd name="connsiteX12" fmla="*/ 94354 w 440062"/>
                    <a:gd name="connsiteY12" fmla="*/ 435195 h 597910"/>
                    <a:gd name="connsiteX13" fmla="*/ 70560 w 440062"/>
                    <a:gd name="connsiteY13" fmla="*/ 382205 h 597910"/>
                    <a:gd name="connsiteX14" fmla="*/ 45998 w 440062"/>
                    <a:gd name="connsiteY14" fmla="*/ 351486 h 597910"/>
                    <a:gd name="connsiteX15" fmla="*/ 104716 w 440062"/>
                    <a:gd name="connsiteY15" fmla="*/ 32775 h 597910"/>
                    <a:gd name="connsiteX16" fmla="*/ 437449 w 440062"/>
                    <a:gd name="connsiteY16" fmla="*/ 187523 h 597910"/>
                    <a:gd name="connsiteX17" fmla="*/ 387942 w 440062"/>
                    <a:gd name="connsiteY17" fmla="*/ 359165 h 597910"/>
                    <a:gd name="connsiteX18" fmla="*/ 358391 w 440062"/>
                    <a:gd name="connsiteY18" fmla="*/ 398332 h 597910"/>
                    <a:gd name="connsiteX19" fmla="*/ 345727 w 440062"/>
                    <a:gd name="connsiteY19" fmla="*/ 434811 h 597910"/>
                    <a:gd name="connsiteX20" fmla="*/ 314257 w 440062"/>
                    <a:gd name="connsiteY20" fmla="*/ 472826 h 597910"/>
                    <a:gd name="connsiteX21" fmla="*/ 156909 w 440062"/>
                    <a:gd name="connsiteY21" fmla="*/ 314623 h 597910"/>
                    <a:gd name="connsiteX22" fmla="*/ 140407 w 440062"/>
                    <a:gd name="connsiteY22" fmla="*/ 314623 h 597910"/>
                    <a:gd name="connsiteX23" fmla="*/ 94354 w 440062"/>
                    <a:gd name="connsiteY23" fmla="*/ 267008 h 597910"/>
                    <a:gd name="connsiteX24" fmla="*/ 140791 w 440062"/>
                    <a:gd name="connsiteY24" fmla="*/ 220546 h 597910"/>
                    <a:gd name="connsiteX25" fmla="*/ 188379 w 440062"/>
                    <a:gd name="connsiteY25" fmla="*/ 266624 h 597910"/>
                    <a:gd name="connsiteX26" fmla="*/ 188379 w 440062"/>
                    <a:gd name="connsiteY26" fmla="*/ 282752 h 597910"/>
                    <a:gd name="connsiteX27" fmla="*/ 251318 w 440062"/>
                    <a:gd name="connsiteY27" fmla="*/ 282752 h 597910"/>
                    <a:gd name="connsiteX28" fmla="*/ 251318 w 440062"/>
                    <a:gd name="connsiteY28" fmla="*/ 267392 h 597910"/>
                    <a:gd name="connsiteX29" fmla="*/ 298522 w 440062"/>
                    <a:gd name="connsiteY29" fmla="*/ 220930 h 597910"/>
                    <a:gd name="connsiteX30" fmla="*/ 345343 w 440062"/>
                    <a:gd name="connsiteY30" fmla="*/ 267008 h 597910"/>
                    <a:gd name="connsiteX31" fmla="*/ 298522 w 440062"/>
                    <a:gd name="connsiteY31" fmla="*/ 315007 h 597910"/>
                    <a:gd name="connsiteX32" fmla="*/ 283171 w 440062"/>
                    <a:gd name="connsiteY32" fmla="*/ 315007 h 597910"/>
                    <a:gd name="connsiteX33" fmla="*/ 283171 w 440062"/>
                    <a:gd name="connsiteY33" fmla="*/ 440187 h 597910"/>
                    <a:gd name="connsiteX34" fmla="*/ 313873 w 440062"/>
                    <a:gd name="connsiteY34" fmla="*/ 440187 h 597910"/>
                    <a:gd name="connsiteX35" fmla="*/ 351483 w 440062"/>
                    <a:gd name="connsiteY35" fmla="*/ 354558 h 597910"/>
                    <a:gd name="connsiteX36" fmla="*/ 366834 w 440062"/>
                    <a:gd name="connsiteY36" fmla="*/ 335358 h 597910"/>
                    <a:gd name="connsiteX37" fmla="*/ 398304 w 440062"/>
                    <a:gd name="connsiteY37" fmla="*/ 280448 h 597910"/>
                    <a:gd name="connsiteX38" fmla="*/ 197589 w 440062"/>
                    <a:gd name="connsiteY38" fmla="*/ 33543 h 597910"/>
                    <a:gd name="connsiteX39" fmla="*/ 31415 w 440062"/>
                    <a:gd name="connsiteY39" fmla="*/ 224385 h 597910"/>
                    <a:gd name="connsiteX40" fmla="*/ 78235 w 440062"/>
                    <a:gd name="connsiteY40" fmla="*/ 342270 h 597910"/>
                    <a:gd name="connsiteX41" fmla="*/ 125823 w 440062"/>
                    <a:gd name="connsiteY41" fmla="*/ 439803 h 597910"/>
                    <a:gd name="connsiteX42" fmla="*/ 156909 w 440062"/>
                    <a:gd name="connsiteY42" fmla="*/ 439803 h 597910"/>
                    <a:gd name="connsiteX43" fmla="*/ 156909 w 440062"/>
                    <a:gd name="connsiteY43" fmla="*/ 314623 h 597910"/>
                    <a:gd name="connsiteX44" fmla="*/ 189146 w 440062"/>
                    <a:gd name="connsiteY44" fmla="*/ 315007 h 597910"/>
                    <a:gd name="connsiteX45" fmla="*/ 189146 w 440062"/>
                    <a:gd name="connsiteY45" fmla="*/ 439803 h 597910"/>
                    <a:gd name="connsiteX46" fmla="*/ 250550 w 440062"/>
                    <a:gd name="connsiteY46" fmla="*/ 439803 h 597910"/>
                    <a:gd name="connsiteX47" fmla="*/ 250550 w 440062"/>
                    <a:gd name="connsiteY47" fmla="*/ 315007 h 597910"/>
                    <a:gd name="connsiteX48" fmla="*/ 189146 w 440062"/>
                    <a:gd name="connsiteY48" fmla="*/ 315007 h 597910"/>
                    <a:gd name="connsiteX49" fmla="*/ 157677 w 440062"/>
                    <a:gd name="connsiteY49" fmla="*/ 472442 h 597910"/>
                    <a:gd name="connsiteX50" fmla="*/ 157677 w 440062"/>
                    <a:gd name="connsiteY50" fmla="*/ 502777 h 597910"/>
                    <a:gd name="connsiteX51" fmla="*/ 282020 w 440062"/>
                    <a:gd name="connsiteY51" fmla="*/ 502777 h 597910"/>
                    <a:gd name="connsiteX52" fmla="*/ 282020 w 440062"/>
                    <a:gd name="connsiteY52" fmla="*/ 472442 h 597910"/>
                    <a:gd name="connsiteX53" fmla="*/ 157677 w 440062"/>
                    <a:gd name="connsiteY53" fmla="*/ 472442 h 597910"/>
                    <a:gd name="connsiteX54" fmla="*/ 262447 w 440062"/>
                    <a:gd name="connsiteY54" fmla="*/ 535416 h 597910"/>
                    <a:gd name="connsiteX55" fmla="*/ 177633 w 440062"/>
                    <a:gd name="connsiteY55" fmla="*/ 535416 h 597910"/>
                    <a:gd name="connsiteX56" fmla="*/ 185308 w 440062"/>
                    <a:gd name="connsiteY56" fmla="*/ 565751 h 597910"/>
                    <a:gd name="connsiteX57" fmla="*/ 255155 w 440062"/>
                    <a:gd name="connsiteY57" fmla="*/ 565751 h 597910"/>
                    <a:gd name="connsiteX58" fmla="*/ 262447 w 440062"/>
                    <a:gd name="connsiteY58" fmla="*/ 535416 h 597910"/>
                    <a:gd name="connsiteX59" fmla="*/ 156909 w 440062"/>
                    <a:gd name="connsiteY59" fmla="*/ 283136 h 597910"/>
                    <a:gd name="connsiteX60" fmla="*/ 156909 w 440062"/>
                    <a:gd name="connsiteY60" fmla="*/ 265856 h 597910"/>
                    <a:gd name="connsiteX61" fmla="*/ 140791 w 440062"/>
                    <a:gd name="connsiteY61" fmla="*/ 252033 h 597910"/>
                    <a:gd name="connsiteX62" fmla="*/ 125823 w 440062"/>
                    <a:gd name="connsiteY62" fmla="*/ 267392 h 597910"/>
                    <a:gd name="connsiteX63" fmla="*/ 140023 w 440062"/>
                    <a:gd name="connsiteY63" fmla="*/ 283136 h 597910"/>
                    <a:gd name="connsiteX64" fmla="*/ 156909 w 440062"/>
                    <a:gd name="connsiteY64" fmla="*/ 283136 h 597910"/>
                    <a:gd name="connsiteX65" fmla="*/ 282787 w 440062"/>
                    <a:gd name="connsiteY65" fmla="*/ 283520 h 597910"/>
                    <a:gd name="connsiteX66" fmla="*/ 295068 w 440062"/>
                    <a:gd name="connsiteY66" fmla="*/ 283520 h 597910"/>
                    <a:gd name="connsiteX67" fmla="*/ 300057 w 440062"/>
                    <a:gd name="connsiteY67" fmla="*/ 283520 h 597910"/>
                    <a:gd name="connsiteX68" fmla="*/ 313873 w 440062"/>
                    <a:gd name="connsiteY68" fmla="*/ 267392 h 597910"/>
                    <a:gd name="connsiteX69" fmla="*/ 298522 w 440062"/>
                    <a:gd name="connsiteY69" fmla="*/ 252417 h 597910"/>
                    <a:gd name="connsiteX70" fmla="*/ 282787 w 440062"/>
                    <a:gd name="connsiteY70" fmla="*/ 266624 h 597910"/>
                    <a:gd name="connsiteX71" fmla="*/ 282787 w 440062"/>
                    <a:gd name="connsiteY71" fmla="*/ 283520 h 59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440062" h="597910">
                      <a:moveTo>
                        <a:pt x="314257" y="472826"/>
                      </a:moveTo>
                      <a:cubicBezTo>
                        <a:pt x="314257" y="483194"/>
                        <a:pt x="314257" y="493177"/>
                        <a:pt x="314257" y="502777"/>
                      </a:cubicBezTo>
                      <a:cubicBezTo>
                        <a:pt x="314257" y="513145"/>
                        <a:pt x="309652" y="521592"/>
                        <a:pt x="301592" y="528504"/>
                      </a:cubicBezTo>
                      <a:cubicBezTo>
                        <a:pt x="298138" y="531576"/>
                        <a:pt x="295452" y="535800"/>
                        <a:pt x="293917" y="540024"/>
                      </a:cubicBezTo>
                      <a:cubicBezTo>
                        <a:pt x="290463" y="550775"/>
                        <a:pt x="288160" y="562295"/>
                        <a:pt x="285090" y="573047"/>
                      </a:cubicBezTo>
                      <a:cubicBezTo>
                        <a:pt x="280485" y="588790"/>
                        <a:pt x="269739" y="597238"/>
                        <a:pt x="253621" y="597622"/>
                      </a:cubicBezTo>
                      <a:cubicBezTo>
                        <a:pt x="230978" y="598006"/>
                        <a:pt x="208335" y="598006"/>
                        <a:pt x="186076" y="597622"/>
                      </a:cubicBezTo>
                      <a:cubicBezTo>
                        <a:pt x="169957" y="597622"/>
                        <a:pt x="159212" y="588790"/>
                        <a:pt x="154606" y="573431"/>
                      </a:cubicBezTo>
                      <a:cubicBezTo>
                        <a:pt x="152688" y="566903"/>
                        <a:pt x="151153" y="560375"/>
                        <a:pt x="149617" y="553463"/>
                      </a:cubicBezTo>
                      <a:cubicBezTo>
                        <a:pt x="146931" y="542328"/>
                        <a:pt x="144628" y="531960"/>
                        <a:pt x="134650" y="523896"/>
                      </a:cubicBezTo>
                      <a:cubicBezTo>
                        <a:pt x="129277" y="519673"/>
                        <a:pt x="127358" y="509689"/>
                        <a:pt x="126207" y="502009"/>
                      </a:cubicBezTo>
                      <a:cubicBezTo>
                        <a:pt x="124672" y="492409"/>
                        <a:pt x="125823" y="482426"/>
                        <a:pt x="125823" y="472826"/>
                      </a:cubicBezTo>
                      <a:cubicBezTo>
                        <a:pt x="102413" y="467066"/>
                        <a:pt x="95889" y="459002"/>
                        <a:pt x="94354" y="435195"/>
                      </a:cubicBezTo>
                      <a:cubicBezTo>
                        <a:pt x="93202" y="414460"/>
                        <a:pt x="82841" y="397948"/>
                        <a:pt x="70560" y="382205"/>
                      </a:cubicBezTo>
                      <a:cubicBezTo>
                        <a:pt x="62500" y="371837"/>
                        <a:pt x="54441" y="361469"/>
                        <a:pt x="45998" y="351486"/>
                      </a:cubicBezTo>
                      <a:cubicBezTo>
                        <a:pt x="-33059" y="256257"/>
                        <a:pt x="-8114" y="102661"/>
                        <a:pt x="104716" y="32775"/>
                      </a:cubicBezTo>
                      <a:cubicBezTo>
                        <a:pt x="238653" y="-49782"/>
                        <a:pt x="414806" y="31623"/>
                        <a:pt x="437449" y="187523"/>
                      </a:cubicBezTo>
                      <a:cubicBezTo>
                        <a:pt x="447043" y="252033"/>
                        <a:pt x="430157" y="309247"/>
                        <a:pt x="387942" y="359165"/>
                      </a:cubicBezTo>
                      <a:cubicBezTo>
                        <a:pt x="377580" y="371453"/>
                        <a:pt x="366834" y="384125"/>
                        <a:pt x="358391" y="398332"/>
                      </a:cubicBezTo>
                      <a:cubicBezTo>
                        <a:pt x="351867" y="409468"/>
                        <a:pt x="347645" y="422139"/>
                        <a:pt x="345727" y="434811"/>
                      </a:cubicBezTo>
                      <a:cubicBezTo>
                        <a:pt x="343040" y="459002"/>
                        <a:pt x="337667" y="467066"/>
                        <a:pt x="314257" y="472826"/>
                      </a:cubicBezTo>
                      <a:close/>
                      <a:moveTo>
                        <a:pt x="156909" y="314623"/>
                      </a:moveTo>
                      <a:cubicBezTo>
                        <a:pt x="150769" y="314623"/>
                        <a:pt x="145780" y="314623"/>
                        <a:pt x="140407" y="314623"/>
                      </a:cubicBezTo>
                      <a:cubicBezTo>
                        <a:pt x="114310" y="313855"/>
                        <a:pt x="93970" y="292736"/>
                        <a:pt x="94354" y="267008"/>
                      </a:cubicBezTo>
                      <a:cubicBezTo>
                        <a:pt x="94738" y="241665"/>
                        <a:pt x="115462" y="220930"/>
                        <a:pt x="140791" y="220546"/>
                      </a:cubicBezTo>
                      <a:cubicBezTo>
                        <a:pt x="166504" y="220162"/>
                        <a:pt x="187611" y="240513"/>
                        <a:pt x="188379" y="266624"/>
                      </a:cubicBezTo>
                      <a:cubicBezTo>
                        <a:pt x="188762" y="272000"/>
                        <a:pt x="188379" y="277376"/>
                        <a:pt x="188379" y="282752"/>
                      </a:cubicBezTo>
                      <a:cubicBezTo>
                        <a:pt x="210254" y="282752"/>
                        <a:pt x="230594" y="282752"/>
                        <a:pt x="251318" y="282752"/>
                      </a:cubicBezTo>
                      <a:cubicBezTo>
                        <a:pt x="251318" y="276992"/>
                        <a:pt x="251318" y="272000"/>
                        <a:pt x="251318" y="267392"/>
                      </a:cubicBezTo>
                      <a:cubicBezTo>
                        <a:pt x="252085" y="241281"/>
                        <a:pt x="272809" y="220930"/>
                        <a:pt x="298522" y="220930"/>
                      </a:cubicBezTo>
                      <a:cubicBezTo>
                        <a:pt x="323851" y="220930"/>
                        <a:pt x="344959" y="241665"/>
                        <a:pt x="345343" y="267008"/>
                      </a:cubicBezTo>
                      <a:cubicBezTo>
                        <a:pt x="345727" y="293119"/>
                        <a:pt x="325386" y="314239"/>
                        <a:pt x="298522" y="315007"/>
                      </a:cubicBezTo>
                      <a:cubicBezTo>
                        <a:pt x="293533" y="315007"/>
                        <a:pt x="288160" y="315007"/>
                        <a:pt x="283171" y="315007"/>
                      </a:cubicBezTo>
                      <a:cubicBezTo>
                        <a:pt x="283171" y="357629"/>
                        <a:pt x="283171" y="399100"/>
                        <a:pt x="283171" y="440187"/>
                      </a:cubicBezTo>
                      <a:cubicBezTo>
                        <a:pt x="293533" y="440187"/>
                        <a:pt x="303127" y="440187"/>
                        <a:pt x="313873" y="440187"/>
                      </a:cubicBezTo>
                      <a:cubicBezTo>
                        <a:pt x="313873" y="406012"/>
                        <a:pt x="330759" y="379517"/>
                        <a:pt x="351483" y="354558"/>
                      </a:cubicBezTo>
                      <a:cubicBezTo>
                        <a:pt x="356856" y="348414"/>
                        <a:pt x="362612" y="342270"/>
                        <a:pt x="366834" y="335358"/>
                      </a:cubicBezTo>
                      <a:cubicBezTo>
                        <a:pt x="377963" y="317311"/>
                        <a:pt x="391780" y="300031"/>
                        <a:pt x="398304" y="280448"/>
                      </a:cubicBezTo>
                      <a:cubicBezTo>
                        <a:pt x="442822" y="148356"/>
                        <a:pt x="334213" y="17032"/>
                        <a:pt x="197589" y="33543"/>
                      </a:cubicBezTo>
                      <a:cubicBezTo>
                        <a:pt x="100494" y="45447"/>
                        <a:pt x="30647" y="126468"/>
                        <a:pt x="31415" y="224385"/>
                      </a:cubicBezTo>
                      <a:cubicBezTo>
                        <a:pt x="31798" y="269696"/>
                        <a:pt x="49068" y="308095"/>
                        <a:pt x="78235" y="342270"/>
                      </a:cubicBezTo>
                      <a:cubicBezTo>
                        <a:pt x="102413" y="370685"/>
                        <a:pt x="126207" y="399868"/>
                        <a:pt x="125823" y="439803"/>
                      </a:cubicBezTo>
                      <a:cubicBezTo>
                        <a:pt x="136953" y="439803"/>
                        <a:pt x="146931" y="439803"/>
                        <a:pt x="156909" y="439803"/>
                      </a:cubicBezTo>
                      <a:cubicBezTo>
                        <a:pt x="156909" y="397948"/>
                        <a:pt x="156909" y="357246"/>
                        <a:pt x="156909" y="314623"/>
                      </a:cubicBezTo>
                      <a:close/>
                      <a:moveTo>
                        <a:pt x="189146" y="315007"/>
                      </a:moveTo>
                      <a:cubicBezTo>
                        <a:pt x="189146" y="357246"/>
                        <a:pt x="189146" y="398332"/>
                        <a:pt x="189146" y="439803"/>
                      </a:cubicBezTo>
                      <a:cubicBezTo>
                        <a:pt x="210254" y="439803"/>
                        <a:pt x="230594" y="439803"/>
                        <a:pt x="250550" y="439803"/>
                      </a:cubicBezTo>
                      <a:cubicBezTo>
                        <a:pt x="250550" y="397948"/>
                        <a:pt x="250550" y="356478"/>
                        <a:pt x="250550" y="315007"/>
                      </a:cubicBezTo>
                      <a:cubicBezTo>
                        <a:pt x="229826" y="315007"/>
                        <a:pt x="209870" y="315007"/>
                        <a:pt x="189146" y="315007"/>
                      </a:cubicBezTo>
                      <a:close/>
                      <a:moveTo>
                        <a:pt x="157677" y="472442"/>
                      </a:moveTo>
                      <a:cubicBezTo>
                        <a:pt x="157677" y="483194"/>
                        <a:pt x="157677" y="492793"/>
                        <a:pt x="157677" y="502777"/>
                      </a:cubicBezTo>
                      <a:cubicBezTo>
                        <a:pt x="199508" y="502777"/>
                        <a:pt x="240956" y="502777"/>
                        <a:pt x="282020" y="502777"/>
                      </a:cubicBezTo>
                      <a:cubicBezTo>
                        <a:pt x="282020" y="492409"/>
                        <a:pt x="282020" y="482426"/>
                        <a:pt x="282020" y="472442"/>
                      </a:cubicBezTo>
                      <a:cubicBezTo>
                        <a:pt x="240188" y="472442"/>
                        <a:pt x="199124" y="472442"/>
                        <a:pt x="157677" y="472442"/>
                      </a:cubicBezTo>
                      <a:close/>
                      <a:moveTo>
                        <a:pt x="262447" y="535416"/>
                      </a:moveTo>
                      <a:cubicBezTo>
                        <a:pt x="233280" y="535416"/>
                        <a:pt x="206032" y="535416"/>
                        <a:pt x="177633" y="535416"/>
                      </a:cubicBezTo>
                      <a:cubicBezTo>
                        <a:pt x="180319" y="546168"/>
                        <a:pt x="183006" y="556151"/>
                        <a:pt x="185308" y="565751"/>
                      </a:cubicBezTo>
                      <a:cubicBezTo>
                        <a:pt x="209486" y="565751"/>
                        <a:pt x="232129" y="565751"/>
                        <a:pt x="255155" y="565751"/>
                      </a:cubicBezTo>
                      <a:cubicBezTo>
                        <a:pt x="257458" y="555383"/>
                        <a:pt x="259761" y="545784"/>
                        <a:pt x="262447" y="535416"/>
                      </a:cubicBezTo>
                      <a:close/>
                      <a:moveTo>
                        <a:pt x="156909" y="283136"/>
                      </a:moveTo>
                      <a:cubicBezTo>
                        <a:pt x="156909" y="276608"/>
                        <a:pt x="157293" y="271232"/>
                        <a:pt x="156909" y="265856"/>
                      </a:cubicBezTo>
                      <a:cubicBezTo>
                        <a:pt x="156142" y="257409"/>
                        <a:pt x="148850" y="251649"/>
                        <a:pt x="140791" y="252033"/>
                      </a:cubicBezTo>
                      <a:cubicBezTo>
                        <a:pt x="132731" y="252417"/>
                        <a:pt x="126207" y="259329"/>
                        <a:pt x="125823" y="267392"/>
                      </a:cubicBezTo>
                      <a:cubicBezTo>
                        <a:pt x="125823" y="275456"/>
                        <a:pt x="131580" y="282368"/>
                        <a:pt x="140023" y="283136"/>
                      </a:cubicBezTo>
                      <a:cubicBezTo>
                        <a:pt x="145396" y="283520"/>
                        <a:pt x="150385" y="283136"/>
                        <a:pt x="156909" y="283136"/>
                      </a:cubicBezTo>
                      <a:close/>
                      <a:moveTo>
                        <a:pt x="282787" y="283520"/>
                      </a:moveTo>
                      <a:cubicBezTo>
                        <a:pt x="287393" y="283520"/>
                        <a:pt x="291230" y="283520"/>
                        <a:pt x="295068" y="283520"/>
                      </a:cubicBezTo>
                      <a:cubicBezTo>
                        <a:pt x="296603" y="283520"/>
                        <a:pt x="298522" y="283520"/>
                        <a:pt x="300057" y="283520"/>
                      </a:cubicBezTo>
                      <a:cubicBezTo>
                        <a:pt x="308500" y="282368"/>
                        <a:pt x="314257" y="275456"/>
                        <a:pt x="313873" y="267392"/>
                      </a:cubicBezTo>
                      <a:cubicBezTo>
                        <a:pt x="313489" y="259329"/>
                        <a:pt x="306581" y="252801"/>
                        <a:pt x="298522" y="252417"/>
                      </a:cubicBezTo>
                      <a:cubicBezTo>
                        <a:pt x="290463" y="252417"/>
                        <a:pt x="283555" y="258177"/>
                        <a:pt x="282787" y="266624"/>
                      </a:cubicBezTo>
                      <a:cubicBezTo>
                        <a:pt x="282404" y="271232"/>
                        <a:pt x="282787" y="276608"/>
                        <a:pt x="282787" y="283520"/>
                      </a:cubicBezTo>
                      <a:close/>
                    </a:path>
                  </a:pathLst>
                </a:custGeom>
                <a:grpFill/>
                <a:ln w="3834" cap="flat">
                  <a:noFill/>
                  <a:prstDash val="solid"/>
                  <a:miter/>
                </a:ln>
              </p:spPr>
              <p:txBody>
                <a:bodyPr rtlCol="0" anchor="ctr"/>
                <a:lstStyle/>
                <a:p>
                  <a:endParaRPr lang="en-US"/>
                </a:p>
              </p:txBody>
            </p:sp>
            <p:sp>
              <p:nvSpPr>
                <p:cNvPr id="78" name="Freeform 77">
                  <a:extLst>
                    <a:ext uri="{FF2B5EF4-FFF2-40B4-BE49-F238E27FC236}">
                      <a16:creationId xmlns:a16="http://schemas.microsoft.com/office/drawing/2014/main" id="{67F8ED35-7C1E-FF34-4013-A34EDA265807}"/>
                    </a:ext>
                  </a:extLst>
                </p:cNvPr>
                <p:cNvSpPr/>
                <p:nvPr/>
              </p:nvSpPr>
              <p:spPr>
                <a:xfrm>
                  <a:off x="2962679" y="5486092"/>
                  <a:ext cx="314009" cy="329945"/>
                </a:xfrm>
                <a:custGeom>
                  <a:avLst/>
                  <a:gdLst>
                    <a:gd name="connsiteX0" fmla="*/ 98310 w 314009"/>
                    <a:gd name="connsiteY0" fmla="*/ 168286 h 329945"/>
                    <a:gd name="connsiteX1" fmla="*/ 90635 w 314009"/>
                    <a:gd name="connsiteY1" fmla="*/ 27362 h 329945"/>
                    <a:gd name="connsiteX2" fmla="*/ 222653 w 314009"/>
                    <a:gd name="connsiteY2" fmla="*/ 26210 h 329945"/>
                    <a:gd name="connsiteX3" fmla="*/ 218048 w 314009"/>
                    <a:gd name="connsiteY3" fmla="*/ 167134 h 329945"/>
                    <a:gd name="connsiteX4" fmla="*/ 262182 w 314009"/>
                    <a:gd name="connsiteY4" fmla="*/ 198237 h 329945"/>
                    <a:gd name="connsiteX5" fmla="*/ 313992 w 314009"/>
                    <a:gd name="connsiteY5" fmla="*/ 310746 h 329945"/>
                    <a:gd name="connsiteX6" fmla="*/ 295187 w 314009"/>
                    <a:gd name="connsiteY6" fmla="*/ 329945 h 329945"/>
                    <a:gd name="connsiteX7" fmla="*/ 19253 w 314009"/>
                    <a:gd name="connsiteY7" fmla="*/ 329945 h 329945"/>
                    <a:gd name="connsiteX8" fmla="*/ 64 w 314009"/>
                    <a:gd name="connsiteY8" fmla="*/ 309978 h 329945"/>
                    <a:gd name="connsiteX9" fmla="*/ 89483 w 314009"/>
                    <a:gd name="connsiteY9" fmla="*/ 172510 h 329945"/>
                    <a:gd name="connsiteX10" fmla="*/ 98310 w 314009"/>
                    <a:gd name="connsiteY10" fmla="*/ 168286 h 329945"/>
                    <a:gd name="connsiteX11" fmla="*/ 280220 w 314009"/>
                    <a:gd name="connsiteY11" fmla="*/ 297690 h 329945"/>
                    <a:gd name="connsiteX12" fmla="*/ 151655 w 314009"/>
                    <a:gd name="connsiteY12" fmla="*/ 188253 h 329945"/>
                    <a:gd name="connsiteX13" fmla="*/ 33836 w 314009"/>
                    <a:gd name="connsiteY13" fmla="*/ 297306 h 329945"/>
                    <a:gd name="connsiteX14" fmla="*/ 219583 w 314009"/>
                    <a:gd name="connsiteY14" fmla="*/ 297306 h 329945"/>
                    <a:gd name="connsiteX15" fmla="*/ 202313 w 314009"/>
                    <a:gd name="connsiteY15" fmla="*/ 270427 h 329945"/>
                    <a:gd name="connsiteX16" fmla="*/ 201929 w 314009"/>
                    <a:gd name="connsiteY16" fmla="*/ 246236 h 329945"/>
                    <a:gd name="connsiteX17" fmla="*/ 226107 w 314009"/>
                    <a:gd name="connsiteY17" fmla="*/ 250076 h 329945"/>
                    <a:gd name="connsiteX18" fmla="*/ 249901 w 314009"/>
                    <a:gd name="connsiteY18" fmla="*/ 297690 h 329945"/>
                    <a:gd name="connsiteX19" fmla="*/ 280220 w 314009"/>
                    <a:gd name="connsiteY19" fmla="*/ 297690 h 329945"/>
                    <a:gd name="connsiteX20" fmla="*/ 219967 w 314009"/>
                    <a:gd name="connsiteY20" fmla="*/ 93792 h 329945"/>
                    <a:gd name="connsiteX21" fmla="*/ 156644 w 314009"/>
                    <a:gd name="connsiteY21" fmla="*/ 31202 h 329945"/>
                    <a:gd name="connsiteX22" fmla="*/ 94089 w 314009"/>
                    <a:gd name="connsiteY22" fmla="*/ 93792 h 329945"/>
                    <a:gd name="connsiteX23" fmla="*/ 156644 w 314009"/>
                    <a:gd name="connsiteY23" fmla="*/ 157150 h 329945"/>
                    <a:gd name="connsiteX24" fmla="*/ 219967 w 314009"/>
                    <a:gd name="connsiteY24" fmla="*/ 93792 h 329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14009" h="329945">
                      <a:moveTo>
                        <a:pt x="98310" y="168286"/>
                      </a:moveTo>
                      <a:cubicBezTo>
                        <a:pt x="47268" y="122207"/>
                        <a:pt x="57630" y="59617"/>
                        <a:pt x="90635" y="27362"/>
                      </a:cubicBezTo>
                      <a:cubicBezTo>
                        <a:pt x="127093" y="-8733"/>
                        <a:pt x="185427" y="-9117"/>
                        <a:pt x="222653" y="26210"/>
                      </a:cubicBezTo>
                      <a:cubicBezTo>
                        <a:pt x="257193" y="59233"/>
                        <a:pt x="266787" y="122975"/>
                        <a:pt x="218048" y="167134"/>
                      </a:cubicBezTo>
                      <a:cubicBezTo>
                        <a:pt x="232631" y="177118"/>
                        <a:pt x="248750" y="186333"/>
                        <a:pt x="262182" y="198237"/>
                      </a:cubicBezTo>
                      <a:cubicBezTo>
                        <a:pt x="295954" y="227804"/>
                        <a:pt x="312457" y="265819"/>
                        <a:pt x="313992" y="310746"/>
                      </a:cubicBezTo>
                      <a:cubicBezTo>
                        <a:pt x="314376" y="324185"/>
                        <a:pt x="308619" y="329945"/>
                        <a:pt x="295187" y="329945"/>
                      </a:cubicBezTo>
                      <a:cubicBezTo>
                        <a:pt x="203081" y="329945"/>
                        <a:pt x="111359" y="329945"/>
                        <a:pt x="19253" y="329945"/>
                      </a:cubicBezTo>
                      <a:cubicBezTo>
                        <a:pt x="5437" y="329945"/>
                        <a:pt x="-704" y="324185"/>
                        <a:pt x="64" y="309978"/>
                      </a:cubicBezTo>
                      <a:cubicBezTo>
                        <a:pt x="3518" y="247003"/>
                        <a:pt x="33452" y="201309"/>
                        <a:pt x="89483" y="172510"/>
                      </a:cubicBezTo>
                      <a:cubicBezTo>
                        <a:pt x="92170" y="170974"/>
                        <a:pt x="94856" y="169822"/>
                        <a:pt x="98310" y="168286"/>
                      </a:cubicBezTo>
                      <a:close/>
                      <a:moveTo>
                        <a:pt x="280220" y="297690"/>
                      </a:moveTo>
                      <a:cubicBezTo>
                        <a:pt x="279068" y="253147"/>
                        <a:pt x="233399" y="185565"/>
                        <a:pt x="151655" y="188253"/>
                      </a:cubicBezTo>
                      <a:cubicBezTo>
                        <a:pt x="91402" y="190173"/>
                        <a:pt x="29231" y="247388"/>
                        <a:pt x="33836" y="297306"/>
                      </a:cubicBezTo>
                      <a:cubicBezTo>
                        <a:pt x="94856" y="297306"/>
                        <a:pt x="155493" y="297306"/>
                        <a:pt x="219583" y="297306"/>
                      </a:cubicBezTo>
                      <a:cubicBezTo>
                        <a:pt x="213059" y="286938"/>
                        <a:pt x="208070" y="278491"/>
                        <a:pt x="202313" y="270427"/>
                      </a:cubicBezTo>
                      <a:cubicBezTo>
                        <a:pt x="195405" y="260827"/>
                        <a:pt x="194638" y="252379"/>
                        <a:pt x="201929" y="246236"/>
                      </a:cubicBezTo>
                      <a:cubicBezTo>
                        <a:pt x="208838" y="240092"/>
                        <a:pt x="218048" y="241628"/>
                        <a:pt x="226107" y="250076"/>
                      </a:cubicBezTo>
                      <a:cubicBezTo>
                        <a:pt x="238772" y="263515"/>
                        <a:pt x="246064" y="279642"/>
                        <a:pt x="249901" y="297690"/>
                      </a:cubicBezTo>
                      <a:cubicBezTo>
                        <a:pt x="260263" y="297690"/>
                        <a:pt x="270242" y="297690"/>
                        <a:pt x="280220" y="297690"/>
                      </a:cubicBezTo>
                      <a:close/>
                      <a:moveTo>
                        <a:pt x="219967" y="93792"/>
                      </a:moveTo>
                      <a:cubicBezTo>
                        <a:pt x="219967" y="59233"/>
                        <a:pt x="191568" y="30818"/>
                        <a:pt x="156644" y="31202"/>
                      </a:cubicBezTo>
                      <a:cubicBezTo>
                        <a:pt x="122488" y="31202"/>
                        <a:pt x="94472" y="59617"/>
                        <a:pt x="94089" y="93792"/>
                      </a:cubicBezTo>
                      <a:cubicBezTo>
                        <a:pt x="94089" y="128735"/>
                        <a:pt x="122104" y="156766"/>
                        <a:pt x="156644" y="157150"/>
                      </a:cubicBezTo>
                      <a:cubicBezTo>
                        <a:pt x="191568" y="157150"/>
                        <a:pt x="219967" y="128735"/>
                        <a:pt x="219967" y="93792"/>
                      </a:cubicBezTo>
                      <a:close/>
                    </a:path>
                  </a:pathLst>
                </a:custGeom>
                <a:grpFill/>
                <a:ln w="3834" cap="flat">
                  <a:noFill/>
                  <a:prstDash val="solid"/>
                  <a:miter/>
                </a:ln>
              </p:spPr>
              <p:txBody>
                <a:bodyPr rtlCol="0" anchor="ctr"/>
                <a:lstStyle/>
                <a:p>
                  <a:endParaRPr lang="en-US"/>
                </a:p>
              </p:txBody>
            </p:sp>
            <p:sp>
              <p:nvSpPr>
                <p:cNvPr id="79" name="Freeform 78">
                  <a:extLst>
                    <a:ext uri="{FF2B5EF4-FFF2-40B4-BE49-F238E27FC236}">
                      <a16:creationId xmlns:a16="http://schemas.microsoft.com/office/drawing/2014/main" id="{7B546A84-5FB1-F3D3-47E6-6BAB9B391CF8}"/>
                    </a:ext>
                  </a:extLst>
                </p:cNvPr>
                <p:cNvSpPr/>
                <p:nvPr/>
              </p:nvSpPr>
              <p:spPr>
                <a:xfrm>
                  <a:off x="2522873" y="5485743"/>
                  <a:ext cx="314009" cy="329909"/>
                </a:xfrm>
                <a:custGeom>
                  <a:avLst/>
                  <a:gdLst>
                    <a:gd name="connsiteX0" fmla="*/ 98310 w 314009"/>
                    <a:gd name="connsiteY0" fmla="*/ 168634 h 329909"/>
                    <a:gd name="connsiteX1" fmla="*/ 89867 w 314009"/>
                    <a:gd name="connsiteY1" fmla="*/ 28095 h 329909"/>
                    <a:gd name="connsiteX2" fmla="*/ 221886 w 314009"/>
                    <a:gd name="connsiteY2" fmla="*/ 25791 h 329909"/>
                    <a:gd name="connsiteX3" fmla="*/ 216129 w 314009"/>
                    <a:gd name="connsiteY3" fmla="*/ 168634 h 329909"/>
                    <a:gd name="connsiteX4" fmla="*/ 277149 w 314009"/>
                    <a:gd name="connsiteY4" fmla="*/ 213561 h 329909"/>
                    <a:gd name="connsiteX5" fmla="*/ 313992 w 314009"/>
                    <a:gd name="connsiteY5" fmla="*/ 310710 h 329909"/>
                    <a:gd name="connsiteX6" fmla="*/ 295187 w 314009"/>
                    <a:gd name="connsiteY6" fmla="*/ 329909 h 329909"/>
                    <a:gd name="connsiteX7" fmla="*/ 19253 w 314009"/>
                    <a:gd name="connsiteY7" fmla="*/ 329909 h 329909"/>
                    <a:gd name="connsiteX8" fmla="*/ 64 w 314009"/>
                    <a:gd name="connsiteY8" fmla="*/ 309942 h 329909"/>
                    <a:gd name="connsiteX9" fmla="*/ 89867 w 314009"/>
                    <a:gd name="connsiteY9" fmla="*/ 172474 h 329909"/>
                    <a:gd name="connsiteX10" fmla="*/ 98310 w 314009"/>
                    <a:gd name="connsiteY10" fmla="*/ 168634 h 329909"/>
                    <a:gd name="connsiteX11" fmla="*/ 94472 w 314009"/>
                    <a:gd name="connsiteY11" fmla="*/ 298038 h 329909"/>
                    <a:gd name="connsiteX12" fmla="*/ 280987 w 314009"/>
                    <a:gd name="connsiteY12" fmla="*/ 298038 h 329909"/>
                    <a:gd name="connsiteX13" fmla="*/ 155876 w 314009"/>
                    <a:gd name="connsiteY13" fmla="*/ 188602 h 329909"/>
                    <a:gd name="connsiteX14" fmla="*/ 34220 w 314009"/>
                    <a:gd name="connsiteY14" fmla="*/ 298038 h 329909"/>
                    <a:gd name="connsiteX15" fmla="*/ 64154 w 314009"/>
                    <a:gd name="connsiteY15" fmla="*/ 298038 h 329909"/>
                    <a:gd name="connsiteX16" fmla="*/ 88716 w 314009"/>
                    <a:gd name="connsiteY16" fmla="*/ 250424 h 329909"/>
                    <a:gd name="connsiteX17" fmla="*/ 98310 w 314009"/>
                    <a:gd name="connsiteY17" fmla="*/ 243896 h 329909"/>
                    <a:gd name="connsiteX18" fmla="*/ 115580 w 314009"/>
                    <a:gd name="connsiteY18" fmla="*/ 250040 h 329909"/>
                    <a:gd name="connsiteX19" fmla="*/ 114429 w 314009"/>
                    <a:gd name="connsiteY19" fmla="*/ 269239 h 329909"/>
                    <a:gd name="connsiteX20" fmla="*/ 94472 w 314009"/>
                    <a:gd name="connsiteY20" fmla="*/ 298038 h 329909"/>
                    <a:gd name="connsiteX21" fmla="*/ 157412 w 314009"/>
                    <a:gd name="connsiteY21" fmla="*/ 31551 h 329909"/>
                    <a:gd name="connsiteX22" fmla="*/ 94472 w 314009"/>
                    <a:gd name="connsiteY22" fmla="*/ 94141 h 329909"/>
                    <a:gd name="connsiteX23" fmla="*/ 157412 w 314009"/>
                    <a:gd name="connsiteY23" fmla="*/ 157115 h 329909"/>
                    <a:gd name="connsiteX24" fmla="*/ 219967 w 314009"/>
                    <a:gd name="connsiteY24" fmla="*/ 94909 h 329909"/>
                    <a:gd name="connsiteX25" fmla="*/ 157412 w 314009"/>
                    <a:gd name="connsiteY25" fmla="*/ 31551 h 329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14009" h="329909">
                      <a:moveTo>
                        <a:pt x="98310" y="168634"/>
                      </a:moveTo>
                      <a:cubicBezTo>
                        <a:pt x="48036" y="123708"/>
                        <a:pt x="57246" y="61118"/>
                        <a:pt x="89867" y="28095"/>
                      </a:cubicBezTo>
                      <a:cubicBezTo>
                        <a:pt x="126326" y="-8384"/>
                        <a:pt x="184276" y="-9536"/>
                        <a:pt x="221886" y="25791"/>
                      </a:cubicBezTo>
                      <a:cubicBezTo>
                        <a:pt x="256426" y="58046"/>
                        <a:pt x="267171" y="122940"/>
                        <a:pt x="216129" y="168634"/>
                      </a:cubicBezTo>
                      <a:cubicBezTo>
                        <a:pt x="239923" y="179002"/>
                        <a:pt x="260647" y="193594"/>
                        <a:pt x="277149" y="213561"/>
                      </a:cubicBezTo>
                      <a:cubicBezTo>
                        <a:pt x="300560" y="241592"/>
                        <a:pt x="312840" y="274231"/>
                        <a:pt x="313992" y="310710"/>
                      </a:cubicBezTo>
                      <a:cubicBezTo>
                        <a:pt x="314375" y="323766"/>
                        <a:pt x="308619" y="329909"/>
                        <a:pt x="295187" y="329909"/>
                      </a:cubicBezTo>
                      <a:cubicBezTo>
                        <a:pt x="203081" y="329909"/>
                        <a:pt x="111359" y="329909"/>
                        <a:pt x="19253" y="329909"/>
                      </a:cubicBezTo>
                      <a:cubicBezTo>
                        <a:pt x="5437" y="329909"/>
                        <a:pt x="-704" y="324150"/>
                        <a:pt x="64" y="309942"/>
                      </a:cubicBezTo>
                      <a:cubicBezTo>
                        <a:pt x="3902" y="246968"/>
                        <a:pt x="33836" y="201273"/>
                        <a:pt x="89867" y="172474"/>
                      </a:cubicBezTo>
                      <a:cubicBezTo>
                        <a:pt x="92554" y="171322"/>
                        <a:pt x="95240" y="170170"/>
                        <a:pt x="98310" y="168634"/>
                      </a:cubicBezTo>
                      <a:close/>
                      <a:moveTo>
                        <a:pt x="94472" y="298038"/>
                      </a:moveTo>
                      <a:cubicBezTo>
                        <a:pt x="159330" y="298038"/>
                        <a:pt x="219967" y="298038"/>
                        <a:pt x="280987" y="298038"/>
                      </a:cubicBezTo>
                      <a:cubicBezTo>
                        <a:pt x="279068" y="251960"/>
                        <a:pt x="233783" y="187834"/>
                        <a:pt x="155876" y="188602"/>
                      </a:cubicBezTo>
                      <a:cubicBezTo>
                        <a:pt x="78738" y="189370"/>
                        <a:pt x="35371" y="254264"/>
                        <a:pt x="34220" y="298038"/>
                      </a:cubicBezTo>
                      <a:cubicBezTo>
                        <a:pt x="44198" y="298038"/>
                        <a:pt x="54176" y="298038"/>
                        <a:pt x="64154" y="298038"/>
                      </a:cubicBezTo>
                      <a:cubicBezTo>
                        <a:pt x="71446" y="273079"/>
                        <a:pt x="77203" y="261944"/>
                        <a:pt x="88716" y="250424"/>
                      </a:cubicBezTo>
                      <a:cubicBezTo>
                        <a:pt x="91402" y="247736"/>
                        <a:pt x="94472" y="245048"/>
                        <a:pt x="98310" y="243896"/>
                      </a:cubicBezTo>
                      <a:cubicBezTo>
                        <a:pt x="105218" y="241976"/>
                        <a:pt x="111359" y="243896"/>
                        <a:pt x="115580" y="250040"/>
                      </a:cubicBezTo>
                      <a:cubicBezTo>
                        <a:pt x="119801" y="256568"/>
                        <a:pt x="119034" y="262711"/>
                        <a:pt x="114429" y="269239"/>
                      </a:cubicBezTo>
                      <a:cubicBezTo>
                        <a:pt x="107137" y="278071"/>
                        <a:pt x="101764" y="287287"/>
                        <a:pt x="94472" y="298038"/>
                      </a:cubicBezTo>
                      <a:close/>
                      <a:moveTo>
                        <a:pt x="157412" y="31551"/>
                      </a:moveTo>
                      <a:cubicBezTo>
                        <a:pt x="122488" y="31551"/>
                        <a:pt x="94089" y="59582"/>
                        <a:pt x="94472" y="94141"/>
                      </a:cubicBezTo>
                      <a:cubicBezTo>
                        <a:pt x="94472" y="129084"/>
                        <a:pt x="122872" y="157115"/>
                        <a:pt x="157412" y="157115"/>
                      </a:cubicBezTo>
                      <a:cubicBezTo>
                        <a:pt x="191567" y="157115"/>
                        <a:pt x="219967" y="129084"/>
                        <a:pt x="219967" y="94909"/>
                      </a:cubicBezTo>
                      <a:cubicBezTo>
                        <a:pt x="220351" y="59966"/>
                        <a:pt x="192335" y="31551"/>
                        <a:pt x="157412" y="31551"/>
                      </a:cubicBezTo>
                      <a:close/>
                    </a:path>
                  </a:pathLst>
                </a:custGeom>
                <a:grpFill/>
                <a:ln w="3834" cap="flat">
                  <a:noFill/>
                  <a:prstDash val="solid"/>
                  <a:miter/>
                </a:ln>
              </p:spPr>
              <p:txBody>
                <a:bodyPr rtlCol="0" anchor="ctr"/>
                <a:lstStyle/>
                <a:p>
                  <a:endParaRPr lang="en-US"/>
                </a:p>
              </p:txBody>
            </p:sp>
            <p:sp>
              <p:nvSpPr>
                <p:cNvPr id="80" name="Freeform 79">
                  <a:extLst>
                    <a:ext uri="{FF2B5EF4-FFF2-40B4-BE49-F238E27FC236}">
                      <a16:creationId xmlns:a16="http://schemas.microsoft.com/office/drawing/2014/main" id="{28DACE21-3A92-4903-923B-A51F400C51A6}"/>
                    </a:ext>
                  </a:extLst>
                </p:cNvPr>
                <p:cNvSpPr/>
                <p:nvPr/>
              </p:nvSpPr>
              <p:spPr>
                <a:xfrm>
                  <a:off x="2444246" y="5234238"/>
                  <a:ext cx="219597" cy="220082"/>
                </a:xfrm>
                <a:custGeom>
                  <a:avLst/>
                  <a:gdLst>
                    <a:gd name="connsiteX0" fmla="*/ 157748 w 219597"/>
                    <a:gd name="connsiteY0" fmla="*/ 105269 h 220082"/>
                    <a:gd name="connsiteX1" fmla="*/ 214547 w 219597"/>
                    <a:gd name="connsiteY1" fmla="*/ 171700 h 220082"/>
                    <a:gd name="connsiteX2" fmla="*/ 219536 w 219597"/>
                    <a:gd name="connsiteY2" fmla="*/ 202419 h 220082"/>
                    <a:gd name="connsiteX3" fmla="*/ 203034 w 219597"/>
                    <a:gd name="connsiteY3" fmla="*/ 220082 h 220082"/>
                    <a:gd name="connsiteX4" fmla="*/ 16519 w 219597"/>
                    <a:gd name="connsiteY4" fmla="*/ 220082 h 220082"/>
                    <a:gd name="connsiteX5" fmla="*/ 17 w 219597"/>
                    <a:gd name="connsiteY5" fmla="*/ 202419 h 220082"/>
                    <a:gd name="connsiteX6" fmla="*/ 50675 w 219597"/>
                    <a:gd name="connsiteY6" fmla="*/ 112181 h 220082"/>
                    <a:gd name="connsiteX7" fmla="*/ 56432 w 219597"/>
                    <a:gd name="connsiteY7" fmla="*/ 108725 h 220082"/>
                    <a:gd name="connsiteX8" fmla="*/ 62188 w 219597"/>
                    <a:gd name="connsiteY8" fmla="*/ 105269 h 220082"/>
                    <a:gd name="connsiteX9" fmla="*/ 68329 w 219597"/>
                    <a:gd name="connsiteY9" fmla="*/ 15416 h 220082"/>
                    <a:gd name="connsiteX10" fmla="*/ 149689 w 219597"/>
                    <a:gd name="connsiteY10" fmla="*/ 14264 h 220082"/>
                    <a:gd name="connsiteX11" fmla="*/ 157748 w 219597"/>
                    <a:gd name="connsiteY11" fmla="*/ 105269 h 220082"/>
                    <a:gd name="connsiteX12" fmla="*/ 186148 w 219597"/>
                    <a:gd name="connsiteY12" fmla="*/ 188211 h 220082"/>
                    <a:gd name="connsiteX13" fmla="*/ 105939 w 219597"/>
                    <a:gd name="connsiteY13" fmla="*/ 126005 h 220082"/>
                    <a:gd name="connsiteX14" fmla="*/ 34557 w 219597"/>
                    <a:gd name="connsiteY14" fmla="*/ 188211 h 220082"/>
                    <a:gd name="connsiteX15" fmla="*/ 186148 w 219597"/>
                    <a:gd name="connsiteY15" fmla="*/ 188211 h 220082"/>
                    <a:gd name="connsiteX16" fmla="*/ 141630 w 219597"/>
                    <a:gd name="connsiteY16" fmla="*/ 63415 h 220082"/>
                    <a:gd name="connsiteX17" fmla="*/ 110928 w 219597"/>
                    <a:gd name="connsiteY17" fmla="*/ 31928 h 220082"/>
                    <a:gd name="connsiteX18" fmla="*/ 79075 w 219597"/>
                    <a:gd name="connsiteY18" fmla="*/ 63415 h 220082"/>
                    <a:gd name="connsiteX19" fmla="*/ 110544 w 219597"/>
                    <a:gd name="connsiteY19" fmla="*/ 94518 h 220082"/>
                    <a:gd name="connsiteX20" fmla="*/ 141630 w 219597"/>
                    <a:gd name="connsiteY20" fmla="*/ 63415 h 220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9597" h="220082">
                      <a:moveTo>
                        <a:pt x="157748" y="105269"/>
                      </a:moveTo>
                      <a:cubicBezTo>
                        <a:pt x="185764" y="119861"/>
                        <a:pt x="205720" y="141364"/>
                        <a:pt x="214547" y="171700"/>
                      </a:cubicBezTo>
                      <a:cubicBezTo>
                        <a:pt x="217617" y="181683"/>
                        <a:pt x="218769" y="192051"/>
                        <a:pt x="219536" y="202419"/>
                      </a:cubicBezTo>
                      <a:cubicBezTo>
                        <a:pt x="220304" y="213170"/>
                        <a:pt x="213779" y="219698"/>
                        <a:pt x="203034" y="220082"/>
                      </a:cubicBezTo>
                      <a:cubicBezTo>
                        <a:pt x="140862" y="220082"/>
                        <a:pt x="78691" y="220082"/>
                        <a:pt x="16519" y="220082"/>
                      </a:cubicBezTo>
                      <a:cubicBezTo>
                        <a:pt x="5774" y="220082"/>
                        <a:pt x="-367" y="213554"/>
                        <a:pt x="17" y="202419"/>
                      </a:cubicBezTo>
                      <a:cubicBezTo>
                        <a:pt x="1552" y="163636"/>
                        <a:pt x="18438" y="133685"/>
                        <a:pt x="50675" y="112181"/>
                      </a:cubicBezTo>
                      <a:cubicBezTo>
                        <a:pt x="52594" y="111029"/>
                        <a:pt x="54513" y="109877"/>
                        <a:pt x="56432" y="108725"/>
                      </a:cubicBezTo>
                      <a:cubicBezTo>
                        <a:pt x="58351" y="107573"/>
                        <a:pt x="60269" y="106422"/>
                        <a:pt x="62188" y="105269"/>
                      </a:cubicBezTo>
                      <a:cubicBezTo>
                        <a:pt x="40697" y="68791"/>
                        <a:pt x="43000" y="37688"/>
                        <a:pt x="68329" y="15416"/>
                      </a:cubicBezTo>
                      <a:cubicBezTo>
                        <a:pt x="91355" y="-4551"/>
                        <a:pt x="125895" y="-5319"/>
                        <a:pt x="149689" y="14264"/>
                      </a:cubicBezTo>
                      <a:cubicBezTo>
                        <a:pt x="176554" y="35768"/>
                        <a:pt x="179240" y="66871"/>
                        <a:pt x="157748" y="105269"/>
                      </a:cubicBezTo>
                      <a:close/>
                      <a:moveTo>
                        <a:pt x="186148" y="188211"/>
                      </a:moveTo>
                      <a:cubicBezTo>
                        <a:pt x="180391" y="151732"/>
                        <a:pt x="145084" y="124085"/>
                        <a:pt x="105939" y="126005"/>
                      </a:cubicBezTo>
                      <a:cubicBezTo>
                        <a:pt x="70631" y="127541"/>
                        <a:pt x="36092" y="157492"/>
                        <a:pt x="34557" y="188211"/>
                      </a:cubicBezTo>
                      <a:cubicBezTo>
                        <a:pt x="85215" y="188211"/>
                        <a:pt x="135490" y="188211"/>
                        <a:pt x="186148" y="188211"/>
                      </a:cubicBezTo>
                      <a:close/>
                      <a:moveTo>
                        <a:pt x="141630" y="63415"/>
                      </a:moveTo>
                      <a:cubicBezTo>
                        <a:pt x="141630" y="46135"/>
                        <a:pt x="127814" y="31928"/>
                        <a:pt x="110928" y="31928"/>
                      </a:cubicBezTo>
                      <a:cubicBezTo>
                        <a:pt x="93274" y="31544"/>
                        <a:pt x="79075" y="46135"/>
                        <a:pt x="79075" y="63415"/>
                      </a:cubicBezTo>
                      <a:cubicBezTo>
                        <a:pt x="79075" y="80310"/>
                        <a:pt x="93274" y="94518"/>
                        <a:pt x="110544" y="94518"/>
                      </a:cubicBezTo>
                      <a:cubicBezTo>
                        <a:pt x="127430" y="94518"/>
                        <a:pt x="141246" y="80310"/>
                        <a:pt x="141630" y="63415"/>
                      </a:cubicBezTo>
                      <a:close/>
                    </a:path>
                  </a:pathLst>
                </a:custGeom>
                <a:grpFill/>
                <a:ln w="3834" cap="flat">
                  <a:noFill/>
                  <a:prstDash val="solid"/>
                  <a:miter/>
                </a:ln>
              </p:spPr>
              <p:txBody>
                <a:bodyPr rtlCol="0" anchor="ctr"/>
                <a:lstStyle/>
                <a:p>
                  <a:endParaRPr lang="en-US"/>
                </a:p>
              </p:txBody>
            </p:sp>
            <p:sp>
              <p:nvSpPr>
                <p:cNvPr id="81" name="Freeform 80">
                  <a:extLst>
                    <a:ext uri="{FF2B5EF4-FFF2-40B4-BE49-F238E27FC236}">
                      <a16:creationId xmlns:a16="http://schemas.microsoft.com/office/drawing/2014/main" id="{AA4C83D8-EE3A-EEAE-1352-F507D260A543}"/>
                    </a:ext>
                  </a:extLst>
                </p:cNvPr>
                <p:cNvSpPr/>
                <p:nvPr/>
              </p:nvSpPr>
              <p:spPr>
                <a:xfrm>
                  <a:off x="3135377" y="5234295"/>
                  <a:ext cx="219647" cy="220409"/>
                </a:xfrm>
                <a:custGeom>
                  <a:avLst/>
                  <a:gdLst>
                    <a:gd name="connsiteX0" fmla="*/ 62236 w 219647"/>
                    <a:gd name="connsiteY0" fmla="*/ 105213 h 220409"/>
                    <a:gd name="connsiteX1" fmla="*/ 69143 w 219647"/>
                    <a:gd name="connsiteY1" fmla="*/ 14975 h 220409"/>
                    <a:gd name="connsiteX2" fmla="*/ 150504 w 219647"/>
                    <a:gd name="connsiteY2" fmla="*/ 14975 h 220409"/>
                    <a:gd name="connsiteX3" fmla="*/ 157795 w 219647"/>
                    <a:gd name="connsiteY3" fmla="*/ 104829 h 220409"/>
                    <a:gd name="connsiteX4" fmla="*/ 181590 w 219647"/>
                    <a:gd name="connsiteY4" fmla="*/ 121724 h 220409"/>
                    <a:gd name="connsiteX5" fmla="*/ 219583 w 219647"/>
                    <a:gd name="connsiteY5" fmla="*/ 200826 h 220409"/>
                    <a:gd name="connsiteX6" fmla="*/ 201162 w 219647"/>
                    <a:gd name="connsiteY6" fmla="*/ 220409 h 220409"/>
                    <a:gd name="connsiteX7" fmla="*/ 18485 w 219647"/>
                    <a:gd name="connsiteY7" fmla="*/ 220409 h 220409"/>
                    <a:gd name="connsiteX8" fmla="*/ 64 w 219647"/>
                    <a:gd name="connsiteY8" fmla="*/ 200826 h 220409"/>
                    <a:gd name="connsiteX9" fmla="*/ 50722 w 219647"/>
                    <a:gd name="connsiteY9" fmla="*/ 112509 h 220409"/>
                    <a:gd name="connsiteX10" fmla="*/ 62236 w 219647"/>
                    <a:gd name="connsiteY10" fmla="*/ 105213 h 220409"/>
                    <a:gd name="connsiteX11" fmla="*/ 186195 w 219647"/>
                    <a:gd name="connsiteY11" fmla="*/ 188154 h 220409"/>
                    <a:gd name="connsiteX12" fmla="*/ 105986 w 219647"/>
                    <a:gd name="connsiteY12" fmla="*/ 125948 h 220409"/>
                    <a:gd name="connsiteX13" fmla="*/ 34604 w 219647"/>
                    <a:gd name="connsiteY13" fmla="*/ 188154 h 220409"/>
                    <a:gd name="connsiteX14" fmla="*/ 186195 w 219647"/>
                    <a:gd name="connsiteY14" fmla="*/ 188154 h 220409"/>
                    <a:gd name="connsiteX15" fmla="*/ 141293 w 219647"/>
                    <a:gd name="connsiteY15" fmla="*/ 62590 h 220409"/>
                    <a:gd name="connsiteX16" fmla="*/ 109824 w 219647"/>
                    <a:gd name="connsiteY16" fmla="*/ 31487 h 220409"/>
                    <a:gd name="connsiteX17" fmla="*/ 78738 w 219647"/>
                    <a:gd name="connsiteY17" fmla="*/ 63742 h 220409"/>
                    <a:gd name="connsiteX18" fmla="*/ 110591 w 219647"/>
                    <a:gd name="connsiteY18" fmla="*/ 94077 h 220409"/>
                    <a:gd name="connsiteX19" fmla="*/ 141293 w 219647"/>
                    <a:gd name="connsiteY19" fmla="*/ 62590 h 22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19647" h="220409">
                      <a:moveTo>
                        <a:pt x="62236" y="105213"/>
                      </a:moveTo>
                      <a:cubicBezTo>
                        <a:pt x="40744" y="67966"/>
                        <a:pt x="43431" y="36479"/>
                        <a:pt x="69143" y="14975"/>
                      </a:cubicBezTo>
                      <a:cubicBezTo>
                        <a:pt x="92554" y="-4992"/>
                        <a:pt x="126710" y="-4992"/>
                        <a:pt x="150504" y="14975"/>
                      </a:cubicBezTo>
                      <a:cubicBezTo>
                        <a:pt x="176600" y="36863"/>
                        <a:pt x="178903" y="68350"/>
                        <a:pt x="157795" y="104829"/>
                      </a:cubicBezTo>
                      <a:cubicBezTo>
                        <a:pt x="165855" y="110589"/>
                        <a:pt x="174298" y="115580"/>
                        <a:pt x="181590" y="121724"/>
                      </a:cubicBezTo>
                      <a:cubicBezTo>
                        <a:pt x="205767" y="142460"/>
                        <a:pt x="218048" y="168955"/>
                        <a:pt x="219583" y="200826"/>
                      </a:cubicBezTo>
                      <a:cubicBezTo>
                        <a:pt x="220351" y="214265"/>
                        <a:pt x="214210" y="220409"/>
                        <a:pt x="201162" y="220409"/>
                      </a:cubicBezTo>
                      <a:cubicBezTo>
                        <a:pt x="140142" y="220409"/>
                        <a:pt x="79505" y="220409"/>
                        <a:pt x="18485" y="220409"/>
                      </a:cubicBezTo>
                      <a:cubicBezTo>
                        <a:pt x="5437" y="220409"/>
                        <a:pt x="-704" y="214265"/>
                        <a:pt x="64" y="200826"/>
                      </a:cubicBezTo>
                      <a:cubicBezTo>
                        <a:pt x="1983" y="162811"/>
                        <a:pt x="18869" y="133628"/>
                        <a:pt x="50722" y="112509"/>
                      </a:cubicBezTo>
                      <a:cubicBezTo>
                        <a:pt x="54560" y="109437"/>
                        <a:pt x="58398" y="107517"/>
                        <a:pt x="62236" y="105213"/>
                      </a:cubicBezTo>
                      <a:close/>
                      <a:moveTo>
                        <a:pt x="186195" y="188154"/>
                      </a:moveTo>
                      <a:cubicBezTo>
                        <a:pt x="180822" y="151675"/>
                        <a:pt x="145515" y="124412"/>
                        <a:pt x="105986" y="125948"/>
                      </a:cubicBezTo>
                      <a:cubicBezTo>
                        <a:pt x="71062" y="127484"/>
                        <a:pt x="36523" y="157051"/>
                        <a:pt x="34604" y="188154"/>
                      </a:cubicBezTo>
                      <a:cubicBezTo>
                        <a:pt x="84878" y="188154"/>
                        <a:pt x="135537" y="188154"/>
                        <a:pt x="186195" y="188154"/>
                      </a:cubicBezTo>
                      <a:close/>
                      <a:moveTo>
                        <a:pt x="141293" y="62590"/>
                      </a:moveTo>
                      <a:cubicBezTo>
                        <a:pt x="140909" y="45311"/>
                        <a:pt x="126710" y="31487"/>
                        <a:pt x="109824" y="31487"/>
                      </a:cubicBezTo>
                      <a:cubicBezTo>
                        <a:pt x="92170" y="31487"/>
                        <a:pt x="78354" y="46079"/>
                        <a:pt x="78738" y="63742"/>
                      </a:cubicBezTo>
                      <a:cubicBezTo>
                        <a:pt x="79122" y="80638"/>
                        <a:pt x="93705" y="94461"/>
                        <a:pt x="110591" y="94077"/>
                      </a:cubicBezTo>
                      <a:cubicBezTo>
                        <a:pt x="127861" y="94077"/>
                        <a:pt x="141677" y="79870"/>
                        <a:pt x="141293" y="62590"/>
                      </a:cubicBezTo>
                      <a:close/>
                    </a:path>
                  </a:pathLst>
                </a:custGeom>
                <a:grpFill/>
                <a:ln w="3834" cap="flat">
                  <a:noFill/>
                  <a:prstDash val="solid"/>
                  <a:miter/>
                </a:ln>
              </p:spPr>
              <p:txBody>
                <a:bodyPr rtlCol="0" anchor="ctr"/>
                <a:lstStyle/>
                <a:p>
                  <a:endParaRPr lang="en-US"/>
                </a:p>
              </p:txBody>
            </p:sp>
            <p:sp>
              <p:nvSpPr>
                <p:cNvPr id="82" name="Freeform 81">
                  <a:extLst>
                    <a:ext uri="{FF2B5EF4-FFF2-40B4-BE49-F238E27FC236}">
                      <a16:creationId xmlns:a16="http://schemas.microsoft.com/office/drawing/2014/main" id="{FC026DB2-3A9F-7A80-EA60-C8B53DA9182B}"/>
                    </a:ext>
                  </a:extLst>
                </p:cNvPr>
                <p:cNvSpPr/>
                <p:nvPr/>
              </p:nvSpPr>
              <p:spPr>
                <a:xfrm>
                  <a:off x="2837244" y="5533037"/>
                  <a:ext cx="125498" cy="125948"/>
                </a:xfrm>
                <a:custGeom>
                  <a:avLst/>
                  <a:gdLst>
                    <a:gd name="connsiteX0" fmla="*/ 62559 w 125498"/>
                    <a:gd name="connsiteY0" fmla="*/ 0 h 125948"/>
                    <a:gd name="connsiteX1" fmla="*/ 125498 w 125498"/>
                    <a:gd name="connsiteY1" fmla="*/ 62974 h 125948"/>
                    <a:gd name="connsiteX2" fmla="*/ 62559 w 125498"/>
                    <a:gd name="connsiteY2" fmla="*/ 125948 h 125948"/>
                    <a:gd name="connsiteX3" fmla="*/ 4 w 125498"/>
                    <a:gd name="connsiteY3" fmla="*/ 63742 h 125948"/>
                    <a:gd name="connsiteX4" fmla="*/ 62559 w 125498"/>
                    <a:gd name="connsiteY4" fmla="*/ 0 h 125948"/>
                    <a:gd name="connsiteX5" fmla="*/ 62559 w 125498"/>
                    <a:gd name="connsiteY5" fmla="*/ 31487 h 125948"/>
                    <a:gd name="connsiteX6" fmla="*/ 31473 w 125498"/>
                    <a:gd name="connsiteY6" fmla="*/ 62974 h 125948"/>
                    <a:gd name="connsiteX7" fmla="*/ 63327 w 125498"/>
                    <a:gd name="connsiteY7" fmla="*/ 94461 h 125948"/>
                    <a:gd name="connsiteX8" fmla="*/ 94029 w 125498"/>
                    <a:gd name="connsiteY8" fmla="*/ 62590 h 125948"/>
                    <a:gd name="connsiteX9" fmla="*/ 62559 w 125498"/>
                    <a:gd name="connsiteY9" fmla="*/ 31487 h 125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5498" h="125948">
                      <a:moveTo>
                        <a:pt x="62559" y="0"/>
                      </a:moveTo>
                      <a:cubicBezTo>
                        <a:pt x="97483" y="0"/>
                        <a:pt x="125498" y="28031"/>
                        <a:pt x="125498" y="62974"/>
                      </a:cubicBezTo>
                      <a:cubicBezTo>
                        <a:pt x="125498" y="97533"/>
                        <a:pt x="97099" y="125948"/>
                        <a:pt x="62559" y="125948"/>
                      </a:cubicBezTo>
                      <a:cubicBezTo>
                        <a:pt x="28403" y="125948"/>
                        <a:pt x="388" y="97917"/>
                        <a:pt x="4" y="63742"/>
                      </a:cubicBezTo>
                      <a:cubicBezTo>
                        <a:pt x="-380" y="28415"/>
                        <a:pt x="27636" y="0"/>
                        <a:pt x="62559" y="0"/>
                      </a:cubicBezTo>
                      <a:close/>
                      <a:moveTo>
                        <a:pt x="62559" y="31487"/>
                      </a:moveTo>
                      <a:cubicBezTo>
                        <a:pt x="45289" y="31487"/>
                        <a:pt x="31473" y="45695"/>
                        <a:pt x="31473" y="62974"/>
                      </a:cubicBezTo>
                      <a:cubicBezTo>
                        <a:pt x="31473" y="80638"/>
                        <a:pt x="46057" y="94845"/>
                        <a:pt x="63327" y="94461"/>
                      </a:cubicBezTo>
                      <a:cubicBezTo>
                        <a:pt x="80213" y="94077"/>
                        <a:pt x="94413" y="79870"/>
                        <a:pt x="94029" y="62590"/>
                      </a:cubicBezTo>
                      <a:cubicBezTo>
                        <a:pt x="93645" y="45311"/>
                        <a:pt x="79829" y="31487"/>
                        <a:pt x="62559" y="31487"/>
                      </a:cubicBezTo>
                      <a:close/>
                    </a:path>
                  </a:pathLst>
                </a:custGeom>
                <a:grpFill/>
                <a:ln w="3834" cap="flat">
                  <a:noFill/>
                  <a:prstDash val="solid"/>
                  <a:miter/>
                </a:ln>
              </p:spPr>
              <p:txBody>
                <a:bodyPr rtlCol="0" anchor="ctr"/>
                <a:lstStyle/>
                <a:p>
                  <a:endParaRPr lang="en-US"/>
                </a:p>
              </p:txBody>
            </p:sp>
            <p:sp>
              <p:nvSpPr>
                <p:cNvPr id="83" name="Freeform 82">
                  <a:extLst>
                    <a:ext uri="{FF2B5EF4-FFF2-40B4-BE49-F238E27FC236}">
                      <a16:creationId xmlns:a16="http://schemas.microsoft.com/office/drawing/2014/main" id="{A8FFEF30-A162-F71C-47D3-2074E94E7E9D}"/>
                    </a:ext>
                  </a:extLst>
                </p:cNvPr>
                <p:cNvSpPr/>
                <p:nvPr/>
              </p:nvSpPr>
              <p:spPr>
                <a:xfrm>
                  <a:off x="2459992" y="5485801"/>
                  <a:ext cx="94419" cy="94102"/>
                </a:xfrm>
                <a:custGeom>
                  <a:avLst/>
                  <a:gdLst>
                    <a:gd name="connsiteX0" fmla="*/ 94414 w 94419"/>
                    <a:gd name="connsiteY0" fmla="*/ 48388 h 94102"/>
                    <a:gd name="connsiteX1" fmla="*/ 46442 w 94419"/>
                    <a:gd name="connsiteY1" fmla="*/ 94082 h 94102"/>
                    <a:gd name="connsiteX2" fmla="*/ 5 w 94419"/>
                    <a:gd name="connsiteY2" fmla="*/ 45700 h 94102"/>
                    <a:gd name="connsiteX3" fmla="*/ 47977 w 94419"/>
                    <a:gd name="connsiteY3" fmla="*/ 5 h 94102"/>
                    <a:gd name="connsiteX4" fmla="*/ 94414 w 94419"/>
                    <a:gd name="connsiteY4" fmla="*/ 48388 h 94102"/>
                    <a:gd name="connsiteX5" fmla="*/ 62944 w 94419"/>
                    <a:gd name="connsiteY5" fmla="*/ 47236 h 94102"/>
                    <a:gd name="connsiteX6" fmla="*/ 47593 w 94419"/>
                    <a:gd name="connsiteY6" fmla="*/ 31492 h 94102"/>
                    <a:gd name="connsiteX7" fmla="*/ 31475 w 94419"/>
                    <a:gd name="connsiteY7" fmla="*/ 46468 h 94102"/>
                    <a:gd name="connsiteX8" fmla="*/ 47210 w 94419"/>
                    <a:gd name="connsiteY8" fmla="*/ 62979 h 94102"/>
                    <a:gd name="connsiteX9" fmla="*/ 62944 w 94419"/>
                    <a:gd name="connsiteY9" fmla="*/ 47236 h 9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419" h="94102">
                      <a:moveTo>
                        <a:pt x="94414" y="48388"/>
                      </a:moveTo>
                      <a:cubicBezTo>
                        <a:pt x="94030" y="73731"/>
                        <a:pt x="72155" y="94850"/>
                        <a:pt x="46442" y="94082"/>
                      </a:cubicBezTo>
                      <a:cubicBezTo>
                        <a:pt x="20345" y="93698"/>
                        <a:pt x="-378" y="71811"/>
                        <a:pt x="5" y="45700"/>
                      </a:cubicBezTo>
                      <a:cubicBezTo>
                        <a:pt x="773" y="19973"/>
                        <a:pt x="22264" y="-379"/>
                        <a:pt x="47977" y="5"/>
                      </a:cubicBezTo>
                      <a:cubicBezTo>
                        <a:pt x="74074" y="389"/>
                        <a:pt x="94798" y="22277"/>
                        <a:pt x="94414" y="48388"/>
                      </a:cubicBezTo>
                      <a:close/>
                      <a:moveTo>
                        <a:pt x="62944" y="47236"/>
                      </a:moveTo>
                      <a:cubicBezTo>
                        <a:pt x="62944" y="38788"/>
                        <a:pt x="56036" y="31492"/>
                        <a:pt x="47593" y="31492"/>
                      </a:cubicBezTo>
                      <a:cubicBezTo>
                        <a:pt x="39150" y="31108"/>
                        <a:pt x="31859" y="38020"/>
                        <a:pt x="31475" y="46468"/>
                      </a:cubicBezTo>
                      <a:cubicBezTo>
                        <a:pt x="31091" y="55300"/>
                        <a:pt x="38383" y="62979"/>
                        <a:pt x="47210" y="62979"/>
                      </a:cubicBezTo>
                      <a:cubicBezTo>
                        <a:pt x="55653" y="62595"/>
                        <a:pt x="62944" y="55684"/>
                        <a:pt x="62944" y="47236"/>
                      </a:cubicBezTo>
                      <a:close/>
                    </a:path>
                  </a:pathLst>
                </a:custGeom>
                <a:grpFill/>
                <a:ln w="3834" cap="flat">
                  <a:noFill/>
                  <a:prstDash val="solid"/>
                  <a:miter/>
                </a:ln>
              </p:spPr>
              <p:txBody>
                <a:bodyPr rtlCol="0" anchor="ctr"/>
                <a:lstStyle/>
                <a:p>
                  <a:endParaRPr lang="en-US"/>
                </a:p>
              </p:txBody>
            </p:sp>
            <p:sp>
              <p:nvSpPr>
                <p:cNvPr id="84" name="Freeform 83">
                  <a:extLst>
                    <a:ext uri="{FF2B5EF4-FFF2-40B4-BE49-F238E27FC236}">
                      <a16:creationId xmlns:a16="http://schemas.microsoft.com/office/drawing/2014/main" id="{54DFD6D0-45BB-809A-51CF-AD18143CE36E}"/>
                    </a:ext>
                  </a:extLst>
                </p:cNvPr>
                <p:cNvSpPr/>
                <p:nvPr/>
              </p:nvSpPr>
              <p:spPr>
                <a:xfrm>
                  <a:off x="3245585" y="5485802"/>
                  <a:ext cx="94408" cy="94087"/>
                </a:xfrm>
                <a:custGeom>
                  <a:avLst/>
                  <a:gdLst>
                    <a:gd name="connsiteX0" fmla="*/ 0 w 94408"/>
                    <a:gd name="connsiteY0" fmla="*/ 46852 h 94087"/>
                    <a:gd name="connsiteX1" fmla="*/ 47972 w 94408"/>
                    <a:gd name="connsiteY1" fmla="*/ 5 h 94087"/>
                    <a:gd name="connsiteX2" fmla="*/ 94409 w 94408"/>
                    <a:gd name="connsiteY2" fmla="*/ 47236 h 94087"/>
                    <a:gd name="connsiteX3" fmla="*/ 46437 w 94408"/>
                    <a:gd name="connsiteY3" fmla="*/ 94082 h 94087"/>
                    <a:gd name="connsiteX4" fmla="*/ 0 w 94408"/>
                    <a:gd name="connsiteY4" fmla="*/ 46852 h 94087"/>
                    <a:gd name="connsiteX5" fmla="*/ 46821 w 94408"/>
                    <a:gd name="connsiteY5" fmla="*/ 31492 h 94087"/>
                    <a:gd name="connsiteX6" fmla="*/ 31086 w 94408"/>
                    <a:gd name="connsiteY6" fmla="*/ 46852 h 94087"/>
                    <a:gd name="connsiteX7" fmla="*/ 46437 w 94408"/>
                    <a:gd name="connsiteY7" fmla="*/ 62595 h 94087"/>
                    <a:gd name="connsiteX8" fmla="*/ 62555 w 94408"/>
                    <a:gd name="connsiteY8" fmla="*/ 46468 h 94087"/>
                    <a:gd name="connsiteX9" fmla="*/ 46821 w 94408"/>
                    <a:gd name="connsiteY9" fmla="*/ 31492 h 9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408" h="94087">
                      <a:moveTo>
                        <a:pt x="0" y="46852"/>
                      </a:moveTo>
                      <a:cubicBezTo>
                        <a:pt x="0" y="20740"/>
                        <a:pt x="21491" y="-379"/>
                        <a:pt x="47972" y="5"/>
                      </a:cubicBezTo>
                      <a:cubicBezTo>
                        <a:pt x="73301" y="389"/>
                        <a:pt x="94409" y="21893"/>
                        <a:pt x="94409" y="47236"/>
                      </a:cubicBezTo>
                      <a:cubicBezTo>
                        <a:pt x="94025" y="73347"/>
                        <a:pt x="72533" y="94466"/>
                        <a:pt x="46437" y="94082"/>
                      </a:cubicBezTo>
                      <a:cubicBezTo>
                        <a:pt x="20724" y="93698"/>
                        <a:pt x="0" y="72579"/>
                        <a:pt x="0" y="46852"/>
                      </a:cubicBezTo>
                      <a:close/>
                      <a:moveTo>
                        <a:pt x="46821" y="31492"/>
                      </a:moveTo>
                      <a:cubicBezTo>
                        <a:pt x="38378" y="31492"/>
                        <a:pt x="31470" y="38404"/>
                        <a:pt x="31086" y="46852"/>
                      </a:cubicBezTo>
                      <a:cubicBezTo>
                        <a:pt x="31086" y="55299"/>
                        <a:pt x="37994" y="62595"/>
                        <a:pt x="46437" y="62595"/>
                      </a:cubicBezTo>
                      <a:cubicBezTo>
                        <a:pt x="55263" y="62979"/>
                        <a:pt x="62555" y="55299"/>
                        <a:pt x="62555" y="46468"/>
                      </a:cubicBezTo>
                      <a:cubicBezTo>
                        <a:pt x="62555" y="38404"/>
                        <a:pt x="55263" y="31492"/>
                        <a:pt x="46821" y="31492"/>
                      </a:cubicBezTo>
                      <a:close/>
                    </a:path>
                  </a:pathLst>
                </a:custGeom>
                <a:grpFill/>
                <a:ln w="3834" cap="flat">
                  <a:noFill/>
                  <a:prstDash val="solid"/>
                  <a:miter/>
                </a:ln>
              </p:spPr>
              <p:txBody>
                <a:bodyPr rtlCol="0" anchor="ctr"/>
                <a:lstStyle/>
                <a:p>
                  <a:endParaRPr lang="en-US"/>
                </a:p>
              </p:txBody>
            </p:sp>
            <p:sp>
              <p:nvSpPr>
                <p:cNvPr id="85" name="Freeform 84">
                  <a:extLst>
                    <a:ext uri="{FF2B5EF4-FFF2-40B4-BE49-F238E27FC236}">
                      <a16:creationId xmlns:a16="http://schemas.microsoft.com/office/drawing/2014/main" id="{A53CE095-2115-63B9-2767-D3CA8E830E22}"/>
                    </a:ext>
                  </a:extLst>
                </p:cNvPr>
                <p:cNvSpPr/>
                <p:nvPr/>
              </p:nvSpPr>
              <p:spPr>
                <a:xfrm>
                  <a:off x="2523320" y="5014653"/>
                  <a:ext cx="94030" cy="94077"/>
                </a:xfrm>
                <a:custGeom>
                  <a:avLst/>
                  <a:gdLst>
                    <a:gd name="connsiteX0" fmla="*/ 94025 w 94030"/>
                    <a:gd name="connsiteY0" fmla="*/ 46462 h 94077"/>
                    <a:gd name="connsiteX1" fmla="*/ 47204 w 94030"/>
                    <a:gd name="connsiteY1" fmla="*/ 94077 h 94077"/>
                    <a:gd name="connsiteX2" fmla="*/ 0 w 94030"/>
                    <a:gd name="connsiteY2" fmla="*/ 47615 h 94077"/>
                    <a:gd name="connsiteX3" fmla="*/ 46821 w 94030"/>
                    <a:gd name="connsiteY3" fmla="*/ 0 h 94077"/>
                    <a:gd name="connsiteX4" fmla="*/ 94025 w 94030"/>
                    <a:gd name="connsiteY4" fmla="*/ 46462 h 94077"/>
                    <a:gd name="connsiteX5" fmla="*/ 62555 w 94030"/>
                    <a:gd name="connsiteY5" fmla="*/ 47231 h 94077"/>
                    <a:gd name="connsiteX6" fmla="*/ 47588 w 94030"/>
                    <a:gd name="connsiteY6" fmla="*/ 31487 h 94077"/>
                    <a:gd name="connsiteX7" fmla="*/ 31470 w 94030"/>
                    <a:gd name="connsiteY7" fmla="*/ 47231 h 94077"/>
                    <a:gd name="connsiteX8" fmla="*/ 47204 w 94030"/>
                    <a:gd name="connsiteY8" fmla="*/ 62590 h 94077"/>
                    <a:gd name="connsiteX9" fmla="*/ 62555 w 94030"/>
                    <a:gd name="connsiteY9" fmla="*/ 47231 h 94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030" h="94077">
                      <a:moveTo>
                        <a:pt x="94025" y="46462"/>
                      </a:moveTo>
                      <a:cubicBezTo>
                        <a:pt x="94409" y="72574"/>
                        <a:pt x="73301" y="94077"/>
                        <a:pt x="47204" y="94077"/>
                      </a:cubicBezTo>
                      <a:cubicBezTo>
                        <a:pt x="21491" y="94077"/>
                        <a:pt x="384" y="72958"/>
                        <a:pt x="0" y="47615"/>
                      </a:cubicBezTo>
                      <a:cubicBezTo>
                        <a:pt x="0" y="21503"/>
                        <a:pt x="21108" y="0"/>
                        <a:pt x="46821" y="0"/>
                      </a:cubicBezTo>
                      <a:cubicBezTo>
                        <a:pt x="72534" y="0"/>
                        <a:pt x="93641" y="20735"/>
                        <a:pt x="94025" y="46462"/>
                      </a:cubicBezTo>
                      <a:close/>
                      <a:moveTo>
                        <a:pt x="62555" y="47231"/>
                      </a:moveTo>
                      <a:cubicBezTo>
                        <a:pt x="62555" y="38783"/>
                        <a:pt x="56031" y="31487"/>
                        <a:pt x="47588" y="31487"/>
                      </a:cubicBezTo>
                      <a:cubicBezTo>
                        <a:pt x="38761" y="31103"/>
                        <a:pt x="31470" y="38399"/>
                        <a:pt x="31470" y="47231"/>
                      </a:cubicBezTo>
                      <a:cubicBezTo>
                        <a:pt x="31470" y="55678"/>
                        <a:pt x="38761" y="62590"/>
                        <a:pt x="47204" y="62590"/>
                      </a:cubicBezTo>
                      <a:cubicBezTo>
                        <a:pt x="55264" y="62590"/>
                        <a:pt x="62172" y="55678"/>
                        <a:pt x="62555" y="47231"/>
                      </a:cubicBezTo>
                      <a:close/>
                    </a:path>
                  </a:pathLst>
                </a:custGeom>
                <a:grpFill/>
                <a:ln w="3834" cap="flat">
                  <a:noFill/>
                  <a:prstDash val="solid"/>
                  <a:miter/>
                </a:ln>
              </p:spPr>
              <p:txBody>
                <a:bodyPr rtlCol="0" anchor="ctr"/>
                <a:lstStyle/>
                <a:p>
                  <a:endParaRPr lang="en-US"/>
                </a:p>
              </p:txBody>
            </p:sp>
            <p:sp>
              <p:nvSpPr>
                <p:cNvPr id="86" name="Freeform 85">
                  <a:extLst>
                    <a:ext uri="{FF2B5EF4-FFF2-40B4-BE49-F238E27FC236}">
                      <a16:creationId xmlns:a16="http://schemas.microsoft.com/office/drawing/2014/main" id="{438DA55E-AA46-5BD0-D556-8CF1A24A3A56}"/>
                    </a:ext>
                  </a:extLst>
                </p:cNvPr>
                <p:cNvSpPr/>
                <p:nvPr/>
              </p:nvSpPr>
              <p:spPr>
                <a:xfrm>
                  <a:off x="3182646" y="5014648"/>
                  <a:ext cx="94030" cy="94466"/>
                </a:xfrm>
                <a:custGeom>
                  <a:avLst/>
                  <a:gdLst>
                    <a:gd name="connsiteX0" fmla="*/ 47204 w 94030"/>
                    <a:gd name="connsiteY0" fmla="*/ 5 h 94466"/>
                    <a:gd name="connsiteX1" fmla="*/ 94025 w 94030"/>
                    <a:gd name="connsiteY1" fmla="*/ 48004 h 94466"/>
                    <a:gd name="connsiteX2" fmla="*/ 46821 w 94030"/>
                    <a:gd name="connsiteY2" fmla="*/ 94466 h 94466"/>
                    <a:gd name="connsiteX3" fmla="*/ 0 w 94030"/>
                    <a:gd name="connsiteY3" fmla="*/ 47620 h 94466"/>
                    <a:gd name="connsiteX4" fmla="*/ 47204 w 94030"/>
                    <a:gd name="connsiteY4" fmla="*/ 5 h 94466"/>
                    <a:gd name="connsiteX5" fmla="*/ 62555 w 94030"/>
                    <a:gd name="connsiteY5" fmla="*/ 46852 h 94466"/>
                    <a:gd name="connsiteX6" fmla="*/ 47204 w 94030"/>
                    <a:gd name="connsiteY6" fmla="*/ 31492 h 94466"/>
                    <a:gd name="connsiteX7" fmla="*/ 31470 w 94030"/>
                    <a:gd name="connsiteY7" fmla="*/ 47620 h 94466"/>
                    <a:gd name="connsiteX8" fmla="*/ 47588 w 94030"/>
                    <a:gd name="connsiteY8" fmla="*/ 62595 h 94466"/>
                    <a:gd name="connsiteX9" fmla="*/ 62555 w 94030"/>
                    <a:gd name="connsiteY9" fmla="*/ 46852 h 94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030" h="94466">
                      <a:moveTo>
                        <a:pt x="47204" y="5"/>
                      </a:moveTo>
                      <a:cubicBezTo>
                        <a:pt x="73301" y="5"/>
                        <a:pt x="94409" y="21892"/>
                        <a:pt x="94025" y="48004"/>
                      </a:cubicBezTo>
                      <a:cubicBezTo>
                        <a:pt x="93641" y="73731"/>
                        <a:pt x="72534" y="94466"/>
                        <a:pt x="46821" y="94466"/>
                      </a:cubicBezTo>
                      <a:cubicBezTo>
                        <a:pt x="21108" y="94466"/>
                        <a:pt x="0" y="73347"/>
                        <a:pt x="0" y="47620"/>
                      </a:cubicBezTo>
                      <a:cubicBezTo>
                        <a:pt x="0" y="21124"/>
                        <a:pt x="21108" y="-379"/>
                        <a:pt x="47204" y="5"/>
                      </a:cubicBezTo>
                      <a:close/>
                      <a:moveTo>
                        <a:pt x="62555" y="46852"/>
                      </a:moveTo>
                      <a:cubicBezTo>
                        <a:pt x="62555" y="38404"/>
                        <a:pt x="55647" y="31492"/>
                        <a:pt x="47204" y="31492"/>
                      </a:cubicBezTo>
                      <a:cubicBezTo>
                        <a:pt x="38378" y="31492"/>
                        <a:pt x="31086" y="38788"/>
                        <a:pt x="31470" y="47620"/>
                      </a:cubicBezTo>
                      <a:cubicBezTo>
                        <a:pt x="31853" y="56067"/>
                        <a:pt x="39145" y="62979"/>
                        <a:pt x="47588" y="62595"/>
                      </a:cubicBezTo>
                      <a:cubicBezTo>
                        <a:pt x="56031" y="62211"/>
                        <a:pt x="62939" y="55299"/>
                        <a:pt x="62555" y="46852"/>
                      </a:cubicBezTo>
                      <a:close/>
                    </a:path>
                  </a:pathLst>
                </a:custGeom>
                <a:grpFill/>
                <a:ln w="3834" cap="flat">
                  <a:noFill/>
                  <a:prstDash val="solid"/>
                  <a:miter/>
                </a:ln>
              </p:spPr>
              <p:txBody>
                <a:bodyPr rtlCol="0" anchor="ctr"/>
                <a:lstStyle/>
                <a:p>
                  <a:endParaRPr lang="en-US"/>
                </a:p>
              </p:txBody>
            </p:sp>
          </p:grpSp>
        </p:grpSp>
      </p:grpSp>
    </p:spTree>
    <p:extLst>
      <p:ext uri="{BB962C8B-B14F-4D97-AF65-F5344CB8AC3E}">
        <p14:creationId xmlns:p14="http://schemas.microsoft.com/office/powerpoint/2010/main" val="41633541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ase Study 3">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07B32658-0898-D4D5-B293-296A5A28CA95}"/>
              </a:ext>
            </a:extLst>
          </p:cNvPr>
          <p:cNvSpPr/>
          <p:nvPr userDrawn="1"/>
        </p:nvSpPr>
        <p:spPr>
          <a:xfrm>
            <a:off x="0" y="0"/>
            <a:ext cx="4833258" cy="4526277"/>
          </a:xfrm>
          <a:custGeom>
            <a:avLst/>
            <a:gdLst>
              <a:gd name="connsiteX0" fmla="*/ 0 w 4833258"/>
              <a:gd name="connsiteY0" fmla="*/ 0 h 4526277"/>
              <a:gd name="connsiteX1" fmla="*/ 4218941 w 4833258"/>
              <a:gd name="connsiteY1" fmla="*/ 0 h 4526277"/>
              <a:gd name="connsiteX2" fmla="*/ 4357791 w 4833258"/>
              <a:gd name="connsiteY2" fmla="*/ 185682 h 4526277"/>
              <a:gd name="connsiteX3" fmla="*/ 4833258 w 4833258"/>
              <a:gd name="connsiteY3" fmla="*/ 1742255 h 4526277"/>
              <a:gd name="connsiteX4" fmla="*/ 2049236 w 4833258"/>
              <a:gd name="connsiteY4" fmla="*/ 4526277 h 4526277"/>
              <a:gd name="connsiteX5" fmla="*/ 80635 w 4833258"/>
              <a:gd name="connsiteY5" fmla="*/ 3710856 h 4526277"/>
              <a:gd name="connsiteX6" fmla="*/ 0 w 4833258"/>
              <a:gd name="connsiteY6" fmla="*/ 3622135 h 452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33258" h="4526277">
                <a:moveTo>
                  <a:pt x="0" y="0"/>
                </a:moveTo>
                <a:lnTo>
                  <a:pt x="4218941" y="0"/>
                </a:lnTo>
                <a:lnTo>
                  <a:pt x="4357791" y="185682"/>
                </a:lnTo>
                <a:cubicBezTo>
                  <a:pt x="4657976" y="630015"/>
                  <a:pt x="4833258" y="1165665"/>
                  <a:pt x="4833258" y="1742255"/>
                </a:cubicBezTo>
                <a:cubicBezTo>
                  <a:pt x="4833258" y="3279828"/>
                  <a:pt x="3586809" y="4526277"/>
                  <a:pt x="2049236" y="4526277"/>
                </a:cubicBezTo>
                <a:cubicBezTo>
                  <a:pt x="1280450" y="4526277"/>
                  <a:pt x="584444" y="4214665"/>
                  <a:pt x="80635" y="3710856"/>
                </a:cubicBezTo>
                <a:lnTo>
                  <a:pt x="0" y="3622135"/>
                </a:lnTo>
                <a:close/>
              </a:path>
            </a:pathLst>
          </a:custGeom>
          <a:solidFill>
            <a:srgbClr val="8AC03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 name="Text Placeholder 23">
            <a:extLst>
              <a:ext uri="{FF2B5EF4-FFF2-40B4-BE49-F238E27FC236}">
                <a16:creationId xmlns:a16="http://schemas.microsoft.com/office/drawing/2014/main" id="{573748C1-9197-F464-7422-EE575C077A66}"/>
              </a:ext>
            </a:extLst>
          </p:cNvPr>
          <p:cNvSpPr>
            <a:spLocks noGrp="1"/>
          </p:cNvSpPr>
          <p:nvPr>
            <p:ph type="body" sz="quarter" idx="14" hasCustomPrompt="1"/>
          </p:nvPr>
        </p:nvSpPr>
        <p:spPr>
          <a:xfrm>
            <a:off x="3128102" y="2738011"/>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4" name="Text Placeholder 23">
            <a:extLst>
              <a:ext uri="{FF2B5EF4-FFF2-40B4-BE49-F238E27FC236}">
                <a16:creationId xmlns:a16="http://schemas.microsoft.com/office/drawing/2014/main" id="{8C8DEB03-84C1-659B-1B76-C34CE6FA3F74}"/>
              </a:ext>
            </a:extLst>
          </p:cNvPr>
          <p:cNvSpPr>
            <a:spLocks noGrp="1"/>
          </p:cNvSpPr>
          <p:nvPr>
            <p:ph type="body" sz="quarter" idx="15" hasCustomPrompt="1"/>
          </p:nvPr>
        </p:nvSpPr>
        <p:spPr>
          <a:xfrm>
            <a:off x="615910" y="805650"/>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5" name="Text Placeholder 23">
            <a:extLst>
              <a:ext uri="{FF2B5EF4-FFF2-40B4-BE49-F238E27FC236}">
                <a16:creationId xmlns:a16="http://schemas.microsoft.com/office/drawing/2014/main" id="{4BEDDB14-C0E3-2CD5-B110-F5C93B4AF01C}"/>
              </a:ext>
            </a:extLst>
          </p:cNvPr>
          <p:cNvSpPr>
            <a:spLocks noGrp="1"/>
          </p:cNvSpPr>
          <p:nvPr>
            <p:ph type="body" sz="quarter" idx="42" hasCustomPrompt="1"/>
          </p:nvPr>
        </p:nvSpPr>
        <p:spPr>
          <a:xfrm>
            <a:off x="615910" y="803767"/>
            <a:ext cx="3288612" cy="2623117"/>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6" name="Text Placeholder 32">
            <a:extLst>
              <a:ext uri="{FF2B5EF4-FFF2-40B4-BE49-F238E27FC236}">
                <a16:creationId xmlns:a16="http://schemas.microsoft.com/office/drawing/2014/main" id="{F2F2D272-1649-6531-6282-09DD4DEF6B0A}"/>
              </a:ext>
            </a:extLst>
          </p:cNvPr>
          <p:cNvSpPr>
            <a:spLocks noGrp="1"/>
          </p:cNvSpPr>
          <p:nvPr>
            <p:ph type="body" sz="quarter" idx="52" hasCustomPrompt="1"/>
          </p:nvPr>
        </p:nvSpPr>
        <p:spPr>
          <a:xfrm>
            <a:off x="615910" y="3393051"/>
            <a:ext cx="3297520" cy="215410"/>
          </a:xfrm>
        </p:spPr>
        <p:txBody>
          <a:bodyPr numCol="1" spcCol="288000" anchor="t">
            <a:noAutofit/>
          </a:bodyPr>
          <a:lstStyle>
            <a:lvl1pPr marL="0" indent="0" algn="ctr">
              <a:lnSpc>
                <a:spcPct val="100000"/>
              </a:lnSpc>
              <a:spcBef>
                <a:spcPts val="0"/>
              </a:spcBef>
              <a:buNone/>
              <a:defRPr sz="12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sp>
        <p:nvSpPr>
          <p:cNvPr id="7" name="Text Placeholder 32">
            <a:extLst>
              <a:ext uri="{FF2B5EF4-FFF2-40B4-BE49-F238E27FC236}">
                <a16:creationId xmlns:a16="http://schemas.microsoft.com/office/drawing/2014/main" id="{20CF4E5D-719A-A4C4-4487-E7F89875BCBB}"/>
              </a:ext>
            </a:extLst>
          </p:cNvPr>
          <p:cNvSpPr>
            <a:spLocks noGrp="1"/>
          </p:cNvSpPr>
          <p:nvPr>
            <p:ph type="body" sz="quarter" idx="65" hasCustomPrompt="1"/>
          </p:nvPr>
        </p:nvSpPr>
        <p:spPr>
          <a:xfrm>
            <a:off x="766012" y="5289173"/>
            <a:ext cx="5992060" cy="1755156"/>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8" name="Text Placeholder 32">
            <a:extLst>
              <a:ext uri="{FF2B5EF4-FFF2-40B4-BE49-F238E27FC236}">
                <a16:creationId xmlns:a16="http://schemas.microsoft.com/office/drawing/2014/main" id="{1A0F5AF6-279C-75ED-8E17-116A0B73CE5B}"/>
              </a:ext>
            </a:extLst>
          </p:cNvPr>
          <p:cNvSpPr>
            <a:spLocks noGrp="1"/>
          </p:cNvSpPr>
          <p:nvPr>
            <p:ph type="body" sz="quarter" idx="114" hasCustomPrompt="1"/>
          </p:nvPr>
        </p:nvSpPr>
        <p:spPr>
          <a:xfrm>
            <a:off x="766012" y="4654512"/>
            <a:ext cx="5992059" cy="451257"/>
          </a:xfrm>
        </p:spPr>
        <p:txBody>
          <a:bodyPr>
            <a:noAutofit/>
          </a:bodyPr>
          <a:lstStyle>
            <a:lvl1pPr marL="0" indent="0" algn="l">
              <a:lnSpc>
                <a:spcPct val="100000"/>
              </a:lnSpc>
              <a:spcBef>
                <a:spcPts val="0"/>
              </a:spcBef>
              <a:buNone/>
              <a:defRPr sz="14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cxnSp>
        <p:nvCxnSpPr>
          <p:cNvPr id="9" name="Straight Connector 8">
            <a:extLst>
              <a:ext uri="{FF2B5EF4-FFF2-40B4-BE49-F238E27FC236}">
                <a16:creationId xmlns:a16="http://schemas.microsoft.com/office/drawing/2014/main" id="{6B3A06F1-5919-3AC7-5A56-EF6FED06163D}"/>
              </a:ext>
            </a:extLst>
          </p:cNvPr>
          <p:cNvCxnSpPr>
            <a:cxnSpLocks/>
          </p:cNvCxnSpPr>
          <p:nvPr userDrawn="1"/>
        </p:nvCxnSpPr>
        <p:spPr>
          <a:xfrm>
            <a:off x="0" y="7249051"/>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11" name="Text Placeholder 32">
            <a:extLst>
              <a:ext uri="{FF2B5EF4-FFF2-40B4-BE49-F238E27FC236}">
                <a16:creationId xmlns:a16="http://schemas.microsoft.com/office/drawing/2014/main" id="{254CB4B8-6DC7-856C-B1B7-0206B5620293}"/>
              </a:ext>
            </a:extLst>
          </p:cNvPr>
          <p:cNvSpPr>
            <a:spLocks noGrp="1"/>
          </p:cNvSpPr>
          <p:nvPr>
            <p:ph type="body" sz="quarter" idx="116" hasCustomPrompt="1"/>
          </p:nvPr>
        </p:nvSpPr>
        <p:spPr>
          <a:xfrm>
            <a:off x="730153" y="7433571"/>
            <a:ext cx="5992059" cy="451257"/>
          </a:xfrm>
        </p:spPr>
        <p:txBody>
          <a:bodyPr>
            <a:noAutofit/>
          </a:bodyPr>
          <a:lstStyle>
            <a:lvl1pPr marL="0" indent="0" algn="l">
              <a:lnSpc>
                <a:spcPct val="100000"/>
              </a:lnSpc>
              <a:spcBef>
                <a:spcPts val="0"/>
              </a:spcBef>
              <a:buNone/>
              <a:defRPr lang="en-GB" sz="1400" b="1" i="0" kern="1200" dirty="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sp>
        <p:nvSpPr>
          <p:cNvPr id="13" name="Text Placeholder 32">
            <a:extLst>
              <a:ext uri="{FF2B5EF4-FFF2-40B4-BE49-F238E27FC236}">
                <a16:creationId xmlns:a16="http://schemas.microsoft.com/office/drawing/2014/main" id="{26EEC635-7D2B-5D47-9492-72300F146E72}"/>
              </a:ext>
            </a:extLst>
          </p:cNvPr>
          <p:cNvSpPr>
            <a:spLocks noGrp="1"/>
          </p:cNvSpPr>
          <p:nvPr>
            <p:ph type="body" sz="quarter" idx="117" hasCustomPrompt="1"/>
          </p:nvPr>
        </p:nvSpPr>
        <p:spPr>
          <a:xfrm>
            <a:off x="730153" y="8032373"/>
            <a:ext cx="5992060" cy="1755156"/>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14" name="Slide Number Placeholder 5">
            <a:extLst>
              <a:ext uri="{FF2B5EF4-FFF2-40B4-BE49-F238E27FC236}">
                <a16:creationId xmlns:a16="http://schemas.microsoft.com/office/drawing/2014/main" id="{46F9BCAC-655C-91E7-1D3D-1530238EA528}"/>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15" name="Text Box 5">
            <a:extLst>
              <a:ext uri="{FF2B5EF4-FFF2-40B4-BE49-F238E27FC236}">
                <a16:creationId xmlns:a16="http://schemas.microsoft.com/office/drawing/2014/main" id="{3023D106-9523-019B-BE67-E9007283AEFC}"/>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5954201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ase Study 4">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4F093AF6-BED5-6A8C-3698-2EFA187AEC2F}"/>
              </a:ext>
            </a:extLst>
          </p:cNvPr>
          <p:cNvSpPr/>
          <p:nvPr userDrawn="1"/>
        </p:nvSpPr>
        <p:spPr>
          <a:xfrm>
            <a:off x="0" y="0"/>
            <a:ext cx="7559675" cy="9430871"/>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 Placeholder 32">
            <a:extLst>
              <a:ext uri="{FF2B5EF4-FFF2-40B4-BE49-F238E27FC236}">
                <a16:creationId xmlns:a16="http://schemas.microsoft.com/office/drawing/2014/main" id="{88AA48D3-B044-B676-448D-EEDAF60F1F0C}"/>
              </a:ext>
            </a:extLst>
          </p:cNvPr>
          <p:cNvSpPr>
            <a:spLocks noGrp="1"/>
          </p:cNvSpPr>
          <p:nvPr>
            <p:ph type="body" sz="quarter" idx="61" hasCustomPrompt="1"/>
          </p:nvPr>
        </p:nvSpPr>
        <p:spPr>
          <a:xfrm>
            <a:off x="766012" y="6149784"/>
            <a:ext cx="5992060" cy="2854731"/>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7" name="Text Placeholder 32">
            <a:extLst>
              <a:ext uri="{FF2B5EF4-FFF2-40B4-BE49-F238E27FC236}">
                <a16:creationId xmlns:a16="http://schemas.microsoft.com/office/drawing/2014/main" id="{D5CAC415-5004-0EED-4424-8D0837E5362C}"/>
              </a:ext>
            </a:extLst>
          </p:cNvPr>
          <p:cNvSpPr>
            <a:spLocks noGrp="1"/>
          </p:cNvSpPr>
          <p:nvPr>
            <p:ph type="body" sz="quarter" idx="114" hasCustomPrompt="1"/>
          </p:nvPr>
        </p:nvSpPr>
        <p:spPr>
          <a:xfrm>
            <a:off x="766012" y="5515124"/>
            <a:ext cx="5992059" cy="451257"/>
          </a:xfrm>
        </p:spPr>
        <p:txBody>
          <a:bodyPr>
            <a:noAutofit/>
          </a:bodyPr>
          <a:lstStyle>
            <a:lvl1pPr marL="0" indent="0" algn="l">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sp>
        <p:nvSpPr>
          <p:cNvPr id="18" name="Text Placeholder 32">
            <a:extLst>
              <a:ext uri="{FF2B5EF4-FFF2-40B4-BE49-F238E27FC236}">
                <a16:creationId xmlns:a16="http://schemas.microsoft.com/office/drawing/2014/main" id="{E5CDE0EF-C2D1-F5E3-2E97-9D08D806FBE1}"/>
              </a:ext>
            </a:extLst>
          </p:cNvPr>
          <p:cNvSpPr>
            <a:spLocks noGrp="1"/>
          </p:cNvSpPr>
          <p:nvPr>
            <p:ph type="body" sz="quarter" idx="115" hasCustomPrompt="1"/>
          </p:nvPr>
        </p:nvSpPr>
        <p:spPr>
          <a:xfrm>
            <a:off x="730154" y="1326776"/>
            <a:ext cx="5992060" cy="3851430"/>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9" name="Text Placeholder 32">
            <a:extLst>
              <a:ext uri="{FF2B5EF4-FFF2-40B4-BE49-F238E27FC236}">
                <a16:creationId xmlns:a16="http://schemas.microsoft.com/office/drawing/2014/main" id="{F1D2C256-1949-DB65-3BB2-9E7389568177}"/>
              </a:ext>
            </a:extLst>
          </p:cNvPr>
          <p:cNvSpPr>
            <a:spLocks noGrp="1"/>
          </p:cNvSpPr>
          <p:nvPr>
            <p:ph type="body" sz="quarter" idx="116" hasCustomPrompt="1"/>
          </p:nvPr>
        </p:nvSpPr>
        <p:spPr>
          <a:xfrm>
            <a:off x="730154" y="692116"/>
            <a:ext cx="5992059" cy="451257"/>
          </a:xfrm>
        </p:spPr>
        <p:txBody>
          <a:bodyPr>
            <a:noAutofit/>
          </a:bodyPr>
          <a:lstStyle>
            <a:lvl1pPr marL="0" indent="0" algn="l">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cxnSp>
        <p:nvCxnSpPr>
          <p:cNvPr id="20" name="Straight Connector 19">
            <a:extLst>
              <a:ext uri="{FF2B5EF4-FFF2-40B4-BE49-F238E27FC236}">
                <a16:creationId xmlns:a16="http://schemas.microsoft.com/office/drawing/2014/main" id="{D7FAEAA5-94F2-692E-3799-3C491680D2F2}"/>
              </a:ext>
            </a:extLst>
          </p:cNvPr>
          <p:cNvCxnSpPr>
            <a:cxnSpLocks/>
          </p:cNvCxnSpPr>
          <p:nvPr userDrawn="1"/>
        </p:nvCxnSpPr>
        <p:spPr>
          <a:xfrm>
            <a:off x="0" y="5348532"/>
            <a:ext cx="360769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1" name="Graphic 18">
            <a:extLst>
              <a:ext uri="{FF2B5EF4-FFF2-40B4-BE49-F238E27FC236}">
                <a16:creationId xmlns:a16="http://schemas.microsoft.com/office/drawing/2014/main" id="{503E10D0-E8EC-AB3A-F6A3-BE4E0E4E6C1D}"/>
              </a:ext>
            </a:extLst>
          </p:cNvPr>
          <p:cNvGrpSpPr/>
          <p:nvPr userDrawn="1"/>
        </p:nvGrpSpPr>
        <p:grpSpPr>
          <a:xfrm>
            <a:off x="5757333" y="-757463"/>
            <a:ext cx="2760592" cy="2761405"/>
            <a:chOff x="110688" y="1674538"/>
            <a:chExt cx="7339635" cy="7341798"/>
          </a:xfrm>
          <a:solidFill>
            <a:srgbClr val="FFFFFF"/>
          </a:solidFill>
        </p:grpSpPr>
        <p:sp>
          <p:nvSpPr>
            <p:cNvPr id="22" name="Freeform 21">
              <a:extLst>
                <a:ext uri="{FF2B5EF4-FFF2-40B4-BE49-F238E27FC236}">
                  <a16:creationId xmlns:a16="http://schemas.microsoft.com/office/drawing/2014/main" id="{7142734D-66CA-0A6E-0728-1782475E3909}"/>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23" name="Freeform 22">
              <a:extLst>
                <a:ext uri="{FF2B5EF4-FFF2-40B4-BE49-F238E27FC236}">
                  <a16:creationId xmlns:a16="http://schemas.microsoft.com/office/drawing/2014/main" id="{14B2E4EF-B1F6-BEA1-1B99-0737E5270245}"/>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4" name="Rectangle 23">
            <a:extLst>
              <a:ext uri="{FF2B5EF4-FFF2-40B4-BE49-F238E27FC236}">
                <a16:creationId xmlns:a16="http://schemas.microsoft.com/office/drawing/2014/main" id="{0B29F08F-4800-66CB-883B-27C06D22D5F9}"/>
              </a:ext>
            </a:extLst>
          </p:cNvPr>
          <p:cNvSpPr/>
          <p:nvPr userDrawn="1"/>
        </p:nvSpPr>
        <p:spPr>
          <a:xfrm>
            <a:off x="0" y="-1014153"/>
            <a:ext cx="7559675" cy="101415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4F4DA1E5-24A8-43BF-E5FE-15A833CE4330}"/>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Google Shape;621;g2fda190aa30_1_611">
            <a:extLst>
              <a:ext uri="{FF2B5EF4-FFF2-40B4-BE49-F238E27FC236}">
                <a16:creationId xmlns:a16="http://schemas.microsoft.com/office/drawing/2014/main" id="{F6E985B4-4D18-4541-A6C7-00157B24155E}"/>
              </a:ext>
            </a:extLst>
          </p:cNvPr>
          <p:cNvSpPr txBox="1"/>
          <p:nvPr userDrawn="1"/>
        </p:nvSpPr>
        <p:spPr>
          <a:xfrm>
            <a:off x="2098261" y="10046574"/>
            <a:ext cx="5181300" cy="6309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700" b="0" i="0" dirty="0">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dirty="0">
                <a:solidFill>
                  <a:srgbClr val="6D6E71"/>
                </a:solidFill>
                <a:latin typeface="Roboto"/>
                <a:ea typeface="Roboto"/>
                <a:cs typeface="Roboto"/>
                <a:sym typeface="Roboto"/>
              </a:rPr>
              <a:t>2021-2-BE04-KA220-YOU-000050778</a:t>
            </a:r>
            <a:br>
              <a:rPr lang="en-GB" sz="700" dirty="0">
                <a:solidFill>
                  <a:srgbClr val="6D6E71"/>
                </a:solidFill>
                <a:latin typeface="Roboto"/>
                <a:ea typeface="Roboto"/>
                <a:cs typeface="Roboto"/>
                <a:sym typeface="Roboto"/>
              </a:rPr>
            </a:br>
            <a:endParaRPr sz="700" dirty="0">
              <a:solidFill>
                <a:srgbClr val="6D6E71"/>
              </a:solidFill>
              <a:latin typeface="Roboto"/>
              <a:ea typeface="Roboto"/>
              <a:cs typeface="Roboto"/>
              <a:sym typeface="Roboto"/>
            </a:endParaRPr>
          </a:p>
        </p:txBody>
      </p:sp>
      <p:sp>
        <p:nvSpPr>
          <p:cNvPr id="5" name="Google Shape;622;g2fda190aa30_1_611">
            <a:extLst>
              <a:ext uri="{FF2B5EF4-FFF2-40B4-BE49-F238E27FC236}">
                <a16:creationId xmlns:a16="http://schemas.microsoft.com/office/drawing/2014/main" id="{3E29B7AE-161E-1FEB-379F-F046F2F6E23E}"/>
              </a:ext>
            </a:extLst>
          </p:cNvPr>
          <p:cNvSpPr/>
          <p:nvPr userDrawn="1"/>
        </p:nvSpPr>
        <p:spPr>
          <a:xfrm>
            <a:off x="1589709" y="974306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a:solidFill>
                  <a:schemeClr val="dk1"/>
                </a:solidFill>
                <a:latin typeface="Calibri"/>
                <a:ea typeface="Calibri"/>
                <a:cs typeface="Calibri"/>
                <a:sym typeface="Calibri"/>
              </a:rPr>
              <a:t>This resource is licensed under CC BY 4.0</a:t>
            </a:r>
            <a:endParaRPr/>
          </a:p>
          <a:p>
            <a:pPr marL="0" marR="0" lvl="0" indent="0" algn="l" rtl="0">
              <a:lnSpc>
                <a:spcPct val="100000"/>
              </a:lnSpc>
              <a:spcBef>
                <a:spcPts val="0"/>
              </a:spcBef>
              <a:spcAft>
                <a:spcPts val="0"/>
              </a:spcAft>
              <a:buClr>
                <a:schemeClr val="dk1"/>
              </a:buClr>
              <a:buSzPts val="800"/>
              <a:buFont typeface="Century Schoolbook"/>
              <a:buNone/>
            </a:pPr>
            <a:endParaRPr sz="800" b="1" i="0">
              <a:solidFill>
                <a:schemeClr val="dk1"/>
              </a:solidFill>
              <a:latin typeface="Calibri"/>
              <a:ea typeface="Calibri"/>
              <a:cs typeface="Calibri"/>
              <a:sym typeface="Calibri"/>
            </a:endParaRPr>
          </a:p>
        </p:txBody>
      </p:sp>
      <p:pic>
        <p:nvPicPr>
          <p:cNvPr id="7" name="Google Shape;623;g2fda190aa30_1_611">
            <a:extLst>
              <a:ext uri="{FF2B5EF4-FFF2-40B4-BE49-F238E27FC236}">
                <a16:creationId xmlns:a16="http://schemas.microsoft.com/office/drawing/2014/main" id="{D9950BED-7703-8511-ACED-6453D2ABADA9}"/>
              </a:ext>
            </a:extLst>
          </p:cNvPr>
          <p:cNvPicPr preferRelativeResize="0"/>
          <p:nvPr userDrawn="1"/>
        </p:nvPicPr>
        <p:blipFill rotWithShape="1">
          <a:blip r:embed="rId2">
            <a:alphaModFix/>
          </a:blip>
          <a:srcRect/>
          <a:stretch/>
        </p:blipFill>
        <p:spPr>
          <a:xfrm>
            <a:off x="324486" y="9660852"/>
            <a:ext cx="1244049" cy="433251"/>
          </a:xfrm>
          <a:prstGeom prst="rect">
            <a:avLst/>
          </a:prstGeom>
          <a:noFill/>
          <a:ln>
            <a:noFill/>
          </a:ln>
        </p:spPr>
      </p:pic>
      <p:pic>
        <p:nvPicPr>
          <p:cNvPr id="8" name="Google Shape;624;g2fda190aa30_1_611" descr="Co-funded by the European Union logo in png for web usage">
            <a:extLst>
              <a:ext uri="{FF2B5EF4-FFF2-40B4-BE49-F238E27FC236}">
                <a16:creationId xmlns:a16="http://schemas.microsoft.com/office/drawing/2014/main" id="{E8DF8F93-2AE3-9A10-8A45-5B6CCA8E9014}"/>
              </a:ext>
            </a:extLst>
          </p:cNvPr>
          <p:cNvPicPr preferRelativeResize="0"/>
          <p:nvPr userDrawn="1"/>
        </p:nvPicPr>
        <p:blipFill rotWithShape="1">
          <a:blip r:embed="rId3">
            <a:alphaModFix/>
          </a:blip>
          <a:srcRect/>
          <a:stretch/>
        </p:blipFill>
        <p:spPr>
          <a:xfrm>
            <a:off x="314577" y="10122987"/>
            <a:ext cx="1783683" cy="433251"/>
          </a:xfrm>
          <a:prstGeom prst="rect">
            <a:avLst/>
          </a:prstGeom>
          <a:noFill/>
          <a:ln>
            <a:noFill/>
          </a:ln>
        </p:spPr>
      </p:pic>
    </p:spTree>
    <p:extLst>
      <p:ext uri="{BB962C8B-B14F-4D97-AF65-F5344CB8AC3E}">
        <p14:creationId xmlns:p14="http://schemas.microsoft.com/office/powerpoint/2010/main" val="317433025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ase Study 5">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12151E59-7629-27A5-DE2D-E15E7D1F74C1}"/>
              </a:ext>
            </a:extLst>
          </p:cNvPr>
          <p:cNvSpPr>
            <a:spLocks noGrp="1"/>
          </p:cNvSpPr>
          <p:nvPr>
            <p:ph type="pic" sz="quarter" idx="10"/>
          </p:nvPr>
        </p:nvSpPr>
        <p:spPr>
          <a:xfrm>
            <a:off x="659220" y="0"/>
            <a:ext cx="6900456" cy="5345113"/>
          </a:xfrm>
          <a:custGeom>
            <a:avLst/>
            <a:gdLst>
              <a:gd name="connsiteX0" fmla="*/ 0 w 6900456"/>
              <a:gd name="connsiteY0" fmla="*/ 5342050 h 5345113"/>
              <a:gd name="connsiteX1" fmla="*/ 121140 w 6900456"/>
              <a:gd name="connsiteY1" fmla="*/ 5345113 h 5345113"/>
              <a:gd name="connsiteX2" fmla="*/ 0 w 6900456"/>
              <a:gd name="connsiteY2" fmla="*/ 5345113 h 5345113"/>
              <a:gd name="connsiteX3" fmla="*/ 1751643 w 6900456"/>
              <a:gd name="connsiteY3" fmla="*/ 0 h 5345113"/>
              <a:gd name="connsiteX4" fmla="*/ 6900456 w 6900456"/>
              <a:gd name="connsiteY4" fmla="*/ 0 h 5345113"/>
              <a:gd name="connsiteX5" fmla="*/ 6900456 w 6900456"/>
              <a:gd name="connsiteY5" fmla="*/ 5345113 h 5345113"/>
              <a:gd name="connsiteX6" fmla="*/ 121140 w 6900456"/>
              <a:gd name="connsiteY6" fmla="*/ 5345113 h 5345113"/>
              <a:gd name="connsiteX7" fmla="*/ 3042306 w 6900456"/>
              <a:gd name="connsiteY7" fmla="*/ 2423947 h 5345113"/>
              <a:gd name="connsiteX8" fmla="*/ 1754392 w 6900456"/>
              <a:gd name="connsiteY8" fmla="*/ 1671 h 5345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00456" h="5345113">
                <a:moveTo>
                  <a:pt x="0" y="5342050"/>
                </a:moveTo>
                <a:lnTo>
                  <a:pt x="121140" y="5345113"/>
                </a:lnTo>
                <a:lnTo>
                  <a:pt x="0" y="5345113"/>
                </a:lnTo>
                <a:close/>
                <a:moveTo>
                  <a:pt x="1751643" y="0"/>
                </a:moveTo>
                <a:lnTo>
                  <a:pt x="6900456" y="0"/>
                </a:lnTo>
                <a:lnTo>
                  <a:pt x="6900456" y="5345113"/>
                </a:lnTo>
                <a:lnTo>
                  <a:pt x="121140" y="5345113"/>
                </a:lnTo>
                <a:cubicBezTo>
                  <a:pt x="1734456" y="5345113"/>
                  <a:pt x="3042306" y="4037263"/>
                  <a:pt x="3042306" y="2423947"/>
                </a:cubicBezTo>
                <a:cubicBezTo>
                  <a:pt x="3042306" y="1415625"/>
                  <a:pt x="2531427" y="526625"/>
                  <a:pt x="1754392" y="1671"/>
                </a:cubicBezTo>
                <a:close/>
              </a:path>
            </a:pathLst>
          </a:custGeom>
        </p:spPr>
        <p:txBody>
          <a:bodyPr wrap="square">
            <a:noAutofit/>
          </a:bodyPr>
          <a:lstStyle>
            <a:lvl1pPr>
              <a:defRPr sz="1600"/>
            </a:lvl1pPr>
          </a:lstStyle>
          <a:p>
            <a:endParaRPr lang="en-GB"/>
          </a:p>
        </p:txBody>
      </p:sp>
      <p:sp>
        <p:nvSpPr>
          <p:cNvPr id="15" name="Freeform 14">
            <a:extLst>
              <a:ext uri="{FF2B5EF4-FFF2-40B4-BE49-F238E27FC236}">
                <a16:creationId xmlns:a16="http://schemas.microsoft.com/office/drawing/2014/main" id="{D63B3485-FBB4-B095-E2CE-FF6F62600CCE}"/>
              </a:ext>
            </a:extLst>
          </p:cNvPr>
          <p:cNvSpPr/>
          <p:nvPr userDrawn="1"/>
        </p:nvSpPr>
        <p:spPr>
          <a:xfrm>
            <a:off x="0" y="0"/>
            <a:ext cx="3701526" cy="5345113"/>
          </a:xfrm>
          <a:custGeom>
            <a:avLst/>
            <a:gdLst>
              <a:gd name="connsiteX0" fmla="*/ 0 w 4376058"/>
              <a:gd name="connsiteY0" fmla="*/ 0 h 6319158"/>
              <a:gd name="connsiteX1" fmla="*/ 2850196 w 4376058"/>
              <a:gd name="connsiteY1" fmla="*/ 0 h 6319158"/>
              <a:gd name="connsiteX2" fmla="*/ 2853446 w 4376058"/>
              <a:gd name="connsiteY2" fmla="*/ 1975 h 6319158"/>
              <a:gd name="connsiteX3" fmla="*/ 4376058 w 4376058"/>
              <a:gd name="connsiteY3" fmla="*/ 2865665 h 6319158"/>
              <a:gd name="connsiteX4" fmla="*/ 922565 w 4376058"/>
              <a:gd name="connsiteY4" fmla="*/ 6319158 h 6319158"/>
              <a:gd name="connsiteX5" fmla="*/ 226566 w 4376058"/>
              <a:gd name="connsiteY5" fmla="*/ 6248996 h 6319158"/>
              <a:gd name="connsiteX6" fmla="*/ 0 w 4376058"/>
              <a:gd name="connsiteY6" fmla="*/ 6190740 h 6319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76058" h="6319158">
                <a:moveTo>
                  <a:pt x="0" y="0"/>
                </a:moveTo>
                <a:lnTo>
                  <a:pt x="2850196" y="0"/>
                </a:lnTo>
                <a:lnTo>
                  <a:pt x="2853446" y="1975"/>
                </a:lnTo>
                <a:cubicBezTo>
                  <a:pt x="3772081" y="622592"/>
                  <a:pt x="4376058" y="1673595"/>
                  <a:pt x="4376058" y="2865665"/>
                </a:cubicBezTo>
                <a:cubicBezTo>
                  <a:pt x="4376058" y="4772977"/>
                  <a:pt x="2829877" y="6319158"/>
                  <a:pt x="922565" y="6319158"/>
                </a:cubicBezTo>
                <a:cubicBezTo>
                  <a:pt x="684151" y="6319158"/>
                  <a:pt x="451380" y="6294999"/>
                  <a:pt x="226566" y="6248996"/>
                </a:cubicBezTo>
                <a:lnTo>
                  <a:pt x="0" y="6190740"/>
                </a:ln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6" name="Rectangle 15">
            <a:extLst>
              <a:ext uri="{FF2B5EF4-FFF2-40B4-BE49-F238E27FC236}">
                <a16:creationId xmlns:a16="http://schemas.microsoft.com/office/drawing/2014/main" id="{F4A5D7E8-9390-3602-7BD6-147DE368D963}"/>
              </a:ext>
            </a:extLst>
          </p:cNvPr>
          <p:cNvSpPr/>
          <p:nvPr userDrawn="1"/>
        </p:nvSpPr>
        <p:spPr>
          <a:xfrm>
            <a:off x="-1" y="5638037"/>
            <a:ext cx="1948757" cy="2169532"/>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F574FF32-A76D-F0D0-854F-1CA861CE50AC}"/>
              </a:ext>
            </a:extLst>
          </p:cNvPr>
          <p:cNvSpPr/>
          <p:nvPr userDrawn="1"/>
        </p:nvSpPr>
        <p:spPr>
          <a:xfrm>
            <a:off x="1870305" y="5638037"/>
            <a:ext cx="1948757" cy="2169532"/>
          </a:xfrm>
          <a:prstGeom prst="rect">
            <a:avLst/>
          </a:prstGeom>
          <a:solidFill>
            <a:srgbClr val="97C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ADC57991-8E93-7F8E-9574-BCBF1DCF8287}"/>
              </a:ext>
            </a:extLst>
          </p:cNvPr>
          <p:cNvSpPr/>
          <p:nvPr userDrawn="1"/>
        </p:nvSpPr>
        <p:spPr>
          <a:xfrm>
            <a:off x="3740612" y="5638037"/>
            <a:ext cx="1905014" cy="2169532"/>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81D11132-214D-E6DD-79BF-96B81C35C04A}"/>
              </a:ext>
            </a:extLst>
          </p:cNvPr>
          <p:cNvSpPr/>
          <p:nvPr userDrawn="1"/>
        </p:nvSpPr>
        <p:spPr>
          <a:xfrm>
            <a:off x="5645625" y="5638037"/>
            <a:ext cx="1914049" cy="2169532"/>
          </a:xfrm>
          <a:prstGeom prst="rect">
            <a:avLst/>
          </a:prstGeom>
          <a:solidFill>
            <a:srgbClr val="82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 Placeholder 32">
            <a:extLst>
              <a:ext uri="{FF2B5EF4-FFF2-40B4-BE49-F238E27FC236}">
                <a16:creationId xmlns:a16="http://schemas.microsoft.com/office/drawing/2014/main" id="{7A2CD743-35A9-32D1-1673-05682F3DF98E}"/>
              </a:ext>
            </a:extLst>
          </p:cNvPr>
          <p:cNvSpPr>
            <a:spLocks noGrp="1"/>
          </p:cNvSpPr>
          <p:nvPr>
            <p:ph type="body" sz="quarter" idx="116" hasCustomPrompt="1"/>
          </p:nvPr>
        </p:nvSpPr>
        <p:spPr>
          <a:xfrm>
            <a:off x="0" y="6421070"/>
            <a:ext cx="1870306" cy="363039"/>
          </a:xfrm>
        </p:spPr>
        <p:txBody>
          <a:bodyPr>
            <a:noAutofit/>
          </a:bodyPr>
          <a:lstStyle>
            <a:lvl1pPr marL="0" indent="0" algn="ctr">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1</a:t>
            </a:r>
          </a:p>
        </p:txBody>
      </p:sp>
      <p:sp>
        <p:nvSpPr>
          <p:cNvPr id="21" name="Text Placeholder 32">
            <a:extLst>
              <a:ext uri="{FF2B5EF4-FFF2-40B4-BE49-F238E27FC236}">
                <a16:creationId xmlns:a16="http://schemas.microsoft.com/office/drawing/2014/main" id="{49A168BC-94B6-2A10-8CE6-9BE59D6A5AC2}"/>
              </a:ext>
            </a:extLst>
          </p:cNvPr>
          <p:cNvSpPr>
            <a:spLocks noGrp="1"/>
          </p:cNvSpPr>
          <p:nvPr>
            <p:ph type="body" sz="quarter" idx="117" hasCustomPrompt="1"/>
          </p:nvPr>
        </p:nvSpPr>
        <p:spPr>
          <a:xfrm>
            <a:off x="1865745" y="6421070"/>
            <a:ext cx="1870306" cy="363039"/>
          </a:xfrm>
        </p:spPr>
        <p:txBody>
          <a:bodyPr>
            <a:noAutofit/>
          </a:bodyPr>
          <a:lstStyle>
            <a:lvl1pPr marL="0" indent="0" algn="ctr">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2</a:t>
            </a:r>
          </a:p>
        </p:txBody>
      </p:sp>
      <p:sp>
        <p:nvSpPr>
          <p:cNvPr id="22" name="Text Placeholder 32">
            <a:extLst>
              <a:ext uri="{FF2B5EF4-FFF2-40B4-BE49-F238E27FC236}">
                <a16:creationId xmlns:a16="http://schemas.microsoft.com/office/drawing/2014/main" id="{765183D9-7298-FC4E-565A-D91D3618C27F}"/>
              </a:ext>
            </a:extLst>
          </p:cNvPr>
          <p:cNvSpPr>
            <a:spLocks noGrp="1"/>
          </p:cNvSpPr>
          <p:nvPr>
            <p:ph type="body" sz="quarter" idx="118" hasCustomPrompt="1"/>
          </p:nvPr>
        </p:nvSpPr>
        <p:spPr>
          <a:xfrm>
            <a:off x="3740727" y="6421070"/>
            <a:ext cx="1904898" cy="363039"/>
          </a:xfrm>
        </p:spPr>
        <p:txBody>
          <a:bodyPr>
            <a:noAutofit/>
          </a:bodyPr>
          <a:lstStyle>
            <a:lvl1pPr marL="0" indent="0" algn="ctr">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3</a:t>
            </a:r>
          </a:p>
        </p:txBody>
      </p:sp>
      <p:sp>
        <p:nvSpPr>
          <p:cNvPr id="23" name="Text Placeholder 32">
            <a:extLst>
              <a:ext uri="{FF2B5EF4-FFF2-40B4-BE49-F238E27FC236}">
                <a16:creationId xmlns:a16="http://schemas.microsoft.com/office/drawing/2014/main" id="{44770437-99BB-D7C6-D8B1-406CA06F0795}"/>
              </a:ext>
            </a:extLst>
          </p:cNvPr>
          <p:cNvSpPr>
            <a:spLocks noGrp="1"/>
          </p:cNvSpPr>
          <p:nvPr>
            <p:ph type="body" sz="quarter" idx="119" hasCustomPrompt="1"/>
          </p:nvPr>
        </p:nvSpPr>
        <p:spPr>
          <a:xfrm>
            <a:off x="5664126" y="6421070"/>
            <a:ext cx="1905014" cy="363039"/>
          </a:xfrm>
        </p:spPr>
        <p:txBody>
          <a:bodyPr>
            <a:noAutofit/>
          </a:bodyPr>
          <a:lstStyle>
            <a:lvl1pPr marL="0" indent="0" algn="ctr">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4</a:t>
            </a:r>
          </a:p>
        </p:txBody>
      </p:sp>
      <p:sp>
        <p:nvSpPr>
          <p:cNvPr id="24" name="Text Placeholder 32">
            <a:extLst>
              <a:ext uri="{FF2B5EF4-FFF2-40B4-BE49-F238E27FC236}">
                <a16:creationId xmlns:a16="http://schemas.microsoft.com/office/drawing/2014/main" id="{E305D1BA-0716-4B1B-9B84-B43F20B0601D}"/>
              </a:ext>
            </a:extLst>
          </p:cNvPr>
          <p:cNvSpPr>
            <a:spLocks noGrp="1"/>
          </p:cNvSpPr>
          <p:nvPr>
            <p:ph type="body" sz="quarter" idx="61" hasCustomPrompt="1"/>
          </p:nvPr>
        </p:nvSpPr>
        <p:spPr>
          <a:xfrm>
            <a:off x="0" y="6893168"/>
            <a:ext cx="1870304" cy="879231"/>
          </a:xfrm>
        </p:spPr>
        <p:txBody>
          <a:bodyPr numCol="1" spcCol="288000" anchor="t">
            <a:noAutofit/>
          </a:bodyPr>
          <a:lstStyle>
            <a:lvl1pPr marL="0" indent="0" algn="ctr">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5" name="Text Placeholder 32">
            <a:extLst>
              <a:ext uri="{FF2B5EF4-FFF2-40B4-BE49-F238E27FC236}">
                <a16:creationId xmlns:a16="http://schemas.microsoft.com/office/drawing/2014/main" id="{BA1DB830-7D76-0CAD-5B68-1862782E4CBD}"/>
              </a:ext>
            </a:extLst>
          </p:cNvPr>
          <p:cNvSpPr>
            <a:spLocks noGrp="1"/>
          </p:cNvSpPr>
          <p:nvPr>
            <p:ph type="body" sz="quarter" idx="120" hasCustomPrompt="1"/>
          </p:nvPr>
        </p:nvSpPr>
        <p:spPr>
          <a:xfrm>
            <a:off x="1875693" y="6893168"/>
            <a:ext cx="1870304" cy="879231"/>
          </a:xfrm>
        </p:spPr>
        <p:txBody>
          <a:bodyPr numCol="1" spcCol="288000" anchor="t">
            <a:noAutofit/>
          </a:bodyPr>
          <a:lstStyle>
            <a:lvl1pPr marL="0" indent="0" algn="ctr">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6" name="Text Placeholder 32">
            <a:extLst>
              <a:ext uri="{FF2B5EF4-FFF2-40B4-BE49-F238E27FC236}">
                <a16:creationId xmlns:a16="http://schemas.microsoft.com/office/drawing/2014/main" id="{EE5352CB-C0B9-16F4-07B1-6ECCDDDC226B}"/>
              </a:ext>
            </a:extLst>
          </p:cNvPr>
          <p:cNvSpPr>
            <a:spLocks noGrp="1"/>
          </p:cNvSpPr>
          <p:nvPr>
            <p:ph type="body" sz="quarter" idx="121" hasCustomPrompt="1"/>
          </p:nvPr>
        </p:nvSpPr>
        <p:spPr>
          <a:xfrm>
            <a:off x="3763108" y="6893168"/>
            <a:ext cx="1870304" cy="879231"/>
          </a:xfrm>
        </p:spPr>
        <p:txBody>
          <a:bodyPr numCol="1" spcCol="288000" anchor="t">
            <a:noAutofit/>
          </a:bodyPr>
          <a:lstStyle>
            <a:lvl1pPr marL="0" indent="0" algn="ctr">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7" name="Text Placeholder 32">
            <a:extLst>
              <a:ext uri="{FF2B5EF4-FFF2-40B4-BE49-F238E27FC236}">
                <a16:creationId xmlns:a16="http://schemas.microsoft.com/office/drawing/2014/main" id="{D7FC1001-28A5-99CC-3A51-F86B4A4D8EF1}"/>
              </a:ext>
            </a:extLst>
          </p:cNvPr>
          <p:cNvSpPr>
            <a:spLocks noGrp="1"/>
          </p:cNvSpPr>
          <p:nvPr>
            <p:ph type="body" sz="quarter" idx="122" hasCustomPrompt="1"/>
          </p:nvPr>
        </p:nvSpPr>
        <p:spPr>
          <a:xfrm>
            <a:off x="5627077" y="6893168"/>
            <a:ext cx="1948756" cy="879231"/>
          </a:xfrm>
        </p:spPr>
        <p:txBody>
          <a:bodyPr numCol="1" spcCol="288000" anchor="t">
            <a:noAutofit/>
          </a:bodyPr>
          <a:lstStyle>
            <a:lvl1pPr marL="0" indent="0" algn="ctr">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8" name="Text Placeholder 32">
            <a:extLst>
              <a:ext uri="{FF2B5EF4-FFF2-40B4-BE49-F238E27FC236}">
                <a16:creationId xmlns:a16="http://schemas.microsoft.com/office/drawing/2014/main" id="{0D86F44F-F330-17CD-F56A-135FD18311CC}"/>
              </a:ext>
            </a:extLst>
          </p:cNvPr>
          <p:cNvSpPr>
            <a:spLocks noGrp="1"/>
          </p:cNvSpPr>
          <p:nvPr>
            <p:ph type="body" sz="quarter" idx="32" hasCustomPrompt="1"/>
          </p:nvPr>
        </p:nvSpPr>
        <p:spPr>
          <a:xfrm>
            <a:off x="801602" y="8836496"/>
            <a:ext cx="5956470" cy="1074947"/>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9" name="Text Placeholder 32">
            <a:extLst>
              <a:ext uri="{FF2B5EF4-FFF2-40B4-BE49-F238E27FC236}">
                <a16:creationId xmlns:a16="http://schemas.microsoft.com/office/drawing/2014/main" id="{5EF14073-FBF9-9386-E5FA-F250F6286EDE}"/>
              </a:ext>
            </a:extLst>
          </p:cNvPr>
          <p:cNvSpPr>
            <a:spLocks noGrp="1"/>
          </p:cNvSpPr>
          <p:nvPr>
            <p:ph type="body" sz="quarter" idx="46" hasCustomPrompt="1"/>
          </p:nvPr>
        </p:nvSpPr>
        <p:spPr>
          <a:xfrm>
            <a:off x="801602" y="7946774"/>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30" name="Slide Number Placeholder 5">
            <a:extLst>
              <a:ext uri="{FF2B5EF4-FFF2-40B4-BE49-F238E27FC236}">
                <a16:creationId xmlns:a16="http://schemas.microsoft.com/office/drawing/2014/main" id="{4F7094DA-E73E-1718-AC6A-859D47FDE3FF}"/>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1" name="Text Box 5">
            <a:extLst>
              <a:ext uri="{FF2B5EF4-FFF2-40B4-BE49-F238E27FC236}">
                <a16:creationId xmlns:a16="http://schemas.microsoft.com/office/drawing/2014/main" id="{6A9883BE-79FF-5489-E8C4-E6B2A49F5B39}"/>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32" name="Text Placeholder 32">
            <a:extLst>
              <a:ext uri="{FF2B5EF4-FFF2-40B4-BE49-F238E27FC236}">
                <a16:creationId xmlns:a16="http://schemas.microsoft.com/office/drawing/2014/main" id="{C393825B-F88B-FB87-FB44-1251B1C235CB}"/>
              </a:ext>
            </a:extLst>
          </p:cNvPr>
          <p:cNvSpPr>
            <a:spLocks noGrp="1"/>
          </p:cNvSpPr>
          <p:nvPr>
            <p:ph type="body" sz="quarter" idx="123" hasCustomPrompt="1"/>
          </p:nvPr>
        </p:nvSpPr>
        <p:spPr>
          <a:xfrm>
            <a:off x="348033" y="834938"/>
            <a:ext cx="3407954" cy="2255493"/>
          </a:xfrm>
        </p:spPr>
        <p:txBody>
          <a:bodyPr>
            <a:noAutofit/>
          </a:bodyPr>
          <a:lstStyle>
            <a:lvl1pPr marL="0" indent="0" algn="l">
              <a:spcBef>
                <a:spcPts val="0"/>
              </a:spcBef>
              <a:buNone/>
              <a:defRPr sz="6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Case </a:t>
            </a:r>
          </a:p>
          <a:p>
            <a:pPr lvl="0"/>
            <a:r>
              <a:rPr lang="en-GB" dirty="0"/>
              <a:t>study</a:t>
            </a:r>
            <a:endParaRPr lang="en-US" dirty="0"/>
          </a:p>
        </p:txBody>
      </p:sp>
      <p:sp>
        <p:nvSpPr>
          <p:cNvPr id="33" name="Text Placeholder 32">
            <a:extLst>
              <a:ext uri="{FF2B5EF4-FFF2-40B4-BE49-F238E27FC236}">
                <a16:creationId xmlns:a16="http://schemas.microsoft.com/office/drawing/2014/main" id="{9EF7A62F-98A4-E986-FBF6-DE9FB252DAEB}"/>
              </a:ext>
            </a:extLst>
          </p:cNvPr>
          <p:cNvSpPr>
            <a:spLocks noGrp="1"/>
          </p:cNvSpPr>
          <p:nvPr>
            <p:ph type="body" sz="quarter" idx="113" hasCustomPrompt="1"/>
          </p:nvPr>
        </p:nvSpPr>
        <p:spPr>
          <a:xfrm>
            <a:off x="348033" y="3090431"/>
            <a:ext cx="2899792" cy="574615"/>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a:t>
            </a:r>
            <a:endParaRPr lang="en-US" dirty="0"/>
          </a:p>
        </p:txBody>
      </p:sp>
      <p:cxnSp>
        <p:nvCxnSpPr>
          <p:cNvPr id="34" name="Straight Connector 33">
            <a:extLst>
              <a:ext uri="{FF2B5EF4-FFF2-40B4-BE49-F238E27FC236}">
                <a16:creationId xmlns:a16="http://schemas.microsoft.com/office/drawing/2014/main" id="{D844CB44-03C7-D94E-6F75-87D85C2D718F}"/>
              </a:ext>
            </a:extLst>
          </p:cNvPr>
          <p:cNvCxnSpPr>
            <a:cxnSpLocks/>
          </p:cNvCxnSpPr>
          <p:nvPr userDrawn="1"/>
        </p:nvCxnSpPr>
        <p:spPr>
          <a:xfrm flipH="1">
            <a:off x="18498" y="3801836"/>
            <a:ext cx="277550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49157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ase Study 6">
    <p:spTree>
      <p:nvGrpSpPr>
        <p:cNvPr id="1" name=""/>
        <p:cNvGrpSpPr/>
        <p:nvPr/>
      </p:nvGrpSpPr>
      <p:grpSpPr>
        <a:xfrm>
          <a:off x="0" y="0"/>
          <a:ext cx="0" cy="0"/>
          <a:chOff x="0" y="0"/>
          <a:chExt cx="0" cy="0"/>
        </a:xfrm>
      </p:grpSpPr>
      <p:cxnSp>
        <p:nvCxnSpPr>
          <p:cNvPr id="27" name="Straight Connector 26">
            <a:extLst>
              <a:ext uri="{FF2B5EF4-FFF2-40B4-BE49-F238E27FC236}">
                <a16:creationId xmlns:a16="http://schemas.microsoft.com/office/drawing/2014/main" id="{992D4512-2E56-E8E6-CF33-155B70AE386F}"/>
              </a:ext>
            </a:extLst>
          </p:cNvPr>
          <p:cNvCxnSpPr>
            <a:cxnSpLocks/>
          </p:cNvCxnSpPr>
          <p:nvPr userDrawn="1"/>
        </p:nvCxnSpPr>
        <p:spPr>
          <a:xfrm flipH="1">
            <a:off x="4207447" y="6438814"/>
            <a:ext cx="335222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38" name="Oval 37">
            <a:extLst>
              <a:ext uri="{FF2B5EF4-FFF2-40B4-BE49-F238E27FC236}">
                <a16:creationId xmlns:a16="http://schemas.microsoft.com/office/drawing/2014/main" id="{E150A500-A1F6-8245-17E7-29CBFD46BF47}"/>
              </a:ext>
            </a:extLst>
          </p:cNvPr>
          <p:cNvSpPr/>
          <p:nvPr userDrawn="1"/>
        </p:nvSpPr>
        <p:spPr>
          <a:xfrm>
            <a:off x="3934731" y="5688740"/>
            <a:ext cx="834190" cy="834190"/>
          </a:xfrm>
          <a:prstGeom prst="ellipse">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Slide Number Placeholder 5">
            <a:extLst>
              <a:ext uri="{FF2B5EF4-FFF2-40B4-BE49-F238E27FC236}">
                <a16:creationId xmlns:a16="http://schemas.microsoft.com/office/drawing/2014/main" id="{A0A5EF86-9221-FCA1-BCD7-28DC1F3891C0}"/>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5" name="Text Box 5">
            <a:extLst>
              <a:ext uri="{FF2B5EF4-FFF2-40B4-BE49-F238E27FC236}">
                <a16:creationId xmlns:a16="http://schemas.microsoft.com/office/drawing/2014/main" id="{E621F136-F0C9-5C2C-910F-76C16B6A6E23}"/>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6" name="Rectangle 5">
            <a:extLst>
              <a:ext uri="{FF2B5EF4-FFF2-40B4-BE49-F238E27FC236}">
                <a16:creationId xmlns:a16="http://schemas.microsoft.com/office/drawing/2014/main" id="{7F12DE1B-6223-6008-F33A-B7FCD32FB171}"/>
              </a:ext>
            </a:extLst>
          </p:cNvPr>
          <p:cNvSpPr/>
          <p:nvPr userDrawn="1"/>
        </p:nvSpPr>
        <p:spPr>
          <a:xfrm>
            <a:off x="0" y="0"/>
            <a:ext cx="3779837" cy="5345906"/>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32">
            <a:extLst>
              <a:ext uri="{FF2B5EF4-FFF2-40B4-BE49-F238E27FC236}">
                <a16:creationId xmlns:a16="http://schemas.microsoft.com/office/drawing/2014/main" id="{115CF9C5-67E5-2F61-D7D5-777C83D28EDB}"/>
              </a:ext>
            </a:extLst>
          </p:cNvPr>
          <p:cNvSpPr>
            <a:spLocks noGrp="1"/>
          </p:cNvSpPr>
          <p:nvPr>
            <p:ph type="body" sz="quarter" idx="32" hasCustomPrompt="1"/>
          </p:nvPr>
        </p:nvSpPr>
        <p:spPr>
          <a:xfrm>
            <a:off x="801602" y="2619024"/>
            <a:ext cx="2823342" cy="2593004"/>
          </a:xfrm>
        </p:spPr>
        <p:txBody>
          <a:bodyPr numCol="1"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cxnSp>
        <p:nvCxnSpPr>
          <p:cNvPr id="8" name="Straight Connector 7">
            <a:extLst>
              <a:ext uri="{FF2B5EF4-FFF2-40B4-BE49-F238E27FC236}">
                <a16:creationId xmlns:a16="http://schemas.microsoft.com/office/drawing/2014/main" id="{2A33D0C3-EAE6-A6EB-1DFF-6DE073C2E7CE}"/>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ext Placeholder 32">
            <a:extLst>
              <a:ext uri="{FF2B5EF4-FFF2-40B4-BE49-F238E27FC236}">
                <a16:creationId xmlns:a16="http://schemas.microsoft.com/office/drawing/2014/main" id="{56224FD4-EBE3-DC80-002D-CF428F30FB1A}"/>
              </a:ext>
            </a:extLst>
          </p:cNvPr>
          <p:cNvSpPr>
            <a:spLocks noGrp="1"/>
          </p:cNvSpPr>
          <p:nvPr>
            <p:ph type="body" sz="quarter" idx="46" hasCustomPrompt="1"/>
          </p:nvPr>
        </p:nvSpPr>
        <p:spPr>
          <a:xfrm>
            <a:off x="801602" y="1475311"/>
            <a:ext cx="2823342"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0" name="Text Placeholder 32">
            <a:extLst>
              <a:ext uri="{FF2B5EF4-FFF2-40B4-BE49-F238E27FC236}">
                <a16:creationId xmlns:a16="http://schemas.microsoft.com/office/drawing/2014/main" id="{83301247-6B84-B0B2-4305-4CAA2FFAEC25}"/>
              </a:ext>
            </a:extLst>
          </p:cNvPr>
          <p:cNvSpPr>
            <a:spLocks noGrp="1"/>
          </p:cNvSpPr>
          <p:nvPr>
            <p:ph type="body" sz="quarter" idx="47" hasCustomPrompt="1"/>
          </p:nvPr>
        </p:nvSpPr>
        <p:spPr>
          <a:xfrm>
            <a:off x="801603" y="470725"/>
            <a:ext cx="2823342"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pic>
        <p:nvPicPr>
          <p:cNvPr id="11" name="Picture 10">
            <a:extLst>
              <a:ext uri="{FF2B5EF4-FFF2-40B4-BE49-F238E27FC236}">
                <a16:creationId xmlns:a16="http://schemas.microsoft.com/office/drawing/2014/main" id="{C4FE164D-7BDE-B6E8-4B51-A330D8061B9D}"/>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rot="9000000">
            <a:off x="4156903" y="-1408070"/>
            <a:ext cx="5202335" cy="5427724"/>
          </a:xfrm>
          <a:custGeom>
            <a:avLst/>
            <a:gdLst>
              <a:gd name="connsiteX0" fmla="*/ 0 w 6275419"/>
              <a:gd name="connsiteY0" fmla="*/ 2338122 h 6547299"/>
              <a:gd name="connsiteX1" fmla="*/ 0 w 6275419"/>
              <a:gd name="connsiteY1" fmla="*/ 0 h 6547299"/>
              <a:gd name="connsiteX2" fmla="*/ 1349916 w 6275419"/>
              <a:gd name="connsiteY2" fmla="*/ 0 h 6547299"/>
              <a:gd name="connsiteX3" fmla="*/ 994942 w 6275419"/>
              <a:gd name="connsiteY3" fmla="*/ 614832 h 6547299"/>
              <a:gd name="connsiteX4" fmla="*/ 177967 w 6275419"/>
              <a:gd name="connsiteY4" fmla="*/ 614832 h 6547299"/>
              <a:gd name="connsiteX5" fmla="*/ 177967 w 6275419"/>
              <a:gd name="connsiteY5" fmla="*/ 2029874 h 6547299"/>
              <a:gd name="connsiteX6" fmla="*/ 3561392 w 6275419"/>
              <a:gd name="connsiteY6" fmla="*/ 6547299 h 6547299"/>
              <a:gd name="connsiteX7" fmla="*/ 4084033 w 6275419"/>
              <a:gd name="connsiteY7" fmla="*/ 5642058 h 6547299"/>
              <a:gd name="connsiteX8" fmla="*/ 1736058 w 6275419"/>
              <a:gd name="connsiteY8" fmla="*/ 4286454 h 6547299"/>
              <a:gd name="connsiteX9" fmla="*/ 1736058 w 6275419"/>
              <a:gd name="connsiteY9" fmla="*/ 3785708 h 6547299"/>
              <a:gd name="connsiteX10" fmla="*/ 3877337 w 6275419"/>
              <a:gd name="connsiteY10" fmla="*/ 76905 h 6547299"/>
              <a:gd name="connsiteX11" fmla="*/ 3744133 w 6275419"/>
              <a:gd name="connsiteY11" fmla="*/ 0 h 6547299"/>
              <a:gd name="connsiteX12" fmla="*/ 6275419 w 6275419"/>
              <a:gd name="connsiteY12" fmla="*/ 0 h 6547299"/>
              <a:gd name="connsiteX13" fmla="*/ 6275419 w 6275419"/>
              <a:gd name="connsiteY13" fmla="*/ 6547299 h 6547299"/>
              <a:gd name="connsiteX14" fmla="*/ 0 w 6275419"/>
              <a:gd name="connsiteY14" fmla="*/ 6547299 h 6547299"/>
              <a:gd name="connsiteX15" fmla="*/ 0 w 6275419"/>
              <a:gd name="connsiteY15" fmla="*/ 3284141 h 6547299"/>
              <a:gd name="connsiteX16" fmla="*/ 177967 w 6275419"/>
              <a:gd name="connsiteY16" fmla="*/ 3386890 h 6547299"/>
              <a:gd name="connsiteX17" fmla="*/ 177968 w 6275419"/>
              <a:gd name="connsiteY17" fmla="*/ 4620240 h 6547299"/>
              <a:gd name="connsiteX18" fmla="*/ 119092 w 6275419"/>
              <a:gd name="connsiteY18" fmla="*/ 4722215 h 6547299"/>
              <a:gd name="connsiteX19" fmla="*/ 177968 w 6275419"/>
              <a:gd name="connsiteY19" fmla="*/ 4756207 h 6547299"/>
              <a:gd name="connsiteX20" fmla="*/ 177968 w 6275419"/>
              <a:gd name="connsiteY20" fmla="*/ 5344355 h 6547299"/>
              <a:gd name="connsiteX21" fmla="*/ 1196669 w 6275419"/>
              <a:gd name="connsiteY21" fmla="*/ 5344354 h 6547299"/>
              <a:gd name="connsiteX22" fmla="*/ 3280230 w 6275419"/>
              <a:gd name="connsiteY22" fmla="*/ 6547299 h 6547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275419" h="6547299">
                <a:moveTo>
                  <a:pt x="0" y="2338122"/>
                </a:moveTo>
                <a:lnTo>
                  <a:pt x="0" y="0"/>
                </a:lnTo>
                <a:lnTo>
                  <a:pt x="1349916" y="0"/>
                </a:lnTo>
                <a:lnTo>
                  <a:pt x="994942" y="614832"/>
                </a:lnTo>
                <a:lnTo>
                  <a:pt x="177967" y="614832"/>
                </a:lnTo>
                <a:lnTo>
                  <a:pt x="177967" y="2029874"/>
                </a:lnTo>
                <a:close/>
                <a:moveTo>
                  <a:pt x="3561392" y="6547299"/>
                </a:moveTo>
                <a:lnTo>
                  <a:pt x="4084033" y="5642058"/>
                </a:lnTo>
                <a:lnTo>
                  <a:pt x="1736058" y="4286454"/>
                </a:lnTo>
                <a:lnTo>
                  <a:pt x="1736058" y="3785708"/>
                </a:lnTo>
                <a:lnTo>
                  <a:pt x="3877337" y="76905"/>
                </a:lnTo>
                <a:lnTo>
                  <a:pt x="3744133" y="0"/>
                </a:lnTo>
                <a:lnTo>
                  <a:pt x="6275419" y="0"/>
                </a:lnTo>
                <a:lnTo>
                  <a:pt x="6275419" y="6547299"/>
                </a:lnTo>
                <a:close/>
                <a:moveTo>
                  <a:pt x="0" y="6547299"/>
                </a:moveTo>
                <a:lnTo>
                  <a:pt x="0" y="3284141"/>
                </a:lnTo>
                <a:lnTo>
                  <a:pt x="177967" y="3386890"/>
                </a:lnTo>
                <a:lnTo>
                  <a:pt x="177968" y="4620240"/>
                </a:lnTo>
                <a:lnTo>
                  <a:pt x="119092" y="4722215"/>
                </a:lnTo>
                <a:lnTo>
                  <a:pt x="177968" y="4756207"/>
                </a:lnTo>
                <a:lnTo>
                  <a:pt x="177968" y="5344355"/>
                </a:lnTo>
                <a:lnTo>
                  <a:pt x="1196669" y="5344354"/>
                </a:lnTo>
                <a:lnTo>
                  <a:pt x="3280230" y="6547299"/>
                </a:lnTo>
                <a:close/>
              </a:path>
            </a:pathLst>
          </a:custGeom>
        </p:spPr>
      </p:pic>
      <p:sp>
        <p:nvSpPr>
          <p:cNvPr id="12" name="Picture Placeholder 26">
            <a:extLst>
              <a:ext uri="{FF2B5EF4-FFF2-40B4-BE49-F238E27FC236}">
                <a16:creationId xmlns:a16="http://schemas.microsoft.com/office/drawing/2014/main" id="{7E57E89E-91F3-807F-D43F-55B7067F6A0C}"/>
              </a:ext>
            </a:extLst>
          </p:cNvPr>
          <p:cNvSpPr>
            <a:spLocks noGrp="1"/>
          </p:cNvSpPr>
          <p:nvPr>
            <p:ph type="pic" sz="quarter" idx="44"/>
          </p:nvPr>
        </p:nvSpPr>
        <p:spPr>
          <a:xfrm>
            <a:off x="5205348" y="0"/>
            <a:ext cx="2354327" cy="2862503"/>
          </a:xfrm>
          <a:custGeom>
            <a:avLst/>
            <a:gdLst>
              <a:gd name="connsiteX0" fmla="*/ 690431 w 2354327"/>
              <a:gd name="connsiteY0" fmla="*/ 0 h 2862503"/>
              <a:gd name="connsiteX1" fmla="*/ 2354327 w 2354327"/>
              <a:gd name="connsiteY1" fmla="*/ 0 h 2862503"/>
              <a:gd name="connsiteX2" fmla="*/ 2354327 w 2354327"/>
              <a:gd name="connsiteY2" fmla="*/ 2647036 h 2862503"/>
              <a:gd name="connsiteX3" fmla="*/ 2310514 w 2354327"/>
              <a:gd name="connsiteY3" fmla="*/ 2673653 h 2862503"/>
              <a:gd name="connsiteX4" fmla="*/ 1564690 w 2354327"/>
              <a:gd name="connsiteY4" fmla="*/ 2862503 h 2862503"/>
              <a:gd name="connsiteX5" fmla="*/ 0 w 2354327"/>
              <a:gd name="connsiteY5" fmla="*/ 1297814 h 2862503"/>
              <a:gd name="connsiteX6" fmla="*/ 689858 w 2354327"/>
              <a:gd name="connsiteY6" fmla="*/ 349 h 286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54327" h="2862503">
                <a:moveTo>
                  <a:pt x="690431" y="0"/>
                </a:moveTo>
                <a:lnTo>
                  <a:pt x="2354327" y="0"/>
                </a:lnTo>
                <a:lnTo>
                  <a:pt x="2354327" y="2647036"/>
                </a:lnTo>
                <a:lnTo>
                  <a:pt x="2310514" y="2673653"/>
                </a:lnTo>
                <a:cubicBezTo>
                  <a:pt x="2088808" y="2794091"/>
                  <a:pt x="1834738" y="2862503"/>
                  <a:pt x="1564690" y="2862503"/>
                </a:cubicBezTo>
                <a:cubicBezTo>
                  <a:pt x="700537" y="2862503"/>
                  <a:pt x="0" y="2161967"/>
                  <a:pt x="0" y="1297814"/>
                </a:cubicBezTo>
                <a:cubicBezTo>
                  <a:pt x="0" y="757718"/>
                  <a:pt x="273647" y="281535"/>
                  <a:pt x="689858" y="349"/>
                </a:cubicBezTo>
                <a:close/>
              </a:path>
            </a:pathLst>
          </a:custGeom>
        </p:spPr>
        <p:txBody>
          <a:bodyPr wrap="square">
            <a:noAutofit/>
          </a:bodyPr>
          <a:lstStyle>
            <a:lvl1pPr>
              <a:defRPr sz="1600"/>
            </a:lvl1pPr>
          </a:lstStyle>
          <a:p>
            <a:endParaRPr lang="en-GB"/>
          </a:p>
        </p:txBody>
      </p:sp>
      <p:sp>
        <p:nvSpPr>
          <p:cNvPr id="13" name="Text Placeholder 32">
            <a:extLst>
              <a:ext uri="{FF2B5EF4-FFF2-40B4-BE49-F238E27FC236}">
                <a16:creationId xmlns:a16="http://schemas.microsoft.com/office/drawing/2014/main" id="{2B837B14-BD50-6AE6-D178-055CA2652A41}"/>
              </a:ext>
            </a:extLst>
          </p:cNvPr>
          <p:cNvSpPr>
            <a:spLocks noGrp="1"/>
          </p:cNvSpPr>
          <p:nvPr>
            <p:ph type="body" sz="quarter" idx="48" hasCustomPrompt="1"/>
          </p:nvPr>
        </p:nvSpPr>
        <p:spPr>
          <a:xfrm>
            <a:off x="737433" y="6918308"/>
            <a:ext cx="2823342" cy="2831803"/>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14" name="Text Placeholder 32">
            <a:extLst>
              <a:ext uri="{FF2B5EF4-FFF2-40B4-BE49-F238E27FC236}">
                <a16:creationId xmlns:a16="http://schemas.microsoft.com/office/drawing/2014/main" id="{A2D23378-15E3-5908-495F-EB5B7DA1A78B}"/>
              </a:ext>
            </a:extLst>
          </p:cNvPr>
          <p:cNvSpPr>
            <a:spLocks noGrp="1"/>
          </p:cNvSpPr>
          <p:nvPr>
            <p:ph type="body" sz="quarter" idx="49" hasCustomPrompt="1"/>
          </p:nvPr>
        </p:nvSpPr>
        <p:spPr>
          <a:xfrm>
            <a:off x="737433" y="5774596"/>
            <a:ext cx="2823342"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6" name="Text Placeholder 32">
            <a:extLst>
              <a:ext uri="{FF2B5EF4-FFF2-40B4-BE49-F238E27FC236}">
                <a16:creationId xmlns:a16="http://schemas.microsoft.com/office/drawing/2014/main" id="{46CBD0B8-DB34-CB20-5F2C-BBD9707C24CA}"/>
              </a:ext>
            </a:extLst>
          </p:cNvPr>
          <p:cNvSpPr>
            <a:spLocks noGrp="1"/>
          </p:cNvSpPr>
          <p:nvPr>
            <p:ph type="body" sz="quarter" idx="11" hasCustomPrompt="1"/>
          </p:nvPr>
        </p:nvSpPr>
        <p:spPr>
          <a:xfrm>
            <a:off x="3934732" y="5688740"/>
            <a:ext cx="834190" cy="815893"/>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01</a:t>
            </a:r>
            <a:endParaRPr lang="en-US" dirty="0"/>
          </a:p>
        </p:txBody>
      </p:sp>
      <p:sp>
        <p:nvSpPr>
          <p:cNvPr id="17" name="Text Placeholder 32">
            <a:extLst>
              <a:ext uri="{FF2B5EF4-FFF2-40B4-BE49-F238E27FC236}">
                <a16:creationId xmlns:a16="http://schemas.microsoft.com/office/drawing/2014/main" id="{748AB655-3DE5-CBA2-C0C4-5B3E2E2F25AA}"/>
              </a:ext>
            </a:extLst>
          </p:cNvPr>
          <p:cNvSpPr>
            <a:spLocks noGrp="1"/>
          </p:cNvSpPr>
          <p:nvPr>
            <p:ph type="body" sz="quarter" idx="12" hasCustomPrompt="1"/>
          </p:nvPr>
        </p:nvSpPr>
        <p:spPr>
          <a:xfrm>
            <a:off x="5011838" y="5735164"/>
            <a:ext cx="2338086" cy="657930"/>
          </a:xfrm>
        </p:spPr>
        <p:txBody>
          <a:bodyPr anchor="ctr">
            <a:noAutofit/>
          </a:bodyPr>
          <a:lstStyle>
            <a:lvl1pPr marL="0" indent="0" algn="l">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Click to type</a:t>
            </a:r>
            <a:endParaRPr lang="en-US" dirty="0"/>
          </a:p>
        </p:txBody>
      </p:sp>
      <p:cxnSp>
        <p:nvCxnSpPr>
          <p:cNvPr id="40" name="Straight Connector 39">
            <a:extLst>
              <a:ext uri="{FF2B5EF4-FFF2-40B4-BE49-F238E27FC236}">
                <a16:creationId xmlns:a16="http://schemas.microsoft.com/office/drawing/2014/main" id="{4926C247-BF48-5004-C28D-3CF46B071DBD}"/>
              </a:ext>
            </a:extLst>
          </p:cNvPr>
          <p:cNvCxnSpPr>
            <a:cxnSpLocks/>
          </p:cNvCxnSpPr>
          <p:nvPr userDrawn="1"/>
        </p:nvCxnSpPr>
        <p:spPr>
          <a:xfrm flipH="1">
            <a:off x="4207447" y="7434237"/>
            <a:ext cx="335222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41" name="Oval 40">
            <a:extLst>
              <a:ext uri="{FF2B5EF4-FFF2-40B4-BE49-F238E27FC236}">
                <a16:creationId xmlns:a16="http://schemas.microsoft.com/office/drawing/2014/main" id="{F0C7AB97-EA73-0212-0D4A-A1961D56F57D}"/>
              </a:ext>
            </a:extLst>
          </p:cNvPr>
          <p:cNvSpPr/>
          <p:nvPr userDrawn="1"/>
        </p:nvSpPr>
        <p:spPr>
          <a:xfrm>
            <a:off x="3934731" y="6684163"/>
            <a:ext cx="834190" cy="834190"/>
          </a:xfrm>
          <a:prstGeom prst="ellipse">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 Placeholder 32">
            <a:extLst>
              <a:ext uri="{FF2B5EF4-FFF2-40B4-BE49-F238E27FC236}">
                <a16:creationId xmlns:a16="http://schemas.microsoft.com/office/drawing/2014/main" id="{AFE3374F-4204-61F6-2F2E-EADBFEA98BCC}"/>
              </a:ext>
            </a:extLst>
          </p:cNvPr>
          <p:cNvSpPr>
            <a:spLocks noGrp="1"/>
          </p:cNvSpPr>
          <p:nvPr>
            <p:ph type="body" sz="quarter" idx="50" hasCustomPrompt="1"/>
          </p:nvPr>
        </p:nvSpPr>
        <p:spPr>
          <a:xfrm>
            <a:off x="3934732" y="6684163"/>
            <a:ext cx="834190" cy="815893"/>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02</a:t>
            </a:r>
            <a:endParaRPr lang="en-US" dirty="0"/>
          </a:p>
        </p:txBody>
      </p:sp>
      <p:sp>
        <p:nvSpPr>
          <p:cNvPr id="43" name="Text Placeholder 32">
            <a:extLst>
              <a:ext uri="{FF2B5EF4-FFF2-40B4-BE49-F238E27FC236}">
                <a16:creationId xmlns:a16="http://schemas.microsoft.com/office/drawing/2014/main" id="{D88F79B5-BB1B-BCDB-8D76-9A6ED2CC1697}"/>
              </a:ext>
            </a:extLst>
          </p:cNvPr>
          <p:cNvSpPr>
            <a:spLocks noGrp="1"/>
          </p:cNvSpPr>
          <p:nvPr>
            <p:ph type="body" sz="quarter" idx="51" hasCustomPrompt="1"/>
          </p:nvPr>
        </p:nvSpPr>
        <p:spPr>
          <a:xfrm>
            <a:off x="5011838" y="6730587"/>
            <a:ext cx="2338086" cy="657930"/>
          </a:xfrm>
        </p:spPr>
        <p:txBody>
          <a:bodyPr anchor="ctr">
            <a:noAutofit/>
          </a:bodyPr>
          <a:lstStyle>
            <a:lvl1pPr marL="0" indent="0" algn="l">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Click to type</a:t>
            </a:r>
            <a:endParaRPr lang="en-US" dirty="0"/>
          </a:p>
        </p:txBody>
      </p:sp>
      <p:cxnSp>
        <p:nvCxnSpPr>
          <p:cNvPr id="44" name="Straight Connector 43">
            <a:extLst>
              <a:ext uri="{FF2B5EF4-FFF2-40B4-BE49-F238E27FC236}">
                <a16:creationId xmlns:a16="http://schemas.microsoft.com/office/drawing/2014/main" id="{0EDB879C-C64A-278D-1046-A99D050A363E}"/>
              </a:ext>
            </a:extLst>
          </p:cNvPr>
          <p:cNvCxnSpPr>
            <a:cxnSpLocks/>
          </p:cNvCxnSpPr>
          <p:nvPr userDrawn="1"/>
        </p:nvCxnSpPr>
        <p:spPr>
          <a:xfrm flipH="1">
            <a:off x="4219022" y="8418085"/>
            <a:ext cx="335222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45" name="Oval 44">
            <a:extLst>
              <a:ext uri="{FF2B5EF4-FFF2-40B4-BE49-F238E27FC236}">
                <a16:creationId xmlns:a16="http://schemas.microsoft.com/office/drawing/2014/main" id="{FA1CEC7A-0316-D012-2BD4-83A03206FE46}"/>
              </a:ext>
            </a:extLst>
          </p:cNvPr>
          <p:cNvSpPr/>
          <p:nvPr userDrawn="1"/>
        </p:nvSpPr>
        <p:spPr>
          <a:xfrm>
            <a:off x="3946306" y="7668011"/>
            <a:ext cx="834190" cy="834190"/>
          </a:xfrm>
          <a:prstGeom prst="ellipse">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Text Placeholder 32">
            <a:extLst>
              <a:ext uri="{FF2B5EF4-FFF2-40B4-BE49-F238E27FC236}">
                <a16:creationId xmlns:a16="http://schemas.microsoft.com/office/drawing/2014/main" id="{BC58B3BA-A092-07A4-F39C-7D38A7491C29}"/>
              </a:ext>
            </a:extLst>
          </p:cNvPr>
          <p:cNvSpPr>
            <a:spLocks noGrp="1"/>
          </p:cNvSpPr>
          <p:nvPr>
            <p:ph type="body" sz="quarter" idx="52" hasCustomPrompt="1"/>
          </p:nvPr>
        </p:nvSpPr>
        <p:spPr>
          <a:xfrm>
            <a:off x="3946307" y="7668011"/>
            <a:ext cx="834190" cy="815893"/>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03</a:t>
            </a:r>
            <a:endParaRPr lang="en-US" dirty="0"/>
          </a:p>
        </p:txBody>
      </p:sp>
      <p:sp>
        <p:nvSpPr>
          <p:cNvPr id="47" name="Text Placeholder 32">
            <a:extLst>
              <a:ext uri="{FF2B5EF4-FFF2-40B4-BE49-F238E27FC236}">
                <a16:creationId xmlns:a16="http://schemas.microsoft.com/office/drawing/2014/main" id="{0275C130-A1A4-8143-BBC8-2C0026BDC129}"/>
              </a:ext>
            </a:extLst>
          </p:cNvPr>
          <p:cNvSpPr>
            <a:spLocks noGrp="1"/>
          </p:cNvSpPr>
          <p:nvPr>
            <p:ph type="body" sz="quarter" idx="53" hasCustomPrompt="1"/>
          </p:nvPr>
        </p:nvSpPr>
        <p:spPr>
          <a:xfrm>
            <a:off x="5023413" y="7714435"/>
            <a:ext cx="2338086" cy="657930"/>
          </a:xfrm>
        </p:spPr>
        <p:txBody>
          <a:bodyPr anchor="ctr">
            <a:noAutofit/>
          </a:bodyPr>
          <a:lstStyle>
            <a:lvl1pPr marL="0" indent="0" algn="l">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Click to type</a:t>
            </a:r>
            <a:endParaRPr lang="en-US" dirty="0"/>
          </a:p>
        </p:txBody>
      </p:sp>
      <p:cxnSp>
        <p:nvCxnSpPr>
          <p:cNvPr id="48" name="Straight Connector 47">
            <a:extLst>
              <a:ext uri="{FF2B5EF4-FFF2-40B4-BE49-F238E27FC236}">
                <a16:creationId xmlns:a16="http://schemas.microsoft.com/office/drawing/2014/main" id="{9DB4E8AA-FAD1-C454-2A6C-9DCE5A2D4549}"/>
              </a:ext>
            </a:extLst>
          </p:cNvPr>
          <p:cNvCxnSpPr>
            <a:cxnSpLocks/>
          </p:cNvCxnSpPr>
          <p:nvPr userDrawn="1"/>
        </p:nvCxnSpPr>
        <p:spPr>
          <a:xfrm flipH="1">
            <a:off x="4207447" y="9390358"/>
            <a:ext cx="335222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49" name="Oval 48">
            <a:extLst>
              <a:ext uri="{FF2B5EF4-FFF2-40B4-BE49-F238E27FC236}">
                <a16:creationId xmlns:a16="http://schemas.microsoft.com/office/drawing/2014/main" id="{CA393979-BD7C-3703-45E6-3F4233F9BA5A}"/>
              </a:ext>
            </a:extLst>
          </p:cNvPr>
          <p:cNvSpPr/>
          <p:nvPr userDrawn="1"/>
        </p:nvSpPr>
        <p:spPr>
          <a:xfrm>
            <a:off x="3934731" y="8640284"/>
            <a:ext cx="834190" cy="834190"/>
          </a:xfrm>
          <a:prstGeom prst="ellipse">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Text Placeholder 32">
            <a:extLst>
              <a:ext uri="{FF2B5EF4-FFF2-40B4-BE49-F238E27FC236}">
                <a16:creationId xmlns:a16="http://schemas.microsoft.com/office/drawing/2014/main" id="{94F85A0E-2854-6440-52C5-FAE6C992FFE4}"/>
              </a:ext>
            </a:extLst>
          </p:cNvPr>
          <p:cNvSpPr>
            <a:spLocks noGrp="1"/>
          </p:cNvSpPr>
          <p:nvPr>
            <p:ph type="body" sz="quarter" idx="54" hasCustomPrompt="1"/>
          </p:nvPr>
        </p:nvSpPr>
        <p:spPr>
          <a:xfrm>
            <a:off x="3934732" y="8640284"/>
            <a:ext cx="834190" cy="815893"/>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04</a:t>
            </a:r>
            <a:endParaRPr lang="en-US" dirty="0"/>
          </a:p>
        </p:txBody>
      </p:sp>
      <p:sp>
        <p:nvSpPr>
          <p:cNvPr id="51" name="Text Placeholder 32">
            <a:extLst>
              <a:ext uri="{FF2B5EF4-FFF2-40B4-BE49-F238E27FC236}">
                <a16:creationId xmlns:a16="http://schemas.microsoft.com/office/drawing/2014/main" id="{7CADD854-42C3-92B3-E4D4-50C326AA0EB2}"/>
              </a:ext>
            </a:extLst>
          </p:cNvPr>
          <p:cNvSpPr>
            <a:spLocks noGrp="1"/>
          </p:cNvSpPr>
          <p:nvPr>
            <p:ph type="body" sz="quarter" idx="55" hasCustomPrompt="1"/>
          </p:nvPr>
        </p:nvSpPr>
        <p:spPr>
          <a:xfrm>
            <a:off x="5011838" y="8686708"/>
            <a:ext cx="2338086" cy="657930"/>
          </a:xfrm>
        </p:spPr>
        <p:txBody>
          <a:bodyPr anchor="ctr">
            <a:noAutofit/>
          </a:bodyPr>
          <a:lstStyle>
            <a:lvl1pPr marL="0" indent="0" algn="l">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Click to type</a:t>
            </a:r>
            <a:endParaRPr lang="en-US" dirty="0"/>
          </a:p>
        </p:txBody>
      </p:sp>
    </p:spTree>
    <p:extLst>
      <p:ext uri="{BB962C8B-B14F-4D97-AF65-F5344CB8AC3E}">
        <p14:creationId xmlns:p14="http://schemas.microsoft.com/office/powerpoint/2010/main" val="322387731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830606F5-658C-1F7B-48EC-2E15722A732E}"/>
              </a:ext>
            </a:extLst>
          </p:cNvPr>
          <p:cNvPicPr>
            <a:picLocks noChangeAspect="1"/>
          </p:cNvPicPr>
          <p:nvPr userDrawn="1"/>
        </p:nvPicPr>
        <p:blipFill>
          <a:blip r:embed="rId2" cstate="screen">
            <a:alphaModFix/>
            <a:extLst>
              <a:ext uri="{28A0092B-C50C-407E-A947-70E740481C1C}">
                <a14:useLocalDpi xmlns:a14="http://schemas.microsoft.com/office/drawing/2010/main"/>
              </a:ext>
            </a:extLst>
          </a:blip>
          <a:srcRect/>
          <a:stretch>
            <a:fillRect/>
          </a:stretch>
        </p:blipFill>
        <p:spPr>
          <a:xfrm>
            <a:off x="2089928" y="-1753300"/>
            <a:ext cx="6835648" cy="7131799"/>
          </a:xfrm>
          <a:custGeom>
            <a:avLst/>
            <a:gdLst>
              <a:gd name="connsiteX0" fmla="*/ 6691001 w 6835648"/>
              <a:gd name="connsiteY0" fmla="*/ 0 h 7131799"/>
              <a:gd name="connsiteX1" fmla="*/ 6835648 w 6835648"/>
              <a:gd name="connsiteY1" fmla="*/ 0 h 7131799"/>
              <a:gd name="connsiteX2" fmla="*/ 6835648 w 6835648"/>
              <a:gd name="connsiteY2" fmla="*/ 1378753 h 7131799"/>
              <a:gd name="connsiteX3" fmla="*/ 6691001 w 6835648"/>
              <a:gd name="connsiteY3" fmla="*/ 1378753 h 7131799"/>
              <a:gd name="connsiteX4" fmla="*/ 0 w 6835648"/>
              <a:gd name="connsiteY4" fmla="*/ 0 h 7131799"/>
              <a:gd name="connsiteX5" fmla="*/ 170016 w 6835648"/>
              <a:gd name="connsiteY5" fmla="*/ 0 h 7131799"/>
              <a:gd name="connsiteX6" fmla="*/ 170016 w 6835648"/>
              <a:gd name="connsiteY6" fmla="*/ 1753300 h 7131799"/>
              <a:gd name="connsiteX7" fmla="*/ 5469748 w 6835648"/>
              <a:gd name="connsiteY7" fmla="*/ 1753300 h 7131799"/>
              <a:gd name="connsiteX8" fmla="*/ 5469748 w 6835648"/>
              <a:gd name="connsiteY8" fmla="*/ 7131799 h 7131799"/>
              <a:gd name="connsiteX9" fmla="*/ 0 w 6835648"/>
              <a:gd name="connsiteY9" fmla="*/ 7131799 h 7131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48" h="7131799">
                <a:moveTo>
                  <a:pt x="6691001" y="0"/>
                </a:moveTo>
                <a:lnTo>
                  <a:pt x="6835648" y="0"/>
                </a:lnTo>
                <a:lnTo>
                  <a:pt x="6835648" y="1378753"/>
                </a:lnTo>
                <a:lnTo>
                  <a:pt x="6691001" y="1378753"/>
                </a:lnTo>
                <a:close/>
                <a:moveTo>
                  <a:pt x="0" y="0"/>
                </a:moveTo>
                <a:lnTo>
                  <a:pt x="170016" y="0"/>
                </a:lnTo>
                <a:lnTo>
                  <a:pt x="170016" y="1753300"/>
                </a:lnTo>
                <a:lnTo>
                  <a:pt x="5469748" y="1753300"/>
                </a:lnTo>
                <a:lnTo>
                  <a:pt x="5469748" y="7131799"/>
                </a:lnTo>
                <a:lnTo>
                  <a:pt x="0" y="7131799"/>
                </a:lnTo>
                <a:close/>
              </a:path>
            </a:pathLst>
          </a:custGeom>
        </p:spPr>
      </p:pic>
      <p:sp>
        <p:nvSpPr>
          <p:cNvPr id="15" name="Rectangle 14">
            <a:extLst>
              <a:ext uri="{FF2B5EF4-FFF2-40B4-BE49-F238E27FC236}">
                <a16:creationId xmlns:a16="http://schemas.microsoft.com/office/drawing/2014/main" id="{FD04AD2D-BC29-776D-FD48-BD1499116838}"/>
              </a:ext>
            </a:extLst>
          </p:cNvPr>
          <p:cNvSpPr/>
          <p:nvPr userDrawn="1"/>
        </p:nvSpPr>
        <p:spPr>
          <a:xfrm>
            <a:off x="-25603" y="1530175"/>
            <a:ext cx="4326669" cy="446488"/>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14" name="Picture Placeholder 13">
            <a:extLst>
              <a:ext uri="{FF2B5EF4-FFF2-40B4-BE49-F238E27FC236}">
                <a16:creationId xmlns:a16="http://schemas.microsoft.com/office/drawing/2014/main" id="{91383543-1815-98EC-843F-A530F1E1CC3F}"/>
              </a:ext>
            </a:extLst>
          </p:cNvPr>
          <p:cNvSpPr>
            <a:spLocks noGrp="1"/>
          </p:cNvSpPr>
          <p:nvPr>
            <p:ph type="pic" sz="quarter" idx="51"/>
          </p:nvPr>
        </p:nvSpPr>
        <p:spPr>
          <a:xfrm>
            <a:off x="2783121" y="0"/>
            <a:ext cx="4789072" cy="4566547"/>
          </a:xfrm>
          <a:custGeom>
            <a:avLst/>
            <a:gdLst>
              <a:gd name="connsiteX0" fmla="*/ 624662 w 4789072"/>
              <a:gd name="connsiteY0" fmla="*/ 0 h 4566547"/>
              <a:gd name="connsiteX1" fmla="*/ 4789072 w 4789072"/>
              <a:gd name="connsiteY1" fmla="*/ 0 h 4566547"/>
              <a:gd name="connsiteX2" fmla="*/ 4789072 w 4789072"/>
              <a:gd name="connsiteY2" fmla="*/ 3714815 h 4566547"/>
              <a:gd name="connsiteX3" fmla="*/ 4758608 w 4789072"/>
              <a:gd name="connsiteY3" fmla="*/ 3748335 h 4566547"/>
              <a:gd name="connsiteX4" fmla="*/ 2783268 w 4789072"/>
              <a:gd name="connsiteY4" fmla="*/ 4566547 h 4566547"/>
              <a:gd name="connsiteX5" fmla="*/ 4138 w 4789072"/>
              <a:gd name="connsiteY5" fmla="*/ 2058620 h 4566547"/>
              <a:gd name="connsiteX6" fmla="*/ 0 w 4789072"/>
              <a:gd name="connsiteY6" fmla="*/ 1976663 h 4566547"/>
              <a:gd name="connsiteX7" fmla="*/ 1517945 w 4789072"/>
              <a:gd name="connsiteY7" fmla="*/ 1976663 h 4566547"/>
              <a:gd name="connsiteX8" fmla="*/ 1517945 w 4789072"/>
              <a:gd name="connsiteY8" fmla="*/ 1530175 h 4566547"/>
              <a:gd name="connsiteX9" fmla="*/ 1046 w 4789072"/>
              <a:gd name="connsiteY9" fmla="*/ 1530175 h 4566547"/>
              <a:gd name="connsiteX10" fmla="*/ 21903 w 4789072"/>
              <a:gd name="connsiteY10" fmla="*/ 1347564 h 4566547"/>
              <a:gd name="connsiteX11" fmla="*/ 466810 w 4789072"/>
              <a:gd name="connsiteY11" fmla="*/ 211093 h 4566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789072" h="4566547">
                <a:moveTo>
                  <a:pt x="624662" y="0"/>
                </a:moveTo>
                <a:lnTo>
                  <a:pt x="4789072" y="0"/>
                </a:lnTo>
                <a:lnTo>
                  <a:pt x="4789072" y="3714815"/>
                </a:lnTo>
                <a:lnTo>
                  <a:pt x="4758608" y="3748335"/>
                </a:lnTo>
                <a:cubicBezTo>
                  <a:pt x="4253074" y="4253868"/>
                  <a:pt x="3554686" y="4566547"/>
                  <a:pt x="2783268" y="4566547"/>
                </a:cubicBezTo>
                <a:cubicBezTo>
                  <a:pt x="1336858" y="4566547"/>
                  <a:pt x="147196" y="3467285"/>
                  <a:pt x="4138" y="2058620"/>
                </a:cubicBezTo>
                <a:lnTo>
                  <a:pt x="0" y="1976663"/>
                </a:lnTo>
                <a:lnTo>
                  <a:pt x="1517945" y="1976663"/>
                </a:lnTo>
                <a:lnTo>
                  <a:pt x="1517945" y="1530175"/>
                </a:lnTo>
                <a:lnTo>
                  <a:pt x="1046" y="1530175"/>
                </a:lnTo>
                <a:lnTo>
                  <a:pt x="21903" y="1347564"/>
                </a:lnTo>
                <a:cubicBezTo>
                  <a:pt x="85489" y="931416"/>
                  <a:pt x="240900" y="545484"/>
                  <a:pt x="466810" y="211093"/>
                </a:cubicBezTo>
                <a:close/>
              </a:path>
            </a:pathLst>
          </a:custGeom>
        </p:spPr>
        <p:txBody>
          <a:bodyPr wrap="square">
            <a:noAutofit/>
          </a:bodyPr>
          <a:lstStyle/>
          <a:p>
            <a:endParaRPr lang="en-GB"/>
          </a:p>
        </p:txBody>
      </p:sp>
      <p:sp>
        <p:nvSpPr>
          <p:cNvPr id="10" name="Text Placeholder 32">
            <a:extLst>
              <a:ext uri="{FF2B5EF4-FFF2-40B4-BE49-F238E27FC236}">
                <a16:creationId xmlns:a16="http://schemas.microsoft.com/office/drawing/2014/main" id="{8F305710-49CE-2CD1-A190-0899D236C5C3}"/>
              </a:ext>
            </a:extLst>
          </p:cNvPr>
          <p:cNvSpPr>
            <a:spLocks noGrp="1"/>
          </p:cNvSpPr>
          <p:nvPr>
            <p:ph type="body" sz="quarter" idx="17" hasCustomPrompt="1"/>
          </p:nvPr>
        </p:nvSpPr>
        <p:spPr>
          <a:xfrm>
            <a:off x="0" y="1538257"/>
            <a:ext cx="4301066" cy="446489"/>
          </a:xfrm>
        </p:spPr>
        <p:txBody>
          <a:bodyPr anchor="t">
            <a:noAutofit/>
          </a:bodyPr>
          <a:lstStyle>
            <a:lvl1pPr marL="0" indent="0" algn="ctr">
              <a:lnSpc>
                <a:spcPct val="100000"/>
              </a:lnSpc>
              <a:spcBef>
                <a:spcPts val="0"/>
              </a:spcBef>
              <a:buNone/>
              <a:defRPr sz="2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b="0" dirty="0"/>
              <a:t>www.</a:t>
            </a:r>
            <a:r>
              <a:rPr lang="en-GB" b="1" dirty="0"/>
              <a:t>website</a:t>
            </a:r>
            <a:r>
              <a:rPr lang="en-GB" b="0" dirty="0"/>
              <a:t>.com</a:t>
            </a:r>
            <a:endParaRPr lang="en-US" dirty="0"/>
          </a:p>
        </p:txBody>
      </p:sp>
      <p:sp>
        <p:nvSpPr>
          <p:cNvPr id="29" name="Text Placeholder 32">
            <a:extLst>
              <a:ext uri="{FF2B5EF4-FFF2-40B4-BE49-F238E27FC236}">
                <a16:creationId xmlns:a16="http://schemas.microsoft.com/office/drawing/2014/main" id="{959F6218-D33D-7104-2D83-FB7D29B59E78}"/>
              </a:ext>
            </a:extLst>
          </p:cNvPr>
          <p:cNvSpPr>
            <a:spLocks noGrp="1"/>
          </p:cNvSpPr>
          <p:nvPr>
            <p:ph type="body" sz="quarter" idx="48" hasCustomPrompt="1"/>
          </p:nvPr>
        </p:nvSpPr>
        <p:spPr>
          <a:xfrm>
            <a:off x="2277980" y="6148998"/>
            <a:ext cx="4925962"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30" name="Text Placeholder 32">
            <a:extLst>
              <a:ext uri="{FF2B5EF4-FFF2-40B4-BE49-F238E27FC236}">
                <a16:creationId xmlns:a16="http://schemas.microsoft.com/office/drawing/2014/main" id="{59372EE0-CF07-7283-DE74-9CA95690F266}"/>
              </a:ext>
            </a:extLst>
          </p:cNvPr>
          <p:cNvSpPr>
            <a:spLocks noGrp="1"/>
          </p:cNvSpPr>
          <p:nvPr>
            <p:ph type="body" sz="quarter" idx="49" hasCustomPrompt="1"/>
          </p:nvPr>
        </p:nvSpPr>
        <p:spPr>
          <a:xfrm>
            <a:off x="2259944" y="5481294"/>
            <a:ext cx="4925962"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31" name="Text Placeholder 32">
            <a:extLst>
              <a:ext uri="{FF2B5EF4-FFF2-40B4-BE49-F238E27FC236}">
                <a16:creationId xmlns:a16="http://schemas.microsoft.com/office/drawing/2014/main" id="{79513FAF-DD48-EB4B-4C3D-EBF815669A32}"/>
              </a:ext>
            </a:extLst>
          </p:cNvPr>
          <p:cNvSpPr>
            <a:spLocks noGrp="1"/>
          </p:cNvSpPr>
          <p:nvPr>
            <p:ph type="body" sz="quarter" idx="50" hasCustomPrompt="1"/>
          </p:nvPr>
        </p:nvSpPr>
        <p:spPr>
          <a:xfrm>
            <a:off x="2277980" y="6996841"/>
            <a:ext cx="4925962" cy="2349433"/>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cxnSp>
        <p:nvCxnSpPr>
          <p:cNvPr id="32" name="Straight Connector 31">
            <a:extLst>
              <a:ext uri="{FF2B5EF4-FFF2-40B4-BE49-F238E27FC236}">
                <a16:creationId xmlns:a16="http://schemas.microsoft.com/office/drawing/2014/main" id="{E0FAE6EC-3AD2-E0D5-6902-27FC5B263F8B}"/>
              </a:ext>
            </a:extLst>
          </p:cNvPr>
          <p:cNvCxnSpPr>
            <a:cxnSpLocks/>
          </p:cNvCxnSpPr>
          <p:nvPr userDrawn="1"/>
        </p:nvCxnSpPr>
        <p:spPr>
          <a:xfrm flipV="1">
            <a:off x="2277980" y="6057133"/>
            <a:ext cx="5294213" cy="26376"/>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6" name="Google Shape;620;g2fda190aa30_1_611">
            <a:extLst>
              <a:ext uri="{FF2B5EF4-FFF2-40B4-BE49-F238E27FC236}">
                <a16:creationId xmlns:a16="http://schemas.microsoft.com/office/drawing/2014/main" id="{B0DD5FA3-0226-133C-F766-90884C9F6D23}"/>
              </a:ext>
            </a:extLst>
          </p:cNvPr>
          <p:cNvSpPr txBox="1"/>
          <p:nvPr userDrawn="1"/>
        </p:nvSpPr>
        <p:spPr>
          <a:xfrm>
            <a:off x="6713756" y="10028654"/>
            <a:ext cx="374400" cy="4659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fld id="{00000000-1234-1234-1234-123412341234}" type="slidenum">
              <a:rPr lang="en-GB" sz="700" b="0" i="0">
                <a:solidFill>
                  <a:srgbClr val="8AC03B"/>
                </a:solidFill>
                <a:latin typeface="Calibri"/>
                <a:ea typeface="Calibri"/>
                <a:cs typeface="Calibri"/>
                <a:sym typeface="Calibri"/>
              </a:rPr>
              <a:t>‹#›</a:t>
            </a:fld>
            <a:endParaRPr sz="700" b="0" i="0">
              <a:solidFill>
                <a:srgbClr val="8AC03B"/>
              </a:solidFill>
              <a:latin typeface="Calibri"/>
              <a:ea typeface="Calibri"/>
              <a:cs typeface="Calibri"/>
              <a:sym typeface="Calibri"/>
            </a:endParaRPr>
          </a:p>
        </p:txBody>
      </p:sp>
      <p:sp>
        <p:nvSpPr>
          <p:cNvPr id="7" name="Google Shape;621;g2fda190aa30_1_611">
            <a:extLst>
              <a:ext uri="{FF2B5EF4-FFF2-40B4-BE49-F238E27FC236}">
                <a16:creationId xmlns:a16="http://schemas.microsoft.com/office/drawing/2014/main" id="{C23C7C74-EEAF-A013-A659-6D23844BEAB7}"/>
              </a:ext>
            </a:extLst>
          </p:cNvPr>
          <p:cNvSpPr txBox="1"/>
          <p:nvPr userDrawn="1"/>
        </p:nvSpPr>
        <p:spPr>
          <a:xfrm>
            <a:off x="1948383" y="9779577"/>
            <a:ext cx="5181300" cy="6309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700" b="0" i="0" dirty="0">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dirty="0">
                <a:solidFill>
                  <a:srgbClr val="6D6E71"/>
                </a:solidFill>
                <a:latin typeface="Roboto"/>
                <a:ea typeface="Roboto"/>
                <a:cs typeface="Roboto"/>
                <a:sym typeface="Roboto"/>
              </a:rPr>
              <a:t>2021-2-BE04-KA220-YOU-000050778</a:t>
            </a:r>
            <a:br>
              <a:rPr lang="en-GB" sz="700" dirty="0">
                <a:solidFill>
                  <a:srgbClr val="6D6E71"/>
                </a:solidFill>
                <a:latin typeface="Roboto"/>
                <a:ea typeface="Roboto"/>
                <a:cs typeface="Roboto"/>
                <a:sym typeface="Roboto"/>
              </a:rPr>
            </a:br>
            <a:endParaRPr sz="700" dirty="0">
              <a:solidFill>
                <a:srgbClr val="6D6E71"/>
              </a:solidFill>
              <a:latin typeface="Roboto"/>
              <a:ea typeface="Roboto"/>
              <a:cs typeface="Roboto"/>
              <a:sym typeface="Roboto"/>
            </a:endParaRPr>
          </a:p>
        </p:txBody>
      </p:sp>
      <p:sp>
        <p:nvSpPr>
          <p:cNvPr id="8" name="Google Shape;622;g2fda190aa30_1_611">
            <a:extLst>
              <a:ext uri="{FF2B5EF4-FFF2-40B4-BE49-F238E27FC236}">
                <a16:creationId xmlns:a16="http://schemas.microsoft.com/office/drawing/2014/main" id="{793878C4-CFFD-FC20-8B77-F6D935CDFC53}"/>
              </a:ext>
            </a:extLst>
          </p:cNvPr>
          <p:cNvSpPr/>
          <p:nvPr userDrawn="1"/>
        </p:nvSpPr>
        <p:spPr>
          <a:xfrm>
            <a:off x="1589709" y="942761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a:solidFill>
                  <a:schemeClr val="dk1"/>
                </a:solidFill>
                <a:latin typeface="Calibri"/>
                <a:ea typeface="Calibri"/>
                <a:cs typeface="Calibri"/>
                <a:sym typeface="Calibri"/>
              </a:rPr>
              <a:t>This resource is licensed under CC BY 4.0</a:t>
            </a:r>
            <a:endParaRPr/>
          </a:p>
          <a:p>
            <a:pPr marL="0" marR="0" lvl="0" indent="0" algn="l" rtl="0">
              <a:lnSpc>
                <a:spcPct val="100000"/>
              </a:lnSpc>
              <a:spcBef>
                <a:spcPts val="0"/>
              </a:spcBef>
              <a:spcAft>
                <a:spcPts val="0"/>
              </a:spcAft>
              <a:buClr>
                <a:schemeClr val="dk1"/>
              </a:buClr>
              <a:buSzPts val="800"/>
              <a:buFont typeface="Century Schoolbook"/>
              <a:buNone/>
            </a:pPr>
            <a:endParaRPr sz="800" b="1" i="0">
              <a:solidFill>
                <a:schemeClr val="dk1"/>
              </a:solidFill>
              <a:latin typeface="Calibri"/>
              <a:ea typeface="Calibri"/>
              <a:cs typeface="Calibri"/>
              <a:sym typeface="Calibri"/>
            </a:endParaRPr>
          </a:p>
        </p:txBody>
      </p:sp>
      <p:pic>
        <p:nvPicPr>
          <p:cNvPr id="9" name="Google Shape;623;g2fda190aa30_1_611">
            <a:extLst>
              <a:ext uri="{FF2B5EF4-FFF2-40B4-BE49-F238E27FC236}">
                <a16:creationId xmlns:a16="http://schemas.microsoft.com/office/drawing/2014/main" id="{4064D5E9-C1E2-7627-2ACA-CCE0ADDF9935}"/>
              </a:ext>
            </a:extLst>
          </p:cNvPr>
          <p:cNvPicPr preferRelativeResize="0"/>
          <p:nvPr userDrawn="1"/>
        </p:nvPicPr>
        <p:blipFill rotWithShape="1">
          <a:blip r:embed="rId3">
            <a:alphaModFix/>
          </a:blip>
          <a:srcRect/>
          <a:stretch/>
        </p:blipFill>
        <p:spPr>
          <a:xfrm>
            <a:off x="324486" y="9345402"/>
            <a:ext cx="1244049" cy="433251"/>
          </a:xfrm>
          <a:prstGeom prst="rect">
            <a:avLst/>
          </a:prstGeom>
          <a:noFill/>
          <a:ln>
            <a:noFill/>
          </a:ln>
        </p:spPr>
      </p:pic>
      <p:pic>
        <p:nvPicPr>
          <p:cNvPr id="11" name="Google Shape;624;g2fda190aa30_1_611" descr="Co-funded by the European Union logo in png for web usage">
            <a:extLst>
              <a:ext uri="{FF2B5EF4-FFF2-40B4-BE49-F238E27FC236}">
                <a16:creationId xmlns:a16="http://schemas.microsoft.com/office/drawing/2014/main" id="{8F9B7E7F-8CF0-64A3-86CD-CC3C03B82A14}"/>
              </a:ext>
            </a:extLst>
          </p:cNvPr>
          <p:cNvPicPr preferRelativeResize="0"/>
          <p:nvPr userDrawn="1"/>
        </p:nvPicPr>
        <p:blipFill rotWithShape="1">
          <a:blip r:embed="rId4">
            <a:alphaModFix/>
          </a:blip>
          <a:srcRect/>
          <a:stretch/>
        </p:blipFill>
        <p:spPr>
          <a:xfrm>
            <a:off x="314578" y="9857496"/>
            <a:ext cx="1724688" cy="433251"/>
          </a:xfrm>
          <a:prstGeom prst="rect">
            <a:avLst/>
          </a:prstGeom>
          <a:noFill/>
          <a:ln>
            <a:noFill/>
          </a:ln>
        </p:spPr>
      </p:pic>
    </p:spTree>
    <p:extLst>
      <p:ext uri="{BB962C8B-B14F-4D97-AF65-F5344CB8AC3E}">
        <p14:creationId xmlns:p14="http://schemas.microsoft.com/office/powerpoint/2010/main" val="35879930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Magazine/Newsletter Cover">
    <p:spTree>
      <p:nvGrpSpPr>
        <p:cNvPr id="1" name=""/>
        <p:cNvGrpSpPr/>
        <p:nvPr/>
      </p:nvGrpSpPr>
      <p:grpSpPr>
        <a:xfrm>
          <a:off x="0" y="0"/>
          <a:ext cx="0" cy="0"/>
          <a:chOff x="0" y="0"/>
          <a:chExt cx="0" cy="0"/>
        </a:xfrm>
      </p:grpSpPr>
      <p:pic>
        <p:nvPicPr>
          <p:cNvPr id="40" name="Picture 39">
            <a:extLst>
              <a:ext uri="{FF2B5EF4-FFF2-40B4-BE49-F238E27FC236}">
                <a16:creationId xmlns:a16="http://schemas.microsoft.com/office/drawing/2014/main" id="{DA5D47D1-2E4D-53CD-5BC3-8F1CDDFDBF9E}"/>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rot="9000000">
            <a:off x="4156903" y="-1408070"/>
            <a:ext cx="5202335" cy="5427724"/>
          </a:xfrm>
          <a:custGeom>
            <a:avLst/>
            <a:gdLst>
              <a:gd name="connsiteX0" fmla="*/ 0 w 6275419"/>
              <a:gd name="connsiteY0" fmla="*/ 2338122 h 6547299"/>
              <a:gd name="connsiteX1" fmla="*/ 0 w 6275419"/>
              <a:gd name="connsiteY1" fmla="*/ 0 h 6547299"/>
              <a:gd name="connsiteX2" fmla="*/ 1349916 w 6275419"/>
              <a:gd name="connsiteY2" fmla="*/ 0 h 6547299"/>
              <a:gd name="connsiteX3" fmla="*/ 994942 w 6275419"/>
              <a:gd name="connsiteY3" fmla="*/ 614832 h 6547299"/>
              <a:gd name="connsiteX4" fmla="*/ 177967 w 6275419"/>
              <a:gd name="connsiteY4" fmla="*/ 614832 h 6547299"/>
              <a:gd name="connsiteX5" fmla="*/ 177967 w 6275419"/>
              <a:gd name="connsiteY5" fmla="*/ 2029874 h 6547299"/>
              <a:gd name="connsiteX6" fmla="*/ 3561392 w 6275419"/>
              <a:gd name="connsiteY6" fmla="*/ 6547299 h 6547299"/>
              <a:gd name="connsiteX7" fmla="*/ 4084033 w 6275419"/>
              <a:gd name="connsiteY7" fmla="*/ 5642058 h 6547299"/>
              <a:gd name="connsiteX8" fmla="*/ 1736058 w 6275419"/>
              <a:gd name="connsiteY8" fmla="*/ 4286454 h 6547299"/>
              <a:gd name="connsiteX9" fmla="*/ 1736058 w 6275419"/>
              <a:gd name="connsiteY9" fmla="*/ 3785708 h 6547299"/>
              <a:gd name="connsiteX10" fmla="*/ 3877337 w 6275419"/>
              <a:gd name="connsiteY10" fmla="*/ 76905 h 6547299"/>
              <a:gd name="connsiteX11" fmla="*/ 3744133 w 6275419"/>
              <a:gd name="connsiteY11" fmla="*/ 0 h 6547299"/>
              <a:gd name="connsiteX12" fmla="*/ 6275419 w 6275419"/>
              <a:gd name="connsiteY12" fmla="*/ 0 h 6547299"/>
              <a:gd name="connsiteX13" fmla="*/ 6275419 w 6275419"/>
              <a:gd name="connsiteY13" fmla="*/ 6547299 h 6547299"/>
              <a:gd name="connsiteX14" fmla="*/ 0 w 6275419"/>
              <a:gd name="connsiteY14" fmla="*/ 6547299 h 6547299"/>
              <a:gd name="connsiteX15" fmla="*/ 0 w 6275419"/>
              <a:gd name="connsiteY15" fmla="*/ 3284141 h 6547299"/>
              <a:gd name="connsiteX16" fmla="*/ 177967 w 6275419"/>
              <a:gd name="connsiteY16" fmla="*/ 3386890 h 6547299"/>
              <a:gd name="connsiteX17" fmla="*/ 177968 w 6275419"/>
              <a:gd name="connsiteY17" fmla="*/ 4620240 h 6547299"/>
              <a:gd name="connsiteX18" fmla="*/ 119092 w 6275419"/>
              <a:gd name="connsiteY18" fmla="*/ 4722215 h 6547299"/>
              <a:gd name="connsiteX19" fmla="*/ 177968 w 6275419"/>
              <a:gd name="connsiteY19" fmla="*/ 4756207 h 6547299"/>
              <a:gd name="connsiteX20" fmla="*/ 177968 w 6275419"/>
              <a:gd name="connsiteY20" fmla="*/ 5344355 h 6547299"/>
              <a:gd name="connsiteX21" fmla="*/ 1196669 w 6275419"/>
              <a:gd name="connsiteY21" fmla="*/ 5344354 h 6547299"/>
              <a:gd name="connsiteX22" fmla="*/ 3280230 w 6275419"/>
              <a:gd name="connsiteY22" fmla="*/ 6547299 h 6547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275419" h="6547299">
                <a:moveTo>
                  <a:pt x="0" y="2338122"/>
                </a:moveTo>
                <a:lnTo>
                  <a:pt x="0" y="0"/>
                </a:lnTo>
                <a:lnTo>
                  <a:pt x="1349916" y="0"/>
                </a:lnTo>
                <a:lnTo>
                  <a:pt x="994942" y="614832"/>
                </a:lnTo>
                <a:lnTo>
                  <a:pt x="177967" y="614832"/>
                </a:lnTo>
                <a:lnTo>
                  <a:pt x="177967" y="2029874"/>
                </a:lnTo>
                <a:close/>
                <a:moveTo>
                  <a:pt x="3561392" y="6547299"/>
                </a:moveTo>
                <a:lnTo>
                  <a:pt x="4084033" y="5642058"/>
                </a:lnTo>
                <a:lnTo>
                  <a:pt x="1736058" y="4286454"/>
                </a:lnTo>
                <a:lnTo>
                  <a:pt x="1736058" y="3785708"/>
                </a:lnTo>
                <a:lnTo>
                  <a:pt x="3877337" y="76905"/>
                </a:lnTo>
                <a:lnTo>
                  <a:pt x="3744133" y="0"/>
                </a:lnTo>
                <a:lnTo>
                  <a:pt x="6275419" y="0"/>
                </a:lnTo>
                <a:lnTo>
                  <a:pt x="6275419" y="6547299"/>
                </a:lnTo>
                <a:close/>
                <a:moveTo>
                  <a:pt x="0" y="6547299"/>
                </a:moveTo>
                <a:lnTo>
                  <a:pt x="0" y="3284141"/>
                </a:lnTo>
                <a:lnTo>
                  <a:pt x="177967" y="3386890"/>
                </a:lnTo>
                <a:lnTo>
                  <a:pt x="177968" y="4620240"/>
                </a:lnTo>
                <a:lnTo>
                  <a:pt x="119092" y="4722215"/>
                </a:lnTo>
                <a:lnTo>
                  <a:pt x="177968" y="4756207"/>
                </a:lnTo>
                <a:lnTo>
                  <a:pt x="177968" y="5344355"/>
                </a:lnTo>
                <a:lnTo>
                  <a:pt x="1196669" y="5344354"/>
                </a:lnTo>
                <a:lnTo>
                  <a:pt x="3280230" y="6547299"/>
                </a:lnTo>
                <a:close/>
              </a:path>
            </a:pathLst>
          </a:custGeom>
        </p:spPr>
      </p:pic>
      <p:sp>
        <p:nvSpPr>
          <p:cNvPr id="296" name="Text Placeholder 32">
            <a:extLst>
              <a:ext uri="{FF2B5EF4-FFF2-40B4-BE49-F238E27FC236}">
                <a16:creationId xmlns:a16="http://schemas.microsoft.com/office/drawing/2014/main" id="{ECA6C077-5204-6C4D-9FFA-06AB7E6C2557}"/>
              </a:ext>
            </a:extLst>
          </p:cNvPr>
          <p:cNvSpPr>
            <a:spLocks noGrp="1"/>
          </p:cNvSpPr>
          <p:nvPr>
            <p:ph type="body" sz="quarter" idx="34" hasCustomPrompt="1"/>
          </p:nvPr>
        </p:nvSpPr>
        <p:spPr>
          <a:xfrm>
            <a:off x="6507413" y="3867270"/>
            <a:ext cx="1081492" cy="411620"/>
          </a:xfrm>
        </p:spPr>
        <p:txBody>
          <a:bodyPr anchor="ctr">
            <a:noAutofit/>
          </a:bodyPr>
          <a:lstStyle>
            <a:lvl1pPr marL="0" indent="0" algn="l">
              <a:buNone/>
              <a:defRPr sz="10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584201" indent="0">
              <a:buNone/>
              <a:defRPr sz="4947">
                <a:solidFill>
                  <a:srgbClr val="011E3B"/>
                </a:solidFill>
                <a:latin typeface="Montserrat" pitchFamily="2" charset="77"/>
              </a:defRPr>
            </a:lvl2pPr>
            <a:lvl3pPr marL="1168406" indent="0">
              <a:buNone/>
              <a:defRPr sz="4947">
                <a:solidFill>
                  <a:srgbClr val="011E3B"/>
                </a:solidFill>
                <a:latin typeface="Montserrat" pitchFamily="2" charset="77"/>
              </a:defRPr>
            </a:lvl3pPr>
            <a:lvl4pPr marL="1752606" indent="0">
              <a:buNone/>
              <a:defRPr sz="4947">
                <a:solidFill>
                  <a:srgbClr val="011E3B"/>
                </a:solidFill>
                <a:latin typeface="Montserrat" pitchFamily="2" charset="77"/>
              </a:defRPr>
            </a:lvl4pPr>
            <a:lvl5pPr marL="2336810" indent="0">
              <a:buNone/>
              <a:defRPr sz="4947">
                <a:solidFill>
                  <a:srgbClr val="011E3B"/>
                </a:solidFill>
                <a:latin typeface="Montserrat" pitchFamily="2" charset="77"/>
              </a:defRPr>
            </a:lvl5pPr>
          </a:lstStyle>
          <a:p>
            <a:pPr lvl="0"/>
            <a:r>
              <a:rPr lang="en-GB" dirty="0"/>
              <a:t>03.01.2023</a:t>
            </a:r>
            <a:endParaRPr lang="en-US" dirty="0"/>
          </a:p>
        </p:txBody>
      </p:sp>
      <p:sp>
        <p:nvSpPr>
          <p:cNvPr id="951" name="Text Placeholder 32">
            <a:extLst>
              <a:ext uri="{FF2B5EF4-FFF2-40B4-BE49-F238E27FC236}">
                <a16:creationId xmlns:a16="http://schemas.microsoft.com/office/drawing/2014/main" id="{5B25CC80-B1CE-B74C-877E-AE820AED9FCB}"/>
              </a:ext>
            </a:extLst>
          </p:cNvPr>
          <p:cNvSpPr>
            <a:spLocks noGrp="1"/>
          </p:cNvSpPr>
          <p:nvPr userDrawn="1">
            <p:ph type="body" sz="quarter" idx="46" hasCustomPrompt="1"/>
          </p:nvPr>
        </p:nvSpPr>
        <p:spPr>
          <a:xfrm>
            <a:off x="336028" y="2871681"/>
            <a:ext cx="3383477"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952" name="Text Placeholder 32">
            <a:extLst>
              <a:ext uri="{FF2B5EF4-FFF2-40B4-BE49-F238E27FC236}">
                <a16:creationId xmlns:a16="http://schemas.microsoft.com/office/drawing/2014/main" id="{ED82B23B-FF73-0D4C-801A-57724D278473}"/>
              </a:ext>
            </a:extLst>
          </p:cNvPr>
          <p:cNvSpPr>
            <a:spLocks noGrp="1"/>
          </p:cNvSpPr>
          <p:nvPr userDrawn="1">
            <p:ph type="body" sz="quarter" idx="47" hasCustomPrompt="1"/>
          </p:nvPr>
        </p:nvSpPr>
        <p:spPr>
          <a:xfrm>
            <a:off x="317992" y="2203977"/>
            <a:ext cx="3383477"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957" name="Text Placeholder 32">
            <a:extLst>
              <a:ext uri="{FF2B5EF4-FFF2-40B4-BE49-F238E27FC236}">
                <a16:creationId xmlns:a16="http://schemas.microsoft.com/office/drawing/2014/main" id="{14453E36-43B2-A742-AAE1-1D6615402456}"/>
              </a:ext>
            </a:extLst>
          </p:cNvPr>
          <p:cNvSpPr>
            <a:spLocks noGrp="1"/>
          </p:cNvSpPr>
          <p:nvPr userDrawn="1">
            <p:ph type="body" sz="quarter" idx="48" hasCustomPrompt="1"/>
          </p:nvPr>
        </p:nvSpPr>
        <p:spPr>
          <a:xfrm>
            <a:off x="5784170" y="3868154"/>
            <a:ext cx="1066605" cy="411620"/>
          </a:xfrm>
        </p:spPr>
        <p:txBody>
          <a:bodyPr anchor="ctr">
            <a:noAutofit/>
          </a:bodyPr>
          <a:lstStyle>
            <a:lvl1pPr marL="0" indent="0" algn="l">
              <a:buNone/>
              <a:defRPr sz="10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584201" indent="0">
              <a:buNone/>
              <a:defRPr sz="4947">
                <a:solidFill>
                  <a:srgbClr val="011E3B"/>
                </a:solidFill>
                <a:latin typeface="Montserrat" pitchFamily="2" charset="77"/>
              </a:defRPr>
            </a:lvl2pPr>
            <a:lvl3pPr marL="1168406" indent="0">
              <a:buNone/>
              <a:defRPr sz="4947">
                <a:solidFill>
                  <a:srgbClr val="011E3B"/>
                </a:solidFill>
                <a:latin typeface="Montserrat" pitchFamily="2" charset="77"/>
              </a:defRPr>
            </a:lvl3pPr>
            <a:lvl4pPr marL="1752606" indent="0">
              <a:buNone/>
              <a:defRPr sz="4947">
                <a:solidFill>
                  <a:srgbClr val="011E3B"/>
                </a:solidFill>
                <a:latin typeface="Montserrat" pitchFamily="2" charset="77"/>
              </a:defRPr>
            </a:lvl4pPr>
            <a:lvl5pPr marL="2336810" indent="0">
              <a:buNone/>
              <a:defRPr sz="4947">
                <a:solidFill>
                  <a:srgbClr val="011E3B"/>
                </a:solidFill>
                <a:latin typeface="Montserrat" pitchFamily="2" charset="77"/>
              </a:defRPr>
            </a:lvl5pPr>
          </a:lstStyle>
          <a:p>
            <a:pPr lvl="0"/>
            <a:r>
              <a:rPr lang="en-GB" dirty="0"/>
              <a:t>ISSUE 1 |</a:t>
            </a:r>
            <a:endParaRPr lang="en-US" dirty="0"/>
          </a:p>
        </p:txBody>
      </p:sp>
      <p:sp>
        <p:nvSpPr>
          <p:cNvPr id="26" name="Freeform 25">
            <a:extLst>
              <a:ext uri="{FF2B5EF4-FFF2-40B4-BE49-F238E27FC236}">
                <a16:creationId xmlns:a16="http://schemas.microsoft.com/office/drawing/2014/main" id="{824723B6-F575-08AD-98AE-555F9A51F052}"/>
              </a:ext>
            </a:extLst>
          </p:cNvPr>
          <p:cNvSpPr/>
          <p:nvPr userDrawn="1"/>
        </p:nvSpPr>
        <p:spPr>
          <a:xfrm>
            <a:off x="-3025" y="3830750"/>
            <a:ext cx="5181224" cy="5919178"/>
          </a:xfrm>
          <a:custGeom>
            <a:avLst/>
            <a:gdLst>
              <a:gd name="connsiteX0" fmla="*/ 2260494 w 5317284"/>
              <a:gd name="connsiteY0" fmla="*/ 0 h 6074616"/>
              <a:gd name="connsiteX1" fmla="*/ 5317284 w 5317284"/>
              <a:gd name="connsiteY1" fmla="*/ 3037308 h 6074616"/>
              <a:gd name="connsiteX2" fmla="*/ 2260494 w 5317284"/>
              <a:gd name="connsiteY2" fmla="*/ 6074616 h 6074616"/>
              <a:gd name="connsiteX3" fmla="*/ 99017 w 5317284"/>
              <a:gd name="connsiteY3" fmla="*/ 5185009 h 6074616"/>
              <a:gd name="connsiteX4" fmla="*/ 0 w 5317284"/>
              <a:gd name="connsiteY4" fmla="*/ 5076758 h 6074616"/>
              <a:gd name="connsiteX5" fmla="*/ 0 w 5317284"/>
              <a:gd name="connsiteY5" fmla="*/ 997859 h 6074616"/>
              <a:gd name="connsiteX6" fmla="*/ 99017 w 5317284"/>
              <a:gd name="connsiteY6" fmla="*/ 889607 h 6074616"/>
              <a:gd name="connsiteX7" fmla="*/ 2260494 w 5317284"/>
              <a:gd name="connsiteY7" fmla="*/ 0 h 6074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17284" h="6074616">
                <a:moveTo>
                  <a:pt x="2260494" y="0"/>
                </a:moveTo>
                <a:cubicBezTo>
                  <a:pt x="3948713" y="0"/>
                  <a:pt x="5317284" y="1359849"/>
                  <a:pt x="5317284" y="3037308"/>
                </a:cubicBezTo>
                <a:cubicBezTo>
                  <a:pt x="5317284" y="4714767"/>
                  <a:pt x="3948713" y="6074616"/>
                  <a:pt x="2260494" y="6074616"/>
                </a:cubicBezTo>
                <a:cubicBezTo>
                  <a:pt x="1416385" y="6074616"/>
                  <a:pt x="652187" y="5734654"/>
                  <a:pt x="99017" y="5185009"/>
                </a:cubicBezTo>
                <a:lnTo>
                  <a:pt x="0" y="5076758"/>
                </a:lnTo>
                <a:lnTo>
                  <a:pt x="0" y="997859"/>
                </a:lnTo>
                <a:lnTo>
                  <a:pt x="99017" y="889607"/>
                </a:lnTo>
                <a:cubicBezTo>
                  <a:pt x="652187" y="339962"/>
                  <a:pt x="1416385" y="0"/>
                  <a:pt x="2260494" y="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06" name="Text Placeholder 32">
            <a:extLst>
              <a:ext uri="{FF2B5EF4-FFF2-40B4-BE49-F238E27FC236}">
                <a16:creationId xmlns:a16="http://schemas.microsoft.com/office/drawing/2014/main" id="{D17BC012-D9EA-534A-BEFC-2C2863DD8823}"/>
              </a:ext>
            </a:extLst>
          </p:cNvPr>
          <p:cNvSpPr>
            <a:spLocks noGrp="1"/>
          </p:cNvSpPr>
          <p:nvPr userDrawn="1">
            <p:ph type="body" sz="quarter" idx="14" hasCustomPrompt="1"/>
          </p:nvPr>
        </p:nvSpPr>
        <p:spPr>
          <a:xfrm>
            <a:off x="644309" y="557455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1</a:t>
            </a:r>
            <a:endParaRPr lang="en-US" dirty="0"/>
          </a:p>
        </p:txBody>
      </p:sp>
      <p:sp>
        <p:nvSpPr>
          <p:cNvPr id="307" name="Text Placeholder 32">
            <a:extLst>
              <a:ext uri="{FF2B5EF4-FFF2-40B4-BE49-F238E27FC236}">
                <a16:creationId xmlns:a16="http://schemas.microsoft.com/office/drawing/2014/main" id="{382A08F1-9E54-5648-BB22-C9AF6ACC09EB}"/>
              </a:ext>
            </a:extLst>
          </p:cNvPr>
          <p:cNvSpPr>
            <a:spLocks noGrp="1"/>
          </p:cNvSpPr>
          <p:nvPr userDrawn="1">
            <p:ph type="body" sz="quarter" idx="15" hasCustomPrompt="1"/>
          </p:nvPr>
        </p:nvSpPr>
        <p:spPr>
          <a:xfrm>
            <a:off x="1258920" y="5564733"/>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08" name="Text Placeholder 32">
            <a:extLst>
              <a:ext uri="{FF2B5EF4-FFF2-40B4-BE49-F238E27FC236}">
                <a16:creationId xmlns:a16="http://schemas.microsoft.com/office/drawing/2014/main" id="{3DB9BB93-CE9E-B84F-BB30-28EF773833E9}"/>
              </a:ext>
            </a:extLst>
          </p:cNvPr>
          <p:cNvSpPr>
            <a:spLocks noGrp="1"/>
          </p:cNvSpPr>
          <p:nvPr userDrawn="1">
            <p:ph type="body" sz="quarter" idx="16" hasCustomPrompt="1"/>
          </p:nvPr>
        </p:nvSpPr>
        <p:spPr>
          <a:xfrm>
            <a:off x="644309" y="616286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2</a:t>
            </a:r>
            <a:endParaRPr lang="en-US" dirty="0"/>
          </a:p>
        </p:txBody>
      </p:sp>
      <p:sp>
        <p:nvSpPr>
          <p:cNvPr id="309" name="Text Placeholder 32">
            <a:extLst>
              <a:ext uri="{FF2B5EF4-FFF2-40B4-BE49-F238E27FC236}">
                <a16:creationId xmlns:a16="http://schemas.microsoft.com/office/drawing/2014/main" id="{75FF6FF5-50D5-024F-8A24-1F56A4BB1620}"/>
              </a:ext>
            </a:extLst>
          </p:cNvPr>
          <p:cNvSpPr>
            <a:spLocks noGrp="1"/>
          </p:cNvSpPr>
          <p:nvPr userDrawn="1">
            <p:ph type="body" sz="quarter" idx="17" hasCustomPrompt="1"/>
          </p:nvPr>
        </p:nvSpPr>
        <p:spPr>
          <a:xfrm>
            <a:off x="1258920" y="6162668"/>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10" name="Text Placeholder 32">
            <a:extLst>
              <a:ext uri="{FF2B5EF4-FFF2-40B4-BE49-F238E27FC236}">
                <a16:creationId xmlns:a16="http://schemas.microsoft.com/office/drawing/2014/main" id="{D5FEB1B5-8091-D241-825E-C6721C051129}"/>
              </a:ext>
            </a:extLst>
          </p:cNvPr>
          <p:cNvSpPr>
            <a:spLocks noGrp="1"/>
          </p:cNvSpPr>
          <p:nvPr userDrawn="1">
            <p:ph type="body" sz="quarter" idx="18" hasCustomPrompt="1"/>
          </p:nvPr>
        </p:nvSpPr>
        <p:spPr>
          <a:xfrm>
            <a:off x="644309" y="675117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3</a:t>
            </a:r>
            <a:endParaRPr lang="en-US" dirty="0"/>
          </a:p>
        </p:txBody>
      </p:sp>
      <p:sp>
        <p:nvSpPr>
          <p:cNvPr id="311" name="Text Placeholder 32">
            <a:extLst>
              <a:ext uri="{FF2B5EF4-FFF2-40B4-BE49-F238E27FC236}">
                <a16:creationId xmlns:a16="http://schemas.microsoft.com/office/drawing/2014/main" id="{BAC969AF-A73C-7A4B-9CA1-3361BC420950}"/>
              </a:ext>
            </a:extLst>
          </p:cNvPr>
          <p:cNvSpPr>
            <a:spLocks noGrp="1"/>
          </p:cNvSpPr>
          <p:nvPr userDrawn="1">
            <p:ph type="body" sz="quarter" idx="19" hasCustomPrompt="1"/>
          </p:nvPr>
        </p:nvSpPr>
        <p:spPr>
          <a:xfrm>
            <a:off x="1258920" y="6760603"/>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12" name="Text Placeholder 32">
            <a:extLst>
              <a:ext uri="{FF2B5EF4-FFF2-40B4-BE49-F238E27FC236}">
                <a16:creationId xmlns:a16="http://schemas.microsoft.com/office/drawing/2014/main" id="{343765AB-3721-9749-A9F9-DF462E313BEA}"/>
              </a:ext>
            </a:extLst>
          </p:cNvPr>
          <p:cNvSpPr>
            <a:spLocks noGrp="1"/>
          </p:cNvSpPr>
          <p:nvPr userDrawn="1">
            <p:ph type="body" sz="quarter" idx="20" hasCustomPrompt="1"/>
          </p:nvPr>
        </p:nvSpPr>
        <p:spPr>
          <a:xfrm>
            <a:off x="644309" y="733948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4</a:t>
            </a:r>
            <a:endParaRPr lang="en-US" dirty="0"/>
          </a:p>
        </p:txBody>
      </p:sp>
      <p:sp>
        <p:nvSpPr>
          <p:cNvPr id="313" name="Text Placeholder 32">
            <a:extLst>
              <a:ext uri="{FF2B5EF4-FFF2-40B4-BE49-F238E27FC236}">
                <a16:creationId xmlns:a16="http://schemas.microsoft.com/office/drawing/2014/main" id="{9889A35B-E120-8E49-A5B4-C5FCFCF87EC6}"/>
              </a:ext>
            </a:extLst>
          </p:cNvPr>
          <p:cNvSpPr>
            <a:spLocks noGrp="1"/>
          </p:cNvSpPr>
          <p:nvPr userDrawn="1">
            <p:ph type="body" sz="quarter" idx="21" hasCustomPrompt="1"/>
          </p:nvPr>
        </p:nvSpPr>
        <p:spPr>
          <a:xfrm>
            <a:off x="1258920" y="7358538"/>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14" name="Text Placeholder 32">
            <a:extLst>
              <a:ext uri="{FF2B5EF4-FFF2-40B4-BE49-F238E27FC236}">
                <a16:creationId xmlns:a16="http://schemas.microsoft.com/office/drawing/2014/main" id="{C4311BDE-0796-C64F-9A76-1278AE3223D2}"/>
              </a:ext>
            </a:extLst>
          </p:cNvPr>
          <p:cNvSpPr>
            <a:spLocks noGrp="1"/>
          </p:cNvSpPr>
          <p:nvPr userDrawn="1">
            <p:ph type="body" sz="quarter" idx="22" hasCustomPrompt="1"/>
          </p:nvPr>
        </p:nvSpPr>
        <p:spPr>
          <a:xfrm>
            <a:off x="644309" y="792779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5</a:t>
            </a:r>
            <a:endParaRPr lang="en-US" dirty="0"/>
          </a:p>
        </p:txBody>
      </p:sp>
      <p:sp>
        <p:nvSpPr>
          <p:cNvPr id="315" name="Text Placeholder 32">
            <a:extLst>
              <a:ext uri="{FF2B5EF4-FFF2-40B4-BE49-F238E27FC236}">
                <a16:creationId xmlns:a16="http://schemas.microsoft.com/office/drawing/2014/main" id="{9FC9CF8B-67BA-EC41-A4A7-5C8AC34284B1}"/>
              </a:ext>
            </a:extLst>
          </p:cNvPr>
          <p:cNvSpPr>
            <a:spLocks noGrp="1"/>
          </p:cNvSpPr>
          <p:nvPr userDrawn="1">
            <p:ph type="body" sz="quarter" idx="23" hasCustomPrompt="1"/>
          </p:nvPr>
        </p:nvSpPr>
        <p:spPr>
          <a:xfrm>
            <a:off x="1258920" y="7956473"/>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16" name="Text Placeholder 32">
            <a:extLst>
              <a:ext uri="{FF2B5EF4-FFF2-40B4-BE49-F238E27FC236}">
                <a16:creationId xmlns:a16="http://schemas.microsoft.com/office/drawing/2014/main" id="{AF4A4BF6-A11E-FF41-A48C-590E8063A5B7}"/>
              </a:ext>
            </a:extLst>
          </p:cNvPr>
          <p:cNvSpPr>
            <a:spLocks noGrp="1"/>
          </p:cNvSpPr>
          <p:nvPr userDrawn="1">
            <p:ph type="body" sz="quarter" idx="24" hasCustomPrompt="1"/>
          </p:nvPr>
        </p:nvSpPr>
        <p:spPr>
          <a:xfrm>
            <a:off x="644309" y="8516101"/>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6</a:t>
            </a:r>
            <a:endParaRPr lang="en-US" dirty="0"/>
          </a:p>
        </p:txBody>
      </p:sp>
      <p:sp>
        <p:nvSpPr>
          <p:cNvPr id="317" name="Text Placeholder 32">
            <a:extLst>
              <a:ext uri="{FF2B5EF4-FFF2-40B4-BE49-F238E27FC236}">
                <a16:creationId xmlns:a16="http://schemas.microsoft.com/office/drawing/2014/main" id="{90821062-2E4A-054F-9C7C-75FAB0DD6336}"/>
              </a:ext>
            </a:extLst>
          </p:cNvPr>
          <p:cNvSpPr>
            <a:spLocks noGrp="1"/>
          </p:cNvSpPr>
          <p:nvPr userDrawn="1">
            <p:ph type="body" sz="quarter" idx="25" hasCustomPrompt="1"/>
          </p:nvPr>
        </p:nvSpPr>
        <p:spPr>
          <a:xfrm>
            <a:off x="1258920" y="8554410"/>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955" name="Text Placeholder 32">
            <a:extLst>
              <a:ext uri="{FF2B5EF4-FFF2-40B4-BE49-F238E27FC236}">
                <a16:creationId xmlns:a16="http://schemas.microsoft.com/office/drawing/2014/main" id="{333B2BA7-6721-2145-A936-107B17A549E6}"/>
              </a:ext>
            </a:extLst>
          </p:cNvPr>
          <p:cNvSpPr>
            <a:spLocks noGrp="1"/>
          </p:cNvSpPr>
          <p:nvPr userDrawn="1">
            <p:ph type="body" sz="quarter" idx="13" hasCustomPrompt="1"/>
          </p:nvPr>
        </p:nvSpPr>
        <p:spPr>
          <a:xfrm>
            <a:off x="539608" y="4732051"/>
            <a:ext cx="3794482" cy="722327"/>
          </a:xfrm>
        </p:spPr>
        <p:txBody>
          <a:bodyPr>
            <a:noAutofit/>
          </a:bodyPr>
          <a:lstStyle>
            <a:lvl1pPr marL="0" indent="0" algn="l">
              <a:lnSpc>
                <a:spcPct val="100000"/>
              </a:lnSpc>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What’s Inside…</a:t>
            </a:r>
            <a:endParaRPr lang="en-US" dirty="0"/>
          </a:p>
        </p:txBody>
      </p:sp>
      <p:grpSp>
        <p:nvGrpSpPr>
          <p:cNvPr id="897" name="Group 896">
            <a:extLst>
              <a:ext uri="{FF2B5EF4-FFF2-40B4-BE49-F238E27FC236}">
                <a16:creationId xmlns:a16="http://schemas.microsoft.com/office/drawing/2014/main" id="{960F2289-09B7-A769-4059-857B88CBDC65}"/>
              </a:ext>
            </a:extLst>
          </p:cNvPr>
          <p:cNvGrpSpPr/>
          <p:nvPr userDrawn="1"/>
        </p:nvGrpSpPr>
        <p:grpSpPr>
          <a:xfrm>
            <a:off x="628267" y="6075645"/>
            <a:ext cx="3705823" cy="2967449"/>
            <a:chOff x="-3025" y="5942032"/>
            <a:chExt cx="3207651" cy="2490651"/>
          </a:xfrm>
        </p:grpSpPr>
        <p:cxnSp>
          <p:nvCxnSpPr>
            <p:cNvPr id="6" name="Straight Connector 5">
              <a:extLst>
                <a:ext uri="{FF2B5EF4-FFF2-40B4-BE49-F238E27FC236}">
                  <a16:creationId xmlns:a16="http://schemas.microsoft.com/office/drawing/2014/main" id="{57F303C9-5E96-9AD9-1F42-0C74B9CE06C9}"/>
                </a:ext>
              </a:extLst>
            </p:cNvPr>
            <p:cNvCxnSpPr>
              <a:cxnSpLocks/>
            </p:cNvCxnSpPr>
            <p:nvPr userDrawn="1"/>
          </p:nvCxnSpPr>
          <p:spPr>
            <a:xfrm>
              <a:off x="0" y="5942032"/>
              <a:ext cx="32046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4388D815-23A5-026E-1AAC-928DC71DB20A}"/>
                </a:ext>
              </a:extLst>
            </p:cNvPr>
            <p:cNvCxnSpPr>
              <a:cxnSpLocks/>
            </p:cNvCxnSpPr>
            <p:nvPr userDrawn="1"/>
          </p:nvCxnSpPr>
          <p:spPr>
            <a:xfrm>
              <a:off x="-3025" y="6440162"/>
              <a:ext cx="3207651"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A5B910E-9013-72F3-89F3-342960CE179D}"/>
                </a:ext>
              </a:extLst>
            </p:cNvPr>
            <p:cNvCxnSpPr>
              <a:cxnSpLocks/>
            </p:cNvCxnSpPr>
            <p:nvPr userDrawn="1"/>
          </p:nvCxnSpPr>
          <p:spPr>
            <a:xfrm>
              <a:off x="0" y="6938292"/>
              <a:ext cx="32046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F69F735-B873-B958-D2A8-D2642EE7BEEA}"/>
                </a:ext>
              </a:extLst>
            </p:cNvPr>
            <p:cNvCxnSpPr>
              <a:cxnSpLocks/>
            </p:cNvCxnSpPr>
            <p:nvPr userDrawn="1"/>
          </p:nvCxnSpPr>
          <p:spPr>
            <a:xfrm>
              <a:off x="0" y="7436422"/>
              <a:ext cx="32046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698235DC-D91B-C7CA-69C8-02109E7CD22C}"/>
                </a:ext>
              </a:extLst>
            </p:cNvPr>
            <p:cNvCxnSpPr>
              <a:cxnSpLocks/>
            </p:cNvCxnSpPr>
            <p:nvPr userDrawn="1"/>
          </p:nvCxnSpPr>
          <p:spPr>
            <a:xfrm>
              <a:off x="0" y="7934552"/>
              <a:ext cx="32046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640BF19-A7BE-FE95-C650-E84C45F76C62}"/>
                </a:ext>
              </a:extLst>
            </p:cNvPr>
            <p:cNvCxnSpPr>
              <a:cxnSpLocks/>
            </p:cNvCxnSpPr>
            <p:nvPr userDrawn="1"/>
          </p:nvCxnSpPr>
          <p:spPr>
            <a:xfrm>
              <a:off x="0" y="8417115"/>
              <a:ext cx="3204626" cy="15568"/>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Rectangle 62">
            <a:extLst>
              <a:ext uri="{FF2B5EF4-FFF2-40B4-BE49-F238E27FC236}">
                <a16:creationId xmlns:a16="http://schemas.microsoft.com/office/drawing/2014/main" id="{36CCC5E1-7D22-B178-317D-4938605F670F}"/>
              </a:ext>
            </a:extLst>
          </p:cNvPr>
          <p:cNvSpPr/>
          <p:nvPr userDrawn="1"/>
        </p:nvSpPr>
        <p:spPr>
          <a:xfrm>
            <a:off x="-3025" y="9279437"/>
            <a:ext cx="3836256" cy="531962"/>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896" name="Text Placeholder 32">
            <a:extLst>
              <a:ext uri="{FF2B5EF4-FFF2-40B4-BE49-F238E27FC236}">
                <a16:creationId xmlns:a16="http://schemas.microsoft.com/office/drawing/2014/main" id="{7B30A735-15EC-EACA-B538-641B72ABBA35}"/>
              </a:ext>
            </a:extLst>
          </p:cNvPr>
          <p:cNvSpPr>
            <a:spLocks noGrp="1"/>
          </p:cNvSpPr>
          <p:nvPr>
            <p:ph type="body" sz="quarter" idx="50" hasCustomPrompt="1"/>
          </p:nvPr>
        </p:nvSpPr>
        <p:spPr>
          <a:xfrm>
            <a:off x="19827" y="9343352"/>
            <a:ext cx="3794482" cy="497021"/>
          </a:xfrm>
        </p:spPr>
        <p:txBody>
          <a:bodyPr anchor="t">
            <a:noAutofit/>
          </a:bodyPr>
          <a:lstStyle>
            <a:lvl1pPr marL="0" indent="0" algn="ctr">
              <a:lnSpc>
                <a:spcPct val="100000"/>
              </a:lnSpc>
              <a:spcBef>
                <a:spcPts val="0"/>
              </a:spcBef>
              <a:buNone/>
              <a:defRPr sz="1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b="0" dirty="0"/>
              <a:t>www.</a:t>
            </a:r>
            <a:r>
              <a:rPr lang="en-GB" b="1" dirty="0"/>
              <a:t>website</a:t>
            </a:r>
            <a:r>
              <a:rPr lang="en-GB" b="0" dirty="0"/>
              <a:t>.com</a:t>
            </a:r>
            <a:endParaRPr lang="en-US" dirty="0"/>
          </a:p>
        </p:txBody>
      </p:sp>
      <p:cxnSp>
        <p:nvCxnSpPr>
          <p:cNvPr id="900" name="Straight Connector 899">
            <a:extLst>
              <a:ext uri="{FF2B5EF4-FFF2-40B4-BE49-F238E27FC236}">
                <a16:creationId xmlns:a16="http://schemas.microsoft.com/office/drawing/2014/main" id="{A5FAE43B-7996-437F-8774-15C5BE016BEA}"/>
              </a:ext>
            </a:extLst>
          </p:cNvPr>
          <p:cNvCxnSpPr>
            <a:cxnSpLocks/>
          </p:cNvCxnSpPr>
          <p:nvPr userDrawn="1"/>
        </p:nvCxnSpPr>
        <p:spPr>
          <a:xfrm>
            <a:off x="-3025" y="2857609"/>
            <a:ext cx="3769765"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04CB85CB-0392-AF53-481F-5411CE6D8462}"/>
              </a:ext>
            </a:extLst>
          </p:cNvPr>
          <p:cNvSpPr txBox="1"/>
          <p:nvPr userDrawn="1"/>
        </p:nvSpPr>
        <p:spPr>
          <a:xfrm>
            <a:off x="317992" y="10005335"/>
            <a:ext cx="5181224" cy="630942"/>
          </a:xfrm>
          <a:prstGeom prst="rect">
            <a:avLst/>
          </a:prstGeom>
          <a:noFill/>
        </p:spPr>
        <p:txBody>
          <a:bodyPr wrap="square">
            <a:spAutoFit/>
          </a:bodyPr>
          <a:lstStyle/>
          <a:p>
            <a:pPr algn="just"/>
            <a:r>
              <a:rPr lang="en-US" sz="700" b="0" i="0">
                <a:solidFill>
                  <a:srgbClr val="6D6E71"/>
                </a:solidFill>
                <a:effectLst/>
                <a:latin typeface="Roboto" panose="02000000000000000000" pitchFamily="2" charset="0"/>
                <a:ea typeface="Roboto" panose="02000000000000000000" pitchFamily="2" charset="0"/>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a:t>
            </a:r>
            <a:r>
              <a:rPr lang="en-IE" sz="700" b="0" i="0" dirty="0">
                <a:solidFill>
                  <a:srgbClr val="6D6E71"/>
                </a:solidFill>
                <a:effectLst/>
                <a:latin typeface="Roboto" panose="02000000000000000000" pitchFamily="2" charset="0"/>
                <a:ea typeface="Roboto" panose="02000000000000000000" pitchFamily="2" charset="0"/>
                <a:cs typeface="Open Sans" panose="020B0606030504020204" pitchFamily="34" charset="0"/>
              </a:rPr>
              <a:t> </a:t>
            </a:r>
            <a:r>
              <a:rPr lang="en-US" sz="700" b="1" i="0">
                <a:solidFill>
                  <a:srgbClr val="6D6E71"/>
                </a:solidFill>
                <a:effectLst/>
                <a:latin typeface="Roboto" panose="02000000000000000000" pitchFamily="2" charset="0"/>
                <a:ea typeface="Roboto" panose="02000000000000000000" pitchFamily="2" charset="0"/>
              </a:rPr>
              <a:t>2021-2-BE04-KA220-YOU-000050778</a:t>
            </a:r>
            <a:br>
              <a:rPr lang="en-US" sz="700" dirty="0">
                <a:solidFill>
                  <a:srgbClr val="6D6E71"/>
                </a:solidFill>
                <a:latin typeface="Roboto" panose="02000000000000000000" pitchFamily="2" charset="0"/>
                <a:ea typeface="Roboto" panose="02000000000000000000" pitchFamily="2" charset="0"/>
                <a:cs typeface="Open Sans" panose="020B0606030504020204" pitchFamily="34" charset="0"/>
              </a:rPr>
            </a:br>
            <a:endParaRPr lang="en-US" sz="700" dirty="0">
              <a:solidFill>
                <a:srgbClr val="6D6E71"/>
              </a:solidFill>
              <a:latin typeface="Roboto" panose="02000000000000000000" pitchFamily="2" charset="0"/>
              <a:ea typeface="Roboto" panose="02000000000000000000" pitchFamily="2" charset="0"/>
              <a:cs typeface="Open Sans" panose="020B0606030504020204" pitchFamily="34" charset="0"/>
            </a:endParaRPr>
          </a:p>
        </p:txBody>
      </p:sp>
      <p:pic>
        <p:nvPicPr>
          <p:cNvPr id="39" name="Picture 38">
            <a:extLst>
              <a:ext uri="{FF2B5EF4-FFF2-40B4-BE49-F238E27FC236}">
                <a16:creationId xmlns:a16="http://schemas.microsoft.com/office/drawing/2014/main" id="{A4D83EFA-F521-24F5-CB34-EFA2C12E67BD}"/>
              </a:ext>
            </a:extLst>
          </p:cNvPr>
          <p:cNvPicPr>
            <a:picLocks noChangeAspect="1"/>
          </p:cNvPicPr>
          <p:nvPr userDrawn="1"/>
        </p:nvPicPr>
        <p:blipFill>
          <a:blip r:embed="rId3"/>
          <a:stretch>
            <a:fillRect/>
          </a:stretch>
        </p:blipFill>
        <p:spPr>
          <a:xfrm>
            <a:off x="232111" y="387001"/>
            <a:ext cx="4296822" cy="1242551"/>
          </a:xfrm>
          <a:prstGeom prst="rect">
            <a:avLst/>
          </a:prstGeom>
        </p:spPr>
      </p:pic>
      <p:sp>
        <p:nvSpPr>
          <p:cNvPr id="41" name="Picture Placeholder 40">
            <a:extLst>
              <a:ext uri="{FF2B5EF4-FFF2-40B4-BE49-F238E27FC236}">
                <a16:creationId xmlns:a16="http://schemas.microsoft.com/office/drawing/2014/main" id="{BBEF3B85-E5B0-198A-2FB0-5B8A9464F7D9}"/>
              </a:ext>
            </a:extLst>
          </p:cNvPr>
          <p:cNvSpPr>
            <a:spLocks noGrp="1"/>
          </p:cNvSpPr>
          <p:nvPr>
            <p:ph type="pic" sz="quarter" idx="44"/>
          </p:nvPr>
        </p:nvSpPr>
        <p:spPr>
          <a:xfrm>
            <a:off x="5205348" y="0"/>
            <a:ext cx="2354327" cy="2862503"/>
          </a:xfrm>
          <a:custGeom>
            <a:avLst/>
            <a:gdLst>
              <a:gd name="connsiteX0" fmla="*/ 690431 w 2354327"/>
              <a:gd name="connsiteY0" fmla="*/ 0 h 2862503"/>
              <a:gd name="connsiteX1" fmla="*/ 2354327 w 2354327"/>
              <a:gd name="connsiteY1" fmla="*/ 0 h 2862503"/>
              <a:gd name="connsiteX2" fmla="*/ 2354327 w 2354327"/>
              <a:gd name="connsiteY2" fmla="*/ 2647036 h 2862503"/>
              <a:gd name="connsiteX3" fmla="*/ 2310514 w 2354327"/>
              <a:gd name="connsiteY3" fmla="*/ 2673653 h 2862503"/>
              <a:gd name="connsiteX4" fmla="*/ 1564690 w 2354327"/>
              <a:gd name="connsiteY4" fmla="*/ 2862503 h 2862503"/>
              <a:gd name="connsiteX5" fmla="*/ 0 w 2354327"/>
              <a:gd name="connsiteY5" fmla="*/ 1297814 h 2862503"/>
              <a:gd name="connsiteX6" fmla="*/ 689858 w 2354327"/>
              <a:gd name="connsiteY6" fmla="*/ 349 h 286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54327" h="2862503">
                <a:moveTo>
                  <a:pt x="690431" y="0"/>
                </a:moveTo>
                <a:lnTo>
                  <a:pt x="2354327" y="0"/>
                </a:lnTo>
                <a:lnTo>
                  <a:pt x="2354327" y="2647036"/>
                </a:lnTo>
                <a:lnTo>
                  <a:pt x="2310514" y="2673653"/>
                </a:lnTo>
                <a:cubicBezTo>
                  <a:pt x="2088808" y="2794091"/>
                  <a:pt x="1834738" y="2862503"/>
                  <a:pt x="1564690" y="2862503"/>
                </a:cubicBezTo>
                <a:cubicBezTo>
                  <a:pt x="700537" y="2862503"/>
                  <a:pt x="0" y="2161967"/>
                  <a:pt x="0" y="1297814"/>
                </a:cubicBezTo>
                <a:cubicBezTo>
                  <a:pt x="0" y="757718"/>
                  <a:pt x="273647" y="281535"/>
                  <a:pt x="689858" y="349"/>
                </a:cubicBezTo>
                <a:close/>
              </a:path>
            </a:pathLst>
          </a:custGeom>
        </p:spPr>
        <p:txBody>
          <a:bodyPr wrap="square">
            <a:noAutofit/>
          </a:bodyPr>
          <a:lstStyle>
            <a:lvl1pPr>
              <a:defRPr sz="1600"/>
            </a:lvl1pPr>
          </a:lstStyle>
          <a:p>
            <a:endParaRPr lang="en-GB"/>
          </a:p>
        </p:txBody>
      </p:sp>
      <p:cxnSp>
        <p:nvCxnSpPr>
          <p:cNvPr id="44" name="Straight Connector 43">
            <a:extLst>
              <a:ext uri="{FF2B5EF4-FFF2-40B4-BE49-F238E27FC236}">
                <a16:creationId xmlns:a16="http://schemas.microsoft.com/office/drawing/2014/main" id="{657E68B2-4066-2E7B-3026-0165D01EB0C3}"/>
              </a:ext>
            </a:extLst>
          </p:cNvPr>
          <p:cNvCxnSpPr>
            <a:cxnSpLocks/>
          </p:cNvCxnSpPr>
          <p:nvPr userDrawn="1"/>
        </p:nvCxnSpPr>
        <p:spPr>
          <a:xfrm>
            <a:off x="5756091" y="4269311"/>
            <a:ext cx="1803584" cy="9579"/>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pic>
        <p:nvPicPr>
          <p:cNvPr id="2" name="Google Shape;624;g2fda190aa30_1_611" descr="Co-funded by the European Union logo in png for web usage">
            <a:extLst>
              <a:ext uri="{FF2B5EF4-FFF2-40B4-BE49-F238E27FC236}">
                <a16:creationId xmlns:a16="http://schemas.microsoft.com/office/drawing/2014/main" id="{29291BCA-5A77-92BD-7A45-3500B435B67A}"/>
              </a:ext>
            </a:extLst>
          </p:cNvPr>
          <p:cNvPicPr preferRelativeResize="0"/>
          <p:nvPr userDrawn="1"/>
        </p:nvPicPr>
        <p:blipFill rotWithShape="1">
          <a:blip r:embed="rId4">
            <a:alphaModFix/>
          </a:blip>
          <a:srcRect/>
          <a:stretch/>
        </p:blipFill>
        <p:spPr>
          <a:xfrm>
            <a:off x="5499215" y="10058294"/>
            <a:ext cx="1895498" cy="461700"/>
          </a:xfrm>
          <a:prstGeom prst="rect">
            <a:avLst/>
          </a:prstGeom>
          <a:noFill/>
          <a:ln>
            <a:noFill/>
          </a:ln>
        </p:spPr>
      </p:pic>
      <p:sp>
        <p:nvSpPr>
          <p:cNvPr id="3" name="Google Shape;622;g2fda190aa30_1_611">
            <a:extLst>
              <a:ext uri="{FF2B5EF4-FFF2-40B4-BE49-F238E27FC236}">
                <a16:creationId xmlns:a16="http://schemas.microsoft.com/office/drawing/2014/main" id="{06FA885E-042F-A61F-1218-7E8A589B778A}"/>
              </a:ext>
            </a:extLst>
          </p:cNvPr>
          <p:cNvSpPr/>
          <p:nvPr userDrawn="1"/>
        </p:nvSpPr>
        <p:spPr>
          <a:xfrm>
            <a:off x="5252213" y="948933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a:solidFill>
                  <a:schemeClr val="dk1"/>
                </a:solidFill>
                <a:latin typeface="Calibri"/>
                <a:ea typeface="Calibri"/>
                <a:cs typeface="Calibri"/>
                <a:sym typeface="Calibri"/>
              </a:rPr>
              <a:t>This resource is licensed under CC BY 4.0</a:t>
            </a:r>
            <a:endParaRPr/>
          </a:p>
          <a:p>
            <a:pPr marL="0" marR="0" lvl="0" indent="0" algn="l" rtl="0">
              <a:lnSpc>
                <a:spcPct val="100000"/>
              </a:lnSpc>
              <a:spcBef>
                <a:spcPts val="0"/>
              </a:spcBef>
              <a:spcAft>
                <a:spcPts val="0"/>
              </a:spcAft>
              <a:buClr>
                <a:schemeClr val="dk1"/>
              </a:buClr>
              <a:buSzPts val="800"/>
              <a:buFont typeface="Century Schoolbook"/>
              <a:buNone/>
            </a:pPr>
            <a:endParaRPr sz="800" b="1" i="0">
              <a:solidFill>
                <a:schemeClr val="dk1"/>
              </a:solidFill>
              <a:latin typeface="Calibri"/>
              <a:ea typeface="Calibri"/>
              <a:cs typeface="Calibri"/>
              <a:sym typeface="Calibri"/>
            </a:endParaRPr>
          </a:p>
        </p:txBody>
      </p:sp>
      <p:pic>
        <p:nvPicPr>
          <p:cNvPr id="4" name="Google Shape;623;g2fda190aa30_1_611">
            <a:extLst>
              <a:ext uri="{FF2B5EF4-FFF2-40B4-BE49-F238E27FC236}">
                <a16:creationId xmlns:a16="http://schemas.microsoft.com/office/drawing/2014/main" id="{56C643CC-535C-5E87-B689-224343A9ED17}"/>
              </a:ext>
            </a:extLst>
          </p:cNvPr>
          <p:cNvPicPr preferRelativeResize="0"/>
          <p:nvPr userDrawn="1"/>
        </p:nvPicPr>
        <p:blipFill rotWithShape="1">
          <a:blip r:embed="rId5">
            <a:alphaModFix/>
          </a:blip>
          <a:srcRect/>
          <a:stretch/>
        </p:blipFill>
        <p:spPr>
          <a:xfrm>
            <a:off x="3986990" y="9407122"/>
            <a:ext cx="1244049" cy="433251"/>
          </a:xfrm>
          <a:prstGeom prst="rect">
            <a:avLst/>
          </a:prstGeom>
          <a:noFill/>
          <a:ln>
            <a:noFill/>
          </a:ln>
        </p:spPr>
      </p:pic>
    </p:spTree>
    <p:extLst>
      <p:ext uri="{BB962C8B-B14F-4D97-AF65-F5344CB8AC3E}">
        <p14:creationId xmlns:p14="http://schemas.microsoft.com/office/powerpoint/2010/main" val="1629710422"/>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age">
    <p:spTree>
      <p:nvGrpSpPr>
        <p:cNvPr id="1" name=""/>
        <p:cNvGrpSpPr/>
        <p:nvPr/>
      </p:nvGrpSpPr>
      <p:grpSpPr>
        <a:xfrm>
          <a:off x="0" y="0"/>
          <a:ext cx="0" cy="0"/>
          <a:chOff x="0" y="0"/>
          <a:chExt cx="0" cy="0"/>
        </a:xfrm>
      </p:grpSpPr>
      <p:sp>
        <p:nvSpPr>
          <p:cNvPr id="42" name="Rectangle 41">
            <a:extLst>
              <a:ext uri="{FF2B5EF4-FFF2-40B4-BE49-F238E27FC236}">
                <a16:creationId xmlns:a16="http://schemas.microsoft.com/office/drawing/2014/main" id="{348AE124-3429-DF42-9BDB-18B144E66A90}"/>
              </a:ext>
            </a:extLst>
          </p:cNvPr>
          <p:cNvSpPr/>
          <p:nvPr userDrawn="1"/>
        </p:nvSpPr>
        <p:spPr>
          <a:xfrm>
            <a:off x="-1" y="-22715"/>
            <a:ext cx="7559675" cy="2175225"/>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81" name="Text Placeholder 32">
            <a:extLst>
              <a:ext uri="{FF2B5EF4-FFF2-40B4-BE49-F238E27FC236}">
                <a16:creationId xmlns:a16="http://schemas.microsoft.com/office/drawing/2014/main" id="{A59851DB-E5A2-A244-9977-EE5507DDE8EE}"/>
              </a:ext>
            </a:extLst>
          </p:cNvPr>
          <p:cNvSpPr>
            <a:spLocks noGrp="1"/>
          </p:cNvSpPr>
          <p:nvPr>
            <p:ph type="body" sz="quarter" idx="11" hasCustomPrompt="1"/>
          </p:nvPr>
        </p:nvSpPr>
        <p:spPr>
          <a:xfrm>
            <a:off x="561474" y="2950024"/>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01</a:t>
            </a:r>
            <a:endParaRPr lang="en-US" dirty="0"/>
          </a:p>
        </p:txBody>
      </p:sp>
      <p:sp>
        <p:nvSpPr>
          <p:cNvPr id="82" name="Text Placeholder 32">
            <a:extLst>
              <a:ext uri="{FF2B5EF4-FFF2-40B4-BE49-F238E27FC236}">
                <a16:creationId xmlns:a16="http://schemas.microsoft.com/office/drawing/2014/main" id="{588B1F1F-B20D-1741-A1F0-B305FBF12732}"/>
              </a:ext>
            </a:extLst>
          </p:cNvPr>
          <p:cNvSpPr>
            <a:spLocks noGrp="1"/>
          </p:cNvSpPr>
          <p:nvPr>
            <p:ph type="body" sz="quarter" idx="12" hasCustomPrompt="1"/>
          </p:nvPr>
        </p:nvSpPr>
        <p:spPr>
          <a:xfrm>
            <a:off x="1486931" y="2950025"/>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87" name="Text Placeholder 32">
            <a:extLst>
              <a:ext uri="{FF2B5EF4-FFF2-40B4-BE49-F238E27FC236}">
                <a16:creationId xmlns:a16="http://schemas.microsoft.com/office/drawing/2014/main" id="{D2198099-9115-344D-B9E7-A9BA8B46D60F}"/>
              </a:ext>
            </a:extLst>
          </p:cNvPr>
          <p:cNvSpPr>
            <a:spLocks noGrp="1"/>
          </p:cNvSpPr>
          <p:nvPr>
            <p:ph type="body" sz="quarter" idx="13" hasCustomPrompt="1"/>
          </p:nvPr>
        </p:nvSpPr>
        <p:spPr>
          <a:xfrm>
            <a:off x="561474" y="3444006"/>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02</a:t>
            </a:r>
            <a:endParaRPr lang="en-US" dirty="0"/>
          </a:p>
        </p:txBody>
      </p:sp>
      <p:sp>
        <p:nvSpPr>
          <p:cNvPr id="88" name="Text Placeholder 32">
            <a:extLst>
              <a:ext uri="{FF2B5EF4-FFF2-40B4-BE49-F238E27FC236}">
                <a16:creationId xmlns:a16="http://schemas.microsoft.com/office/drawing/2014/main" id="{B7D4A8B7-F6D8-6349-A361-F181BD504AC1}"/>
              </a:ext>
            </a:extLst>
          </p:cNvPr>
          <p:cNvSpPr>
            <a:spLocks noGrp="1"/>
          </p:cNvSpPr>
          <p:nvPr>
            <p:ph type="body" sz="quarter" idx="14" hasCustomPrompt="1"/>
          </p:nvPr>
        </p:nvSpPr>
        <p:spPr>
          <a:xfrm>
            <a:off x="1486931" y="3425267"/>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89" name="Text Placeholder 32">
            <a:extLst>
              <a:ext uri="{FF2B5EF4-FFF2-40B4-BE49-F238E27FC236}">
                <a16:creationId xmlns:a16="http://schemas.microsoft.com/office/drawing/2014/main" id="{EC15E688-1168-1C4E-A9CD-794E37AD04E8}"/>
              </a:ext>
            </a:extLst>
          </p:cNvPr>
          <p:cNvSpPr>
            <a:spLocks noGrp="1"/>
          </p:cNvSpPr>
          <p:nvPr>
            <p:ph type="body" sz="quarter" idx="15" hasCustomPrompt="1"/>
          </p:nvPr>
        </p:nvSpPr>
        <p:spPr>
          <a:xfrm>
            <a:off x="561474" y="3937988"/>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03</a:t>
            </a:r>
            <a:endParaRPr lang="en-US" dirty="0"/>
          </a:p>
        </p:txBody>
      </p:sp>
      <p:sp>
        <p:nvSpPr>
          <p:cNvPr id="90" name="Text Placeholder 32">
            <a:extLst>
              <a:ext uri="{FF2B5EF4-FFF2-40B4-BE49-F238E27FC236}">
                <a16:creationId xmlns:a16="http://schemas.microsoft.com/office/drawing/2014/main" id="{F69C57A8-C898-294C-BDED-5566C088D833}"/>
              </a:ext>
            </a:extLst>
          </p:cNvPr>
          <p:cNvSpPr>
            <a:spLocks noGrp="1"/>
          </p:cNvSpPr>
          <p:nvPr>
            <p:ph type="body" sz="quarter" idx="19" hasCustomPrompt="1"/>
          </p:nvPr>
        </p:nvSpPr>
        <p:spPr>
          <a:xfrm>
            <a:off x="1486931" y="3941391"/>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1" name="Text Placeholder 32">
            <a:extLst>
              <a:ext uri="{FF2B5EF4-FFF2-40B4-BE49-F238E27FC236}">
                <a16:creationId xmlns:a16="http://schemas.microsoft.com/office/drawing/2014/main" id="{8D824305-1B9A-A042-8BAC-97522EB09867}"/>
              </a:ext>
            </a:extLst>
          </p:cNvPr>
          <p:cNvSpPr>
            <a:spLocks noGrp="1"/>
          </p:cNvSpPr>
          <p:nvPr>
            <p:ph type="body" sz="quarter" idx="17" hasCustomPrompt="1"/>
          </p:nvPr>
        </p:nvSpPr>
        <p:spPr>
          <a:xfrm>
            <a:off x="561474" y="4431970"/>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04</a:t>
            </a:r>
            <a:endParaRPr lang="en-US" dirty="0"/>
          </a:p>
        </p:txBody>
      </p:sp>
      <p:sp>
        <p:nvSpPr>
          <p:cNvPr id="92" name="Text Placeholder 32">
            <a:extLst>
              <a:ext uri="{FF2B5EF4-FFF2-40B4-BE49-F238E27FC236}">
                <a16:creationId xmlns:a16="http://schemas.microsoft.com/office/drawing/2014/main" id="{B4BE590E-14F6-734B-95F9-FFC0E3202831}"/>
              </a:ext>
            </a:extLst>
          </p:cNvPr>
          <p:cNvSpPr>
            <a:spLocks noGrp="1"/>
          </p:cNvSpPr>
          <p:nvPr>
            <p:ph type="body" sz="quarter" idx="20" hasCustomPrompt="1"/>
          </p:nvPr>
        </p:nvSpPr>
        <p:spPr>
          <a:xfrm>
            <a:off x="1486931" y="4427356"/>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3" name="Text Placeholder 32">
            <a:extLst>
              <a:ext uri="{FF2B5EF4-FFF2-40B4-BE49-F238E27FC236}">
                <a16:creationId xmlns:a16="http://schemas.microsoft.com/office/drawing/2014/main" id="{0EF7FA5C-7B26-7C4A-AD3A-9B96EDB885D5}"/>
              </a:ext>
            </a:extLst>
          </p:cNvPr>
          <p:cNvSpPr>
            <a:spLocks noGrp="1"/>
          </p:cNvSpPr>
          <p:nvPr>
            <p:ph type="body" sz="quarter" idx="21" hasCustomPrompt="1"/>
          </p:nvPr>
        </p:nvSpPr>
        <p:spPr>
          <a:xfrm>
            <a:off x="561474" y="4925952"/>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05</a:t>
            </a:r>
            <a:endParaRPr lang="en-US" dirty="0"/>
          </a:p>
        </p:txBody>
      </p:sp>
      <p:sp>
        <p:nvSpPr>
          <p:cNvPr id="94" name="Text Placeholder 32">
            <a:extLst>
              <a:ext uri="{FF2B5EF4-FFF2-40B4-BE49-F238E27FC236}">
                <a16:creationId xmlns:a16="http://schemas.microsoft.com/office/drawing/2014/main" id="{5D6A533B-0A1A-0B4C-83EE-FDD3E8B07B6F}"/>
              </a:ext>
            </a:extLst>
          </p:cNvPr>
          <p:cNvSpPr>
            <a:spLocks noGrp="1"/>
          </p:cNvSpPr>
          <p:nvPr>
            <p:ph type="body" sz="quarter" idx="22" hasCustomPrompt="1"/>
          </p:nvPr>
        </p:nvSpPr>
        <p:spPr>
          <a:xfrm>
            <a:off x="1486931" y="4966621"/>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5" name="Text Placeholder 32">
            <a:extLst>
              <a:ext uri="{FF2B5EF4-FFF2-40B4-BE49-F238E27FC236}">
                <a16:creationId xmlns:a16="http://schemas.microsoft.com/office/drawing/2014/main" id="{3F2C32D0-9D81-6149-B612-4FD7C486BC51}"/>
              </a:ext>
            </a:extLst>
          </p:cNvPr>
          <p:cNvSpPr>
            <a:spLocks noGrp="1"/>
          </p:cNvSpPr>
          <p:nvPr>
            <p:ph type="body" sz="quarter" idx="23" hasCustomPrompt="1"/>
          </p:nvPr>
        </p:nvSpPr>
        <p:spPr>
          <a:xfrm>
            <a:off x="561474" y="5419934"/>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06</a:t>
            </a:r>
            <a:endParaRPr lang="en-US" dirty="0"/>
          </a:p>
        </p:txBody>
      </p:sp>
      <p:sp>
        <p:nvSpPr>
          <p:cNvPr id="96" name="Text Placeholder 32">
            <a:extLst>
              <a:ext uri="{FF2B5EF4-FFF2-40B4-BE49-F238E27FC236}">
                <a16:creationId xmlns:a16="http://schemas.microsoft.com/office/drawing/2014/main" id="{ABD7E210-26C9-064E-9F0A-44731309BA94}"/>
              </a:ext>
            </a:extLst>
          </p:cNvPr>
          <p:cNvSpPr>
            <a:spLocks noGrp="1"/>
          </p:cNvSpPr>
          <p:nvPr>
            <p:ph type="body" sz="quarter" idx="24" hasCustomPrompt="1"/>
          </p:nvPr>
        </p:nvSpPr>
        <p:spPr>
          <a:xfrm>
            <a:off x="1486931" y="5463308"/>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7" name="Text Placeholder 32">
            <a:extLst>
              <a:ext uri="{FF2B5EF4-FFF2-40B4-BE49-F238E27FC236}">
                <a16:creationId xmlns:a16="http://schemas.microsoft.com/office/drawing/2014/main" id="{D2E11612-63A9-9741-BB7B-0C52BFF1ACF5}"/>
              </a:ext>
            </a:extLst>
          </p:cNvPr>
          <p:cNvSpPr>
            <a:spLocks noGrp="1"/>
          </p:cNvSpPr>
          <p:nvPr>
            <p:ph type="body" sz="quarter" idx="25" hasCustomPrompt="1"/>
          </p:nvPr>
        </p:nvSpPr>
        <p:spPr>
          <a:xfrm>
            <a:off x="561474" y="5913916"/>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07</a:t>
            </a:r>
            <a:endParaRPr lang="en-US" dirty="0"/>
          </a:p>
        </p:txBody>
      </p:sp>
      <p:sp>
        <p:nvSpPr>
          <p:cNvPr id="98" name="Text Placeholder 32">
            <a:extLst>
              <a:ext uri="{FF2B5EF4-FFF2-40B4-BE49-F238E27FC236}">
                <a16:creationId xmlns:a16="http://schemas.microsoft.com/office/drawing/2014/main" id="{E2A88B1F-CD9A-7741-B8DB-196E95F98E0B}"/>
              </a:ext>
            </a:extLst>
          </p:cNvPr>
          <p:cNvSpPr>
            <a:spLocks noGrp="1"/>
          </p:cNvSpPr>
          <p:nvPr>
            <p:ph type="body" sz="quarter" idx="26" hasCustomPrompt="1"/>
          </p:nvPr>
        </p:nvSpPr>
        <p:spPr>
          <a:xfrm>
            <a:off x="1486931" y="5959339"/>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9" name="Text Placeholder 32">
            <a:extLst>
              <a:ext uri="{FF2B5EF4-FFF2-40B4-BE49-F238E27FC236}">
                <a16:creationId xmlns:a16="http://schemas.microsoft.com/office/drawing/2014/main" id="{A0BAD99F-EFA9-A648-BF68-F6E2B8A13D75}"/>
              </a:ext>
            </a:extLst>
          </p:cNvPr>
          <p:cNvSpPr>
            <a:spLocks noGrp="1"/>
          </p:cNvSpPr>
          <p:nvPr>
            <p:ph type="body" sz="quarter" idx="27" hasCustomPrompt="1"/>
          </p:nvPr>
        </p:nvSpPr>
        <p:spPr>
          <a:xfrm>
            <a:off x="561474" y="6407899"/>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08</a:t>
            </a:r>
            <a:endParaRPr lang="en-US" dirty="0"/>
          </a:p>
        </p:txBody>
      </p:sp>
      <p:sp>
        <p:nvSpPr>
          <p:cNvPr id="119" name="Text Placeholder 32">
            <a:extLst>
              <a:ext uri="{FF2B5EF4-FFF2-40B4-BE49-F238E27FC236}">
                <a16:creationId xmlns:a16="http://schemas.microsoft.com/office/drawing/2014/main" id="{DE316CDC-5319-DB45-8EB9-DE61D16C4CCD}"/>
              </a:ext>
            </a:extLst>
          </p:cNvPr>
          <p:cNvSpPr>
            <a:spLocks noGrp="1"/>
          </p:cNvSpPr>
          <p:nvPr>
            <p:ph type="body" sz="quarter" idx="28" hasCustomPrompt="1"/>
          </p:nvPr>
        </p:nvSpPr>
        <p:spPr>
          <a:xfrm>
            <a:off x="1486931" y="6456026"/>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120" name="Freeform 119">
            <a:extLst>
              <a:ext uri="{FF2B5EF4-FFF2-40B4-BE49-F238E27FC236}">
                <a16:creationId xmlns:a16="http://schemas.microsoft.com/office/drawing/2014/main" id="{3940A8D4-1EFE-094C-9A22-6C2299E9990A}"/>
              </a:ext>
            </a:extLst>
          </p:cNvPr>
          <p:cNvSpPr/>
          <p:nvPr userDrawn="1"/>
        </p:nvSpPr>
        <p:spPr>
          <a:xfrm rot="16200000">
            <a:off x="-305598" y="9670325"/>
            <a:ext cx="1392572" cy="67184"/>
          </a:xfrm>
          <a:custGeom>
            <a:avLst/>
            <a:gdLst>
              <a:gd name="connsiteX0" fmla="*/ 226252 w 472886"/>
              <a:gd name="connsiteY0" fmla="*/ 2794 h 22814"/>
              <a:gd name="connsiteX1" fmla="*/ 226252 w 472886"/>
              <a:gd name="connsiteY1" fmla="*/ 11226 h 22814"/>
              <a:gd name="connsiteX2" fmla="*/ 233597 w 472886"/>
              <a:gd name="connsiteY2" fmla="*/ 11226 h 22814"/>
              <a:gd name="connsiteX3" fmla="*/ 235305 w 472886"/>
              <a:gd name="connsiteY3" fmla="*/ 10605 h 22814"/>
              <a:gd name="connsiteX4" fmla="*/ 236649 w 472886"/>
              <a:gd name="connsiteY4" fmla="*/ 9002 h 22814"/>
              <a:gd name="connsiteX5" fmla="*/ 237167 w 472886"/>
              <a:gd name="connsiteY5" fmla="*/ 6674 h 22814"/>
              <a:gd name="connsiteX6" fmla="*/ 236132 w 472886"/>
              <a:gd name="connsiteY6" fmla="*/ 3880 h 22814"/>
              <a:gd name="connsiteX7" fmla="*/ 233442 w 472886"/>
              <a:gd name="connsiteY7" fmla="*/ 2794 h 22814"/>
              <a:gd name="connsiteX8" fmla="*/ 41588 w 472886"/>
              <a:gd name="connsiteY8" fmla="*/ 2794 h 22814"/>
              <a:gd name="connsiteX9" fmla="*/ 41588 w 472886"/>
              <a:gd name="connsiteY9" fmla="*/ 11226 h 22814"/>
              <a:gd name="connsiteX10" fmla="*/ 48933 w 472886"/>
              <a:gd name="connsiteY10" fmla="*/ 11226 h 22814"/>
              <a:gd name="connsiteX11" fmla="*/ 50640 w 472886"/>
              <a:gd name="connsiteY11" fmla="*/ 10605 h 22814"/>
              <a:gd name="connsiteX12" fmla="*/ 51985 w 472886"/>
              <a:gd name="connsiteY12" fmla="*/ 9002 h 22814"/>
              <a:gd name="connsiteX13" fmla="*/ 52502 w 472886"/>
              <a:gd name="connsiteY13" fmla="*/ 6674 h 22814"/>
              <a:gd name="connsiteX14" fmla="*/ 51468 w 472886"/>
              <a:gd name="connsiteY14" fmla="*/ 3880 h 22814"/>
              <a:gd name="connsiteX15" fmla="*/ 48778 w 472886"/>
              <a:gd name="connsiteY15" fmla="*/ 2794 h 22814"/>
              <a:gd name="connsiteX16" fmla="*/ 345483 w 472886"/>
              <a:gd name="connsiteY16" fmla="*/ 2225 h 22814"/>
              <a:gd name="connsiteX17" fmla="*/ 345483 w 472886"/>
              <a:gd name="connsiteY17" fmla="*/ 11278 h 22814"/>
              <a:gd name="connsiteX18" fmla="*/ 353087 w 472886"/>
              <a:gd name="connsiteY18" fmla="*/ 11278 h 22814"/>
              <a:gd name="connsiteX19" fmla="*/ 355052 w 472886"/>
              <a:gd name="connsiteY19" fmla="*/ 10605 h 22814"/>
              <a:gd name="connsiteX20" fmla="*/ 356604 w 472886"/>
              <a:gd name="connsiteY20" fmla="*/ 8898 h 22814"/>
              <a:gd name="connsiteX21" fmla="*/ 357173 w 472886"/>
              <a:gd name="connsiteY21" fmla="*/ 6415 h 22814"/>
              <a:gd name="connsiteX22" fmla="*/ 355983 w 472886"/>
              <a:gd name="connsiteY22" fmla="*/ 3414 h 22814"/>
              <a:gd name="connsiteX23" fmla="*/ 352828 w 472886"/>
              <a:gd name="connsiteY23" fmla="*/ 2225 h 22814"/>
              <a:gd name="connsiteX24" fmla="*/ 315688 w 472886"/>
              <a:gd name="connsiteY24" fmla="*/ 2225 h 22814"/>
              <a:gd name="connsiteX25" fmla="*/ 315688 w 472886"/>
              <a:gd name="connsiteY25" fmla="*/ 11278 h 22814"/>
              <a:gd name="connsiteX26" fmla="*/ 323292 w 472886"/>
              <a:gd name="connsiteY26" fmla="*/ 11278 h 22814"/>
              <a:gd name="connsiteX27" fmla="*/ 325258 w 472886"/>
              <a:gd name="connsiteY27" fmla="*/ 10605 h 22814"/>
              <a:gd name="connsiteX28" fmla="*/ 326809 w 472886"/>
              <a:gd name="connsiteY28" fmla="*/ 8898 h 22814"/>
              <a:gd name="connsiteX29" fmla="*/ 327378 w 472886"/>
              <a:gd name="connsiteY29" fmla="*/ 6415 h 22814"/>
              <a:gd name="connsiteX30" fmla="*/ 326189 w 472886"/>
              <a:gd name="connsiteY30" fmla="*/ 3414 h 22814"/>
              <a:gd name="connsiteX31" fmla="*/ 323034 w 472886"/>
              <a:gd name="connsiteY31" fmla="*/ 2225 h 22814"/>
              <a:gd name="connsiteX32" fmla="*/ 421573 w 472886"/>
              <a:gd name="connsiteY32" fmla="*/ 1914 h 22814"/>
              <a:gd name="connsiteX33" fmla="*/ 417125 w 472886"/>
              <a:gd name="connsiteY33" fmla="*/ 3104 h 22814"/>
              <a:gd name="connsiteX34" fmla="*/ 414073 w 472886"/>
              <a:gd name="connsiteY34" fmla="*/ 6415 h 22814"/>
              <a:gd name="connsiteX35" fmla="*/ 412986 w 472886"/>
              <a:gd name="connsiteY35" fmla="*/ 11381 h 22814"/>
              <a:gd name="connsiteX36" fmla="*/ 414073 w 472886"/>
              <a:gd name="connsiteY36" fmla="*/ 16347 h 22814"/>
              <a:gd name="connsiteX37" fmla="*/ 417125 w 472886"/>
              <a:gd name="connsiteY37" fmla="*/ 19658 h 22814"/>
              <a:gd name="connsiteX38" fmla="*/ 421573 w 472886"/>
              <a:gd name="connsiteY38" fmla="*/ 20848 h 22814"/>
              <a:gd name="connsiteX39" fmla="*/ 426022 w 472886"/>
              <a:gd name="connsiteY39" fmla="*/ 19658 h 22814"/>
              <a:gd name="connsiteX40" fmla="*/ 429022 w 472886"/>
              <a:gd name="connsiteY40" fmla="*/ 16347 h 22814"/>
              <a:gd name="connsiteX41" fmla="*/ 430108 w 472886"/>
              <a:gd name="connsiteY41" fmla="*/ 11381 h 22814"/>
              <a:gd name="connsiteX42" fmla="*/ 429022 w 472886"/>
              <a:gd name="connsiteY42" fmla="*/ 6415 h 22814"/>
              <a:gd name="connsiteX43" fmla="*/ 426022 w 472886"/>
              <a:gd name="connsiteY43" fmla="*/ 3104 h 22814"/>
              <a:gd name="connsiteX44" fmla="*/ 421573 w 472886"/>
              <a:gd name="connsiteY44" fmla="*/ 1914 h 22814"/>
              <a:gd name="connsiteX45" fmla="*/ 298670 w 472886"/>
              <a:gd name="connsiteY45" fmla="*/ 1914 h 22814"/>
              <a:gd name="connsiteX46" fmla="*/ 294222 w 472886"/>
              <a:gd name="connsiteY46" fmla="*/ 3104 h 22814"/>
              <a:gd name="connsiteX47" fmla="*/ 291170 w 472886"/>
              <a:gd name="connsiteY47" fmla="*/ 6415 h 22814"/>
              <a:gd name="connsiteX48" fmla="*/ 290084 w 472886"/>
              <a:gd name="connsiteY48" fmla="*/ 11381 h 22814"/>
              <a:gd name="connsiteX49" fmla="*/ 291170 w 472886"/>
              <a:gd name="connsiteY49" fmla="*/ 16347 h 22814"/>
              <a:gd name="connsiteX50" fmla="*/ 294222 w 472886"/>
              <a:gd name="connsiteY50" fmla="*/ 19658 h 22814"/>
              <a:gd name="connsiteX51" fmla="*/ 298670 w 472886"/>
              <a:gd name="connsiteY51" fmla="*/ 20848 h 22814"/>
              <a:gd name="connsiteX52" fmla="*/ 303119 w 472886"/>
              <a:gd name="connsiteY52" fmla="*/ 19658 h 22814"/>
              <a:gd name="connsiteX53" fmla="*/ 306119 w 472886"/>
              <a:gd name="connsiteY53" fmla="*/ 16347 h 22814"/>
              <a:gd name="connsiteX54" fmla="*/ 307205 w 472886"/>
              <a:gd name="connsiteY54" fmla="*/ 11381 h 22814"/>
              <a:gd name="connsiteX55" fmla="*/ 306119 w 472886"/>
              <a:gd name="connsiteY55" fmla="*/ 6415 h 22814"/>
              <a:gd name="connsiteX56" fmla="*/ 303119 w 472886"/>
              <a:gd name="connsiteY56" fmla="*/ 3104 h 22814"/>
              <a:gd name="connsiteX57" fmla="*/ 298670 w 472886"/>
              <a:gd name="connsiteY57" fmla="*/ 1914 h 22814"/>
              <a:gd name="connsiteX58" fmla="*/ 344448 w 472886"/>
              <a:gd name="connsiteY58" fmla="*/ 414 h 22814"/>
              <a:gd name="connsiteX59" fmla="*/ 352983 w 472886"/>
              <a:gd name="connsiteY59" fmla="*/ 414 h 22814"/>
              <a:gd name="connsiteX60" fmla="*/ 356190 w 472886"/>
              <a:gd name="connsiteY60" fmla="*/ 1190 h 22814"/>
              <a:gd name="connsiteX61" fmla="*/ 358414 w 472886"/>
              <a:gd name="connsiteY61" fmla="*/ 3311 h 22814"/>
              <a:gd name="connsiteX62" fmla="*/ 359242 w 472886"/>
              <a:gd name="connsiteY62" fmla="*/ 6363 h 22814"/>
              <a:gd name="connsiteX63" fmla="*/ 358725 w 472886"/>
              <a:gd name="connsiteY63" fmla="*/ 8898 h 22814"/>
              <a:gd name="connsiteX64" fmla="*/ 357328 w 472886"/>
              <a:gd name="connsiteY64" fmla="*/ 10864 h 22814"/>
              <a:gd name="connsiteX65" fmla="*/ 355414 w 472886"/>
              <a:gd name="connsiteY65" fmla="*/ 12002 h 22814"/>
              <a:gd name="connsiteX66" fmla="*/ 356345 w 472886"/>
              <a:gd name="connsiteY66" fmla="*/ 12467 h 22814"/>
              <a:gd name="connsiteX67" fmla="*/ 357949 w 472886"/>
              <a:gd name="connsiteY67" fmla="*/ 14226 h 22814"/>
              <a:gd name="connsiteX68" fmla="*/ 358621 w 472886"/>
              <a:gd name="connsiteY68" fmla="*/ 16916 h 22814"/>
              <a:gd name="connsiteX69" fmla="*/ 358776 w 472886"/>
              <a:gd name="connsiteY69" fmla="*/ 19037 h 22814"/>
              <a:gd name="connsiteX70" fmla="*/ 359087 w 472886"/>
              <a:gd name="connsiteY70" fmla="*/ 20175 h 22814"/>
              <a:gd name="connsiteX71" fmla="*/ 359656 w 472886"/>
              <a:gd name="connsiteY71" fmla="*/ 20796 h 22814"/>
              <a:gd name="connsiteX72" fmla="*/ 360121 w 472886"/>
              <a:gd name="connsiteY72" fmla="*/ 21365 h 22814"/>
              <a:gd name="connsiteX73" fmla="*/ 360018 w 472886"/>
              <a:gd name="connsiteY73" fmla="*/ 22038 h 22814"/>
              <a:gd name="connsiteX74" fmla="*/ 359656 w 472886"/>
              <a:gd name="connsiteY74" fmla="*/ 22400 h 22814"/>
              <a:gd name="connsiteX75" fmla="*/ 359190 w 472886"/>
              <a:gd name="connsiteY75" fmla="*/ 22503 h 22814"/>
              <a:gd name="connsiteX76" fmla="*/ 358673 w 472886"/>
              <a:gd name="connsiteY76" fmla="*/ 22400 h 22814"/>
              <a:gd name="connsiteX77" fmla="*/ 357794 w 472886"/>
              <a:gd name="connsiteY77" fmla="*/ 21624 h 22814"/>
              <a:gd name="connsiteX78" fmla="*/ 357018 w 472886"/>
              <a:gd name="connsiteY78" fmla="*/ 20020 h 22814"/>
              <a:gd name="connsiteX79" fmla="*/ 356708 w 472886"/>
              <a:gd name="connsiteY79" fmla="*/ 17123 h 22814"/>
              <a:gd name="connsiteX80" fmla="*/ 356294 w 472886"/>
              <a:gd name="connsiteY80" fmla="*/ 15106 h 22814"/>
              <a:gd name="connsiteX81" fmla="*/ 355259 w 472886"/>
              <a:gd name="connsiteY81" fmla="*/ 13864 h 22814"/>
              <a:gd name="connsiteX82" fmla="*/ 353914 w 472886"/>
              <a:gd name="connsiteY82" fmla="*/ 13243 h 22814"/>
              <a:gd name="connsiteX83" fmla="*/ 352517 w 472886"/>
              <a:gd name="connsiteY83" fmla="*/ 13088 h 22814"/>
              <a:gd name="connsiteX84" fmla="*/ 345534 w 472886"/>
              <a:gd name="connsiteY84" fmla="*/ 13088 h 22814"/>
              <a:gd name="connsiteX85" fmla="*/ 345534 w 472886"/>
              <a:gd name="connsiteY85" fmla="*/ 21572 h 22814"/>
              <a:gd name="connsiteX86" fmla="*/ 345276 w 472886"/>
              <a:gd name="connsiteY86" fmla="*/ 22245 h 22814"/>
              <a:gd name="connsiteX87" fmla="*/ 344603 w 472886"/>
              <a:gd name="connsiteY87" fmla="*/ 22555 h 22814"/>
              <a:gd name="connsiteX88" fmla="*/ 343827 w 472886"/>
              <a:gd name="connsiteY88" fmla="*/ 22245 h 22814"/>
              <a:gd name="connsiteX89" fmla="*/ 343517 w 472886"/>
              <a:gd name="connsiteY89" fmla="*/ 21572 h 22814"/>
              <a:gd name="connsiteX90" fmla="*/ 343517 w 472886"/>
              <a:gd name="connsiteY90" fmla="*/ 1345 h 22814"/>
              <a:gd name="connsiteX91" fmla="*/ 343776 w 472886"/>
              <a:gd name="connsiteY91" fmla="*/ 673 h 22814"/>
              <a:gd name="connsiteX92" fmla="*/ 344448 w 472886"/>
              <a:gd name="connsiteY92" fmla="*/ 414 h 22814"/>
              <a:gd name="connsiteX93" fmla="*/ 314654 w 472886"/>
              <a:gd name="connsiteY93" fmla="*/ 414 h 22814"/>
              <a:gd name="connsiteX94" fmla="*/ 323189 w 472886"/>
              <a:gd name="connsiteY94" fmla="*/ 414 h 22814"/>
              <a:gd name="connsiteX95" fmla="*/ 326396 w 472886"/>
              <a:gd name="connsiteY95" fmla="*/ 1190 h 22814"/>
              <a:gd name="connsiteX96" fmla="*/ 328620 w 472886"/>
              <a:gd name="connsiteY96" fmla="*/ 3311 h 22814"/>
              <a:gd name="connsiteX97" fmla="*/ 329448 w 472886"/>
              <a:gd name="connsiteY97" fmla="*/ 6363 h 22814"/>
              <a:gd name="connsiteX98" fmla="*/ 328930 w 472886"/>
              <a:gd name="connsiteY98" fmla="*/ 8898 h 22814"/>
              <a:gd name="connsiteX99" fmla="*/ 327534 w 472886"/>
              <a:gd name="connsiteY99" fmla="*/ 10864 h 22814"/>
              <a:gd name="connsiteX100" fmla="*/ 325620 w 472886"/>
              <a:gd name="connsiteY100" fmla="*/ 12002 h 22814"/>
              <a:gd name="connsiteX101" fmla="*/ 326551 w 472886"/>
              <a:gd name="connsiteY101" fmla="*/ 12467 h 22814"/>
              <a:gd name="connsiteX102" fmla="*/ 328154 w 472886"/>
              <a:gd name="connsiteY102" fmla="*/ 14226 h 22814"/>
              <a:gd name="connsiteX103" fmla="*/ 328827 w 472886"/>
              <a:gd name="connsiteY103" fmla="*/ 16916 h 22814"/>
              <a:gd name="connsiteX104" fmla="*/ 328982 w 472886"/>
              <a:gd name="connsiteY104" fmla="*/ 19037 h 22814"/>
              <a:gd name="connsiteX105" fmla="*/ 329292 w 472886"/>
              <a:gd name="connsiteY105" fmla="*/ 20175 h 22814"/>
              <a:gd name="connsiteX106" fmla="*/ 329862 w 472886"/>
              <a:gd name="connsiteY106" fmla="*/ 20796 h 22814"/>
              <a:gd name="connsiteX107" fmla="*/ 330327 w 472886"/>
              <a:gd name="connsiteY107" fmla="*/ 21365 h 22814"/>
              <a:gd name="connsiteX108" fmla="*/ 330223 w 472886"/>
              <a:gd name="connsiteY108" fmla="*/ 22038 h 22814"/>
              <a:gd name="connsiteX109" fmla="*/ 329862 w 472886"/>
              <a:gd name="connsiteY109" fmla="*/ 22400 h 22814"/>
              <a:gd name="connsiteX110" fmla="*/ 329396 w 472886"/>
              <a:gd name="connsiteY110" fmla="*/ 22503 h 22814"/>
              <a:gd name="connsiteX111" fmla="*/ 328879 w 472886"/>
              <a:gd name="connsiteY111" fmla="*/ 22400 h 22814"/>
              <a:gd name="connsiteX112" fmla="*/ 327999 w 472886"/>
              <a:gd name="connsiteY112" fmla="*/ 21624 h 22814"/>
              <a:gd name="connsiteX113" fmla="*/ 327223 w 472886"/>
              <a:gd name="connsiteY113" fmla="*/ 20020 h 22814"/>
              <a:gd name="connsiteX114" fmla="*/ 326913 w 472886"/>
              <a:gd name="connsiteY114" fmla="*/ 17123 h 22814"/>
              <a:gd name="connsiteX115" fmla="*/ 326499 w 472886"/>
              <a:gd name="connsiteY115" fmla="*/ 15106 h 22814"/>
              <a:gd name="connsiteX116" fmla="*/ 325465 w 472886"/>
              <a:gd name="connsiteY116" fmla="*/ 13864 h 22814"/>
              <a:gd name="connsiteX117" fmla="*/ 324120 w 472886"/>
              <a:gd name="connsiteY117" fmla="*/ 13243 h 22814"/>
              <a:gd name="connsiteX118" fmla="*/ 322723 w 472886"/>
              <a:gd name="connsiteY118" fmla="*/ 13088 h 22814"/>
              <a:gd name="connsiteX119" fmla="*/ 315688 w 472886"/>
              <a:gd name="connsiteY119" fmla="*/ 13088 h 22814"/>
              <a:gd name="connsiteX120" fmla="*/ 315688 w 472886"/>
              <a:gd name="connsiteY120" fmla="*/ 21572 h 22814"/>
              <a:gd name="connsiteX121" fmla="*/ 315430 w 472886"/>
              <a:gd name="connsiteY121" fmla="*/ 22245 h 22814"/>
              <a:gd name="connsiteX122" fmla="*/ 314757 w 472886"/>
              <a:gd name="connsiteY122" fmla="*/ 22555 h 22814"/>
              <a:gd name="connsiteX123" fmla="*/ 313981 w 472886"/>
              <a:gd name="connsiteY123" fmla="*/ 22245 h 22814"/>
              <a:gd name="connsiteX124" fmla="*/ 313671 w 472886"/>
              <a:gd name="connsiteY124" fmla="*/ 21572 h 22814"/>
              <a:gd name="connsiteX125" fmla="*/ 313671 w 472886"/>
              <a:gd name="connsiteY125" fmla="*/ 1345 h 22814"/>
              <a:gd name="connsiteX126" fmla="*/ 313981 w 472886"/>
              <a:gd name="connsiteY126" fmla="*/ 673 h 22814"/>
              <a:gd name="connsiteX127" fmla="*/ 314654 w 472886"/>
              <a:gd name="connsiteY127" fmla="*/ 414 h 22814"/>
              <a:gd name="connsiteX128" fmla="*/ 437556 w 472886"/>
              <a:gd name="connsiteY128" fmla="*/ 362 h 22814"/>
              <a:gd name="connsiteX129" fmla="*/ 437970 w 472886"/>
              <a:gd name="connsiteY129" fmla="*/ 465 h 22814"/>
              <a:gd name="connsiteX130" fmla="*/ 438332 w 472886"/>
              <a:gd name="connsiteY130" fmla="*/ 724 h 22814"/>
              <a:gd name="connsiteX131" fmla="*/ 451936 w 472886"/>
              <a:gd name="connsiteY131" fmla="*/ 19037 h 22814"/>
              <a:gd name="connsiteX132" fmla="*/ 451936 w 472886"/>
              <a:gd name="connsiteY132" fmla="*/ 1241 h 22814"/>
              <a:gd name="connsiteX133" fmla="*/ 452195 w 472886"/>
              <a:gd name="connsiteY133" fmla="*/ 621 h 22814"/>
              <a:gd name="connsiteX134" fmla="*/ 452816 w 472886"/>
              <a:gd name="connsiteY134" fmla="*/ 362 h 22814"/>
              <a:gd name="connsiteX135" fmla="*/ 453540 w 472886"/>
              <a:gd name="connsiteY135" fmla="*/ 724 h 22814"/>
              <a:gd name="connsiteX136" fmla="*/ 453799 w 472886"/>
              <a:gd name="connsiteY136" fmla="*/ 1345 h 22814"/>
              <a:gd name="connsiteX137" fmla="*/ 453799 w 472886"/>
              <a:gd name="connsiteY137" fmla="*/ 21572 h 22814"/>
              <a:gd name="connsiteX138" fmla="*/ 453488 w 472886"/>
              <a:gd name="connsiteY138" fmla="*/ 22296 h 22814"/>
              <a:gd name="connsiteX139" fmla="*/ 452816 w 472886"/>
              <a:gd name="connsiteY139" fmla="*/ 22555 h 22814"/>
              <a:gd name="connsiteX140" fmla="*/ 452402 w 472886"/>
              <a:gd name="connsiteY140" fmla="*/ 22451 h 22814"/>
              <a:gd name="connsiteX141" fmla="*/ 452040 w 472886"/>
              <a:gd name="connsiteY141" fmla="*/ 22193 h 22814"/>
              <a:gd name="connsiteX142" fmla="*/ 438488 w 472886"/>
              <a:gd name="connsiteY142" fmla="*/ 3931 h 22814"/>
              <a:gd name="connsiteX143" fmla="*/ 438488 w 472886"/>
              <a:gd name="connsiteY143" fmla="*/ 21675 h 22814"/>
              <a:gd name="connsiteX144" fmla="*/ 438229 w 472886"/>
              <a:gd name="connsiteY144" fmla="*/ 22296 h 22814"/>
              <a:gd name="connsiteX145" fmla="*/ 437608 w 472886"/>
              <a:gd name="connsiteY145" fmla="*/ 22555 h 22814"/>
              <a:gd name="connsiteX146" fmla="*/ 436936 w 472886"/>
              <a:gd name="connsiteY146" fmla="*/ 22296 h 22814"/>
              <a:gd name="connsiteX147" fmla="*/ 436677 w 472886"/>
              <a:gd name="connsiteY147" fmla="*/ 21675 h 22814"/>
              <a:gd name="connsiteX148" fmla="*/ 436677 w 472886"/>
              <a:gd name="connsiteY148" fmla="*/ 1345 h 22814"/>
              <a:gd name="connsiteX149" fmla="*/ 436936 w 472886"/>
              <a:gd name="connsiteY149" fmla="*/ 621 h 22814"/>
              <a:gd name="connsiteX150" fmla="*/ 437556 w 472886"/>
              <a:gd name="connsiteY150" fmla="*/ 362 h 22814"/>
              <a:gd name="connsiteX151" fmla="*/ 405538 w 472886"/>
              <a:gd name="connsiteY151" fmla="*/ 362 h 22814"/>
              <a:gd name="connsiteX152" fmla="*/ 406210 w 472886"/>
              <a:gd name="connsiteY152" fmla="*/ 672 h 22814"/>
              <a:gd name="connsiteX153" fmla="*/ 406520 w 472886"/>
              <a:gd name="connsiteY153" fmla="*/ 1345 h 22814"/>
              <a:gd name="connsiteX154" fmla="*/ 406520 w 472886"/>
              <a:gd name="connsiteY154" fmla="*/ 21468 h 22814"/>
              <a:gd name="connsiteX155" fmla="*/ 406210 w 472886"/>
              <a:gd name="connsiteY155" fmla="*/ 22141 h 22814"/>
              <a:gd name="connsiteX156" fmla="*/ 405538 w 472886"/>
              <a:gd name="connsiteY156" fmla="*/ 22399 h 22814"/>
              <a:gd name="connsiteX157" fmla="*/ 404814 w 472886"/>
              <a:gd name="connsiteY157" fmla="*/ 22141 h 22814"/>
              <a:gd name="connsiteX158" fmla="*/ 404555 w 472886"/>
              <a:gd name="connsiteY158" fmla="*/ 21468 h 22814"/>
              <a:gd name="connsiteX159" fmla="*/ 404555 w 472886"/>
              <a:gd name="connsiteY159" fmla="*/ 1345 h 22814"/>
              <a:gd name="connsiteX160" fmla="*/ 404814 w 472886"/>
              <a:gd name="connsiteY160" fmla="*/ 672 h 22814"/>
              <a:gd name="connsiteX161" fmla="*/ 405538 w 472886"/>
              <a:gd name="connsiteY161" fmla="*/ 362 h 22814"/>
              <a:gd name="connsiteX162" fmla="*/ 365605 w 472886"/>
              <a:gd name="connsiteY162" fmla="*/ 362 h 22814"/>
              <a:gd name="connsiteX163" fmla="*/ 377192 w 472886"/>
              <a:gd name="connsiteY163" fmla="*/ 362 h 22814"/>
              <a:gd name="connsiteX164" fmla="*/ 377864 w 472886"/>
              <a:gd name="connsiteY164" fmla="*/ 621 h 22814"/>
              <a:gd name="connsiteX165" fmla="*/ 378123 w 472886"/>
              <a:gd name="connsiteY165" fmla="*/ 1293 h 22814"/>
              <a:gd name="connsiteX166" fmla="*/ 377864 w 472886"/>
              <a:gd name="connsiteY166" fmla="*/ 1966 h 22814"/>
              <a:gd name="connsiteX167" fmla="*/ 377192 w 472886"/>
              <a:gd name="connsiteY167" fmla="*/ 2224 h 22814"/>
              <a:gd name="connsiteX168" fmla="*/ 366640 w 472886"/>
              <a:gd name="connsiteY168" fmla="*/ 2224 h 22814"/>
              <a:gd name="connsiteX169" fmla="*/ 366640 w 472886"/>
              <a:gd name="connsiteY169" fmla="*/ 10139 h 22814"/>
              <a:gd name="connsiteX170" fmla="*/ 375744 w 472886"/>
              <a:gd name="connsiteY170" fmla="*/ 10139 h 22814"/>
              <a:gd name="connsiteX171" fmla="*/ 376416 w 472886"/>
              <a:gd name="connsiteY171" fmla="*/ 10398 h 22814"/>
              <a:gd name="connsiteX172" fmla="*/ 376675 w 472886"/>
              <a:gd name="connsiteY172" fmla="*/ 11070 h 22814"/>
              <a:gd name="connsiteX173" fmla="*/ 376416 w 472886"/>
              <a:gd name="connsiteY173" fmla="*/ 11743 h 22814"/>
              <a:gd name="connsiteX174" fmla="*/ 375744 w 472886"/>
              <a:gd name="connsiteY174" fmla="*/ 12001 h 22814"/>
              <a:gd name="connsiteX175" fmla="*/ 366640 w 472886"/>
              <a:gd name="connsiteY175" fmla="*/ 12001 h 22814"/>
              <a:gd name="connsiteX176" fmla="*/ 366640 w 472886"/>
              <a:gd name="connsiteY176" fmla="*/ 20589 h 22814"/>
              <a:gd name="connsiteX177" fmla="*/ 377192 w 472886"/>
              <a:gd name="connsiteY177" fmla="*/ 20589 h 22814"/>
              <a:gd name="connsiteX178" fmla="*/ 377864 w 472886"/>
              <a:gd name="connsiteY178" fmla="*/ 20847 h 22814"/>
              <a:gd name="connsiteX179" fmla="*/ 378123 w 472886"/>
              <a:gd name="connsiteY179" fmla="*/ 21520 h 22814"/>
              <a:gd name="connsiteX180" fmla="*/ 377864 w 472886"/>
              <a:gd name="connsiteY180" fmla="*/ 22193 h 22814"/>
              <a:gd name="connsiteX181" fmla="*/ 377192 w 472886"/>
              <a:gd name="connsiteY181" fmla="*/ 22451 h 22814"/>
              <a:gd name="connsiteX182" fmla="*/ 365605 w 472886"/>
              <a:gd name="connsiteY182" fmla="*/ 22451 h 22814"/>
              <a:gd name="connsiteX183" fmla="*/ 364933 w 472886"/>
              <a:gd name="connsiteY183" fmla="*/ 22193 h 22814"/>
              <a:gd name="connsiteX184" fmla="*/ 364674 w 472886"/>
              <a:gd name="connsiteY184" fmla="*/ 21520 h 22814"/>
              <a:gd name="connsiteX185" fmla="*/ 364674 w 472886"/>
              <a:gd name="connsiteY185" fmla="*/ 1293 h 22814"/>
              <a:gd name="connsiteX186" fmla="*/ 364933 w 472886"/>
              <a:gd name="connsiteY186" fmla="*/ 621 h 22814"/>
              <a:gd name="connsiteX187" fmla="*/ 365605 w 472886"/>
              <a:gd name="connsiteY187" fmla="*/ 362 h 22814"/>
              <a:gd name="connsiteX188" fmla="*/ 272910 w 472886"/>
              <a:gd name="connsiteY188" fmla="*/ 362 h 22814"/>
              <a:gd name="connsiteX189" fmla="*/ 284393 w 472886"/>
              <a:gd name="connsiteY189" fmla="*/ 362 h 22814"/>
              <a:gd name="connsiteX190" fmla="*/ 285014 w 472886"/>
              <a:gd name="connsiteY190" fmla="*/ 621 h 22814"/>
              <a:gd name="connsiteX191" fmla="*/ 285272 w 472886"/>
              <a:gd name="connsiteY191" fmla="*/ 1293 h 22814"/>
              <a:gd name="connsiteX192" fmla="*/ 285014 w 472886"/>
              <a:gd name="connsiteY192" fmla="*/ 1966 h 22814"/>
              <a:gd name="connsiteX193" fmla="*/ 284341 w 472886"/>
              <a:gd name="connsiteY193" fmla="*/ 2224 h 22814"/>
              <a:gd name="connsiteX194" fmla="*/ 273841 w 472886"/>
              <a:gd name="connsiteY194" fmla="*/ 2224 h 22814"/>
              <a:gd name="connsiteX195" fmla="*/ 273841 w 472886"/>
              <a:gd name="connsiteY195" fmla="*/ 10139 h 22814"/>
              <a:gd name="connsiteX196" fmla="*/ 282945 w 472886"/>
              <a:gd name="connsiteY196" fmla="*/ 10139 h 22814"/>
              <a:gd name="connsiteX197" fmla="*/ 283617 w 472886"/>
              <a:gd name="connsiteY197" fmla="*/ 10398 h 22814"/>
              <a:gd name="connsiteX198" fmla="*/ 283876 w 472886"/>
              <a:gd name="connsiteY198" fmla="*/ 11070 h 22814"/>
              <a:gd name="connsiteX199" fmla="*/ 283617 w 472886"/>
              <a:gd name="connsiteY199" fmla="*/ 11743 h 22814"/>
              <a:gd name="connsiteX200" fmla="*/ 282945 w 472886"/>
              <a:gd name="connsiteY200" fmla="*/ 12001 h 22814"/>
              <a:gd name="connsiteX201" fmla="*/ 273841 w 472886"/>
              <a:gd name="connsiteY201" fmla="*/ 12001 h 22814"/>
              <a:gd name="connsiteX202" fmla="*/ 273841 w 472886"/>
              <a:gd name="connsiteY202" fmla="*/ 21520 h 22814"/>
              <a:gd name="connsiteX203" fmla="*/ 273582 w 472886"/>
              <a:gd name="connsiteY203" fmla="*/ 22193 h 22814"/>
              <a:gd name="connsiteX204" fmla="*/ 272910 w 472886"/>
              <a:gd name="connsiteY204" fmla="*/ 22451 h 22814"/>
              <a:gd name="connsiteX205" fmla="*/ 272186 w 472886"/>
              <a:gd name="connsiteY205" fmla="*/ 22193 h 22814"/>
              <a:gd name="connsiteX206" fmla="*/ 271927 w 472886"/>
              <a:gd name="connsiteY206" fmla="*/ 21520 h 22814"/>
              <a:gd name="connsiteX207" fmla="*/ 271927 w 472886"/>
              <a:gd name="connsiteY207" fmla="*/ 1293 h 22814"/>
              <a:gd name="connsiteX208" fmla="*/ 272237 w 472886"/>
              <a:gd name="connsiteY208" fmla="*/ 621 h 22814"/>
              <a:gd name="connsiteX209" fmla="*/ 272910 w 472886"/>
              <a:gd name="connsiteY209" fmla="*/ 362 h 22814"/>
              <a:gd name="connsiteX210" fmla="*/ 246270 w 472886"/>
              <a:gd name="connsiteY210" fmla="*/ 362 h 22814"/>
              <a:gd name="connsiteX211" fmla="*/ 257495 w 472886"/>
              <a:gd name="connsiteY211" fmla="*/ 362 h 22814"/>
              <a:gd name="connsiteX212" fmla="*/ 258426 w 472886"/>
              <a:gd name="connsiteY212" fmla="*/ 724 h 22814"/>
              <a:gd name="connsiteX213" fmla="*/ 258788 w 472886"/>
              <a:gd name="connsiteY213" fmla="*/ 1604 h 22814"/>
              <a:gd name="connsiteX214" fmla="*/ 258426 w 472886"/>
              <a:gd name="connsiteY214" fmla="*/ 2483 h 22814"/>
              <a:gd name="connsiteX215" fmla="*/ 257495 w 472886"/>
              <a:gd name="connsiteY215" fmla="*/ 2793 h 22814"/>
              <a:gd name="connsiteX216" fmla="*/ 257495 w 472886"/>
              <a:gd name="connsiteY216" fmla="*/ 2845 h 22814"/>
              <a:gd name="connsiteX217" fmla="*/ 247615 w 472886"/>
              <a:gd name="connsiteY217" fmla="*/ 2845 h 22814"/>
              <a:gd name="connsiteX218" fmla="*/ 247615 w 472886"/>
              <a:gd name="connsiteY218" fmla="*/ 9932 h 22814"/>
              <a:gd name="connsiteX219" fmla="*/ 256099 w 472886"/>
              <a:gd name="connsiteY219" fmla="*/ 9932 h 22814"/>
              <a:gd name="connsiteX220" fmla="*/ 257030 w 472886"/>
              <a:gd name="connsiteY220" fmla="*/ 10294 h 22814"/>
              <a:gd name="connsiteX221" fmla="*/ 257392 w 472886"/>
              <a:gd name="connsiteY221" fmla="*/ 11174 h 22814"/>
              <a:gd name="connsiteX222" fmla="*/ 257030 w 472886"/>
              <a:gd name="connsiteY222" fmla="*/ 12053 h 22814"/>
              <a:gd name="connsiteX223" fmla="*/ 256099 w 472886"/>
              <a:gd name="connsiteY223" fmla="*/ 12364 h 22814"/>
              <a:gd name="connsiteX224" fmla="*/ 247615 w 472886"/>
              <a:gd name="connsiteY224" fmla="*/ 12364 h 22814"/>
              <a:gd name="connsiteX225" fmla="*/ 247615 w 472886"/>
              <a:gd name="connsiteY225" fmla="*/ 20020 h 22814"/>
              <a:gd name="connsiteX226" fmla="*/ 257495 w 472886"/>
              <a:gd name="connsiteY226" fmla="*/ 20020 h 22814"/>
              <a:gd name="connsiteX227" fmla="*/ 258426 w 472886"/>
              <a:gd name="connsiteY227" fmla="*/ 20382 h 22814"/>
              <a:gd name="connsiteX228" fmla="*/ 258788 w 472886"/>
              <a:gd name="connsiteY228" fmla="*/ 21210 h 22814"/>
              <a:gd name="connsiteX229" fmla="*/ 258426 w 472886"/>
              <a:gd name="connsiteY229" fmla="*/ 22089 h 22814"/>
              <a:gd name="connsiteX230" fmla="*/ 257495 w 472886"/>
              <a:gd name="connsiteY230" fmla="*/ 22451 h 22814"/>
              <a:gd name="connsiteX231" fmla="*/ 246270 w 472886"/>
              <a:gd name="connsiteY231" fmla="*/ 22451 h 22814"/>
              <a:gd name="connsiteX232" fmla="*/ 245391 w 472886"/>
              <a:gd name="connsiteY232" fmla="*/ 22089 h 22814"/>
              <a:gd name="connsiteX233" fmla="*/ 245029 w 472886"/>
              <a:gd name="connsiteY233" fmla="*/ 21158 h 22814"/>
              <a:gd name="connsiteX234" fmla="*/ 245029 w 472886"/>
              <a:gd name="connsiteY234" fmla="*/ 1604 h 22814"/>
              <a:gd name="connsiteX235" fmla="*/ 245391 w 472886"/>
              <a:gd name="connsiteY235" fmla="*/ 724 h 22814"/>
              <a:gd name="connsiteX236" fmla="*/ 246270 w 472886"/>
              <a:gd name="connsiteY236" fmla="*/ 362 h 22814"/>
              <a:gd name="connsiteX237" fmla="*/ 202665 w 472886"/>
              <a:gd name="connsiteY237" fmla="*/ 362 h 22814"/>
              <a:gd name="connsiteX238" fmla="*/ 203544 w 472886"/>
              <a:gd name="connsiteY238" fmla="*/ 724 h 22814"/>
              <a:gd name="connsiteX239" fmla="*/ 203958 w 472886"/>
              <a:gd name="connsiteY239" fmla="*/ 1655 h 22814"/>
              <a:gd name="connsiteX240" fmla="*/ 203958 w 472886"/>
              <a:gd name="connsiteY240" fmla="*/ 14174 h 22814"/>
              <a:gd name="connsiteX241" fmla="*/ 204734 w 472886"/>
              <a:gd name="connsiteY241" fmla="*/ 17278 h 22814"/>
              <a:gd name="connsiteX242" fmla="*/ 206855 w 472886"/>
              <a:gd name="connsiteY242" fmla="*/ 19399 h 22814"/>
              <a:gd name="connsiteX243" fmla="*/ 209751 w 472886"/>
              <a:gd name="connsiteY243" fmla="*/ 20175 h 22814"/>
              <a:gd name="connsiteX244" fmla="*/ 212700 w 472886"/>
              <a:gd name="connsiteY244" fmla="*/ 19399 h 22814"/>
              <a:gd name="connsiteX245" fmla="*/ 214872 w 472886"/>
              <a:gd name="connsiteY245" fmla="*/ 17278 h 22814"/>
              <a:gd name="connsiteX246" fmla="*/ 215700 w 472886"/>
              <a:gd name="connsiteY246" fmla="*/ 14174 h 22814"/>
              <a:gd name="connsiteX247" fmla="*/ 215700 w 472886"/>
              <a:gd name="connsiteY247" fmla="*/ 1655 h 22814"/>
              <a:gd name="connsiteX248" fmla="*/ 216011 w 472886"/>
              <a:gd name="connsiteY248" fmla="*/ 724 h 22814"/>
              <a:gd name="connsiteX249" fmla="*/ 216890 w 472886"/>
              <a:gd name="connsiteY249" fmla="*/ 362 h 22814"/>
              <a:gd name="connsiteX250" fmla="*/ 217821 w 472886"/>
              <a:gd name="connsiteY250" fmla="*/ 724 h 22814"/>
              <a:gd name="connsiteX251" fmla="*/ 218183 w 472886"/>
              <a:gd name="connsiteY251" fmla="*/ 1655 h 22814"/>
              <a:gd name="connsiteX252" fmla="*/ 218183 w 472886"/>
              <a:gd name="connsiteY252" fmla="*/ 14174 h 22814"/>
              <a:gd name="connsiteX253" fmla="*/ 217045 w 472886"/>
              <a:gd name="connsiteY253" fmla="*/ 18520 h 22814"/>
              <a:gd name="connsiteX254" fmla="*/ 214045 w 472886"/>
              <a:gd name="connsiteY254" fmla="*/ 21572 h 22814"/>
              <a:gd name="connsiteX255" fmla="*/ 209751 w 472886"/>
              <a:gd name="connsiteY255" fmla="*/ 22710 h 22814"/>
              <a:gd name="connsiteX256" fmla="*/ 205407 w 472886"/>
              <a:gd name="connsiteY256" fmla="*/ 21572 h 22814"/>
              <a:gd name="connsiteX257" fmla="*/ 202406 w 472886"/>
              <a:gd name="connsiteY257" fmla="*/ 18520 h 22814"/>
              <a:gd name="connsiteX258" fmla="*/ 201320 w 472886"/>
              <a:gd name="connsiteY258" fmla="*/ 14174 h 22814"/>
              <a:gd name="connsiteX259" fmla="*/ 201320 w 472886"/>
              <a:gd name="connsiteY259" fmla="*/ 1655 h 22814"/>
              <a:gd name="connsiteX260" fmla="*/ 201682 w 472886"/>
              <a:gd name="connsiteY260" fmla="*/ 724 h 22814"/>
              <a:gd name="connsiteX261" fmla="*/ 202665 w 472886"/>
              <a:gd name="connsiteY261" fmla="*/ 362 h 22814"/>
              <a:gd name="connsiteX262" fmla="*/ 181458 w 472886"/>
              <a:gd name="connsiteY262" fmla="*/ 362 h 22814"/>
              <a:gd name="connsiteX263" fmla="*/ 196148 w 472886"/>
              <a:gd name="connsiteY263" fmla="*/ 362 h 22814"/>
              <a:gd name="connsiteX264" fmla="*/ 197027 w 472886"/>
              <a:gd name="connsiteY264" fmla="*/ 672 h 22814"/>
              <a:gd name="connsiteX265" fmla="*/ 197389 w 472886"/>
              <a:gd name="connsiteY265" fmla="*/ 1552 h 22814"/>
              <a:gd name="connsiteX266" fmla="*/ 197027 w 472886"/>
              <a:gd name="connsiteY266" fmla="*/ 2431 h 22814"/>
              <a:gd name="connsiteX267" fmla="*/ 196096 w 472886"/>
              <a:gd name="connsiteY267" fmla="*/ 2742 h 22814"/>
              <a:gd name="connsiteX268" fmla="*/ 190096 w 472886"/>
              <a:gd name="connsiteY268" fmla="*/ 2742 h 22814"/>
              <a:gd name="connsiteX269" fmla="*/ 190096 w 472886"/>
              <a:gd name="connsiteY269" fmla="*/ 21158 h 22814"/>
              <a:gd name="connsiteX270" fmla="*/ 189734 w 472886"/>
              <a:gd name="connsiteY270" fmla="*/ 22089 h 22814"/>
              <a:gd name="connsiteX271" fmla="*/ 188751 w 472886"/>
              <a:gd name="connsiteY271" fmla="*/ 22451 h 22814"/>
              <a:gd name="connsiteX272" fmla="*/ 187820 w 472886"/>
              <a:gd name="connsiteY272" fmla="*/ 22089 h 22814"/>
              <a:gd name="connsiteX273" fmla="*/ 187458 w 472886"/>
              <a:gd name="connsiteY273" fmla="*/ 21158 h 22814"/>
              <a:gd name="connsiteX274" fmla="*/ 187458 w 472886"/>
              <a:gd name="connsiteY274" fmla="*/ 2742 h 22814"/>
              <a:gd name="connsiteX275" fmla="*/ 181458 w 472886"/>
              <a:gd name="connsiteY275" fmla="*/ 2742 h 22814"/>
              <a:gd name="connsiteX276" fmla="*/ 180578 w 472886"/>
              <a:gd name="connsiteY276" fmla="*/ 2431 h 22814"/>
              <a:gd name="connsiteX277" fmla="*/ 180216 w 472886"/>
              <a:gd name="connsiteY277" fmla="*/ 1552 h 22814"/>
              <a:gd name="connsiteX278" fmla="*/ 180578 w 472886"/>
              <a:gd name="connsiteY278" fmla="*/ 672 h 22814"/>
              <a:gd name="connsiteX279" fmla="*/ 181458 w 472886"/>
              <a:gd name="connsiteY279" fmla="*/ 362 h 22814"/>
              <a:gd name="connsiteX280" fmla="*/ 168422 w 472886"/>
              <a:gd name="connsiteY280" fmla="*/ 362 h 22814"/>
              <a:gd name="connsiteX281" fmla="*/ 169353 w 472886"/>
              <a:gd name="connsiteY281" fmla="*/ 724 h 22814"/>
              <a:gd name="connsiteX282" fmla="*/ 169715 w 472886"/>
              <a:gd name="connsiteY282" fmla="*/ 1604 h 22814"/>
              <a:gd name="connsiteX283" fmla="*/ 169715 w 472886"/>
              <a:gd name="connsiteY283" fmla="*/ 19968 h 22814"/>
              <a:gd name="connsiteX284" fmla="*/ 179285 w 472886"/>
              <a:gd name="connsiteY284" fmla="*/ 19968 h 22814"/>
              <a:gd name="connsiteX285" fmla="*/ 180216 w 472886"/>
              <a:gd name="connsiteY285" fmla="*/ 20330 h 22814"/>
              <a:gd name="connsiteX286" fmla="*/ 180578 w 472886"/>
              <a:gd name="connsiteY286" fmla="*/ 21210 h 22814"/>
              <a:gd name="connsiteX287" fmla="*/ 180216 w 472886"/>
              <a:gd name="connsiteY287" fmla="*/ 22089 h 22814"/>
              <a:gd name="connsiteX288" fmla="*/ 179285 w 472886"/>
              <a:gd name="connsiteY288" fmla="*/ 22451 h 22814"/>
              <a:gd name="connsiteX289" fmla="*/ 168370 w 472886"/>
              <a:gd name="connsiteY289" fmla="*/ 22451 h 22814"/>
              <a:gd name="connsiteX290" fmla="*/ 167491 w 472886"/>
              <a:gd name="connsiteY290" fmla="*/ 22089 h 22814"/>
              <a:gd name="connsiteX291" fmla="*/ 167129 w 472886"/>
              <a:gd name="connsiteY291" fmla="*/ 21158 h 22814"/>
              <a:gd name="connsiteX292" fmla="*/ 167129 w 472886"/>
              <a:gd name="connsiteY292" fmla="*/ 1604 h 22814"/>
              <a:gd name="connsiteX293" fmla="*/ 167491 w 472886"/>
              <a:gd name="connsiteY293" fmla="*/ 724 h 22814"/>
              <a:gd name="connsiteX294" fmla="*/ 168422 w 472886"/>
              <a:gd name="connsiteY294" fmla="*/ 362 h 22814"/>
              <a:gd name="connsiteX295" fmla="*/ 146024 w 472886"/>
              <a:gd name="connsiteY295" fmla="*/ 362 h 22814"/>
              <a:gd name="connsiteX296" fmla="*/ 146903 w 472886"/>
              <a:gd name="connsiteY296" fmla="*/ 724 h 22814"/>
              <a:gd name="connsiteX297" fmla="*/ 147317 w 472886"/>
              <a:gd name="connsiteY297" fmla="*/ 1655 h 22814"/>
              <a:gd name="connsiteX298" fmla="*/ 147317 w 472886"/>
              <a:gd name="connsiteY298" fmla="*/ 14174 h 22814"/>
              <a:gd name="connsiteX299" fmla="*/ 148093 w 472886"/>
              <a:gd name="connsiteY299" fmla="*/ 17278 h 22814"/>
              <a:gd name="connsiteX300" fmla="*/ 150214 w 472886"/>
              <a:gd name="connsiteY300" fmla="*/ 19399 h 22814"/>
              <a:gd name="connsiteX301" fmla="*/ 153162 w 472886"/>
              <a:gd name="connsiteY301" fmla="*/ 20175 h 22814"/>
              <a:gd name="connsiteX302" fmla="*/ 156111 w 472886"/>
              <a:gd name="connsiteY302" fmla="*/ 19399 h 22814"/>
              <a:gd name="connsiteX303" fmla="*/ 158283 w 472886"/>
              <a:gd name="connsiteY303" fmla="*/ 17278 h 22814"/>
              <a:gd name="connsiteX304" fmla="*/ 159111 w 472886"/>
              <a:gd name="connsiteY304" fmla="*/ 14174 h 22814"/>
              <a:gd name="connsiteX305" fmla="*/ 159111 w 472886"/>
              <a:gd name="connsiteY305" fmla="*/ 1655 h 22814"/>
              <a:gd name="connsiteX306" fmla="*/ 159421 w 472886"/>
              <a:gd name="connsiteY306" fmla="*/ 724 h 22814"/>
              <a:gd name="connsiteX307" fmla="*/ 160301 w 472886"/>
              <a:gd name="connsiteY307" fmla="*/ 362 h 22814"/>
              <a:gd name="connsiteX308" fmla="*/ 161180 w 472886"/>
              <a:gd name="connsiteY308" fmla="*/ 724 h 22814"/>
              <a:gd name="connsiteX309" fmla="*/ 161542 w 472886"/>
              <a:gd name="connsiteY309" fmla="*/ 1655 h 22814"/>
              <a:gd name="connsiteX310" fmla="*/ 161542 w 472886"/>
              <a:gd name="connsiteY310" fmla="*/ 14174 h 22814"/>
              <a:gd name="connsiteX311" fmla="*/ 160404 w 472886"/>
              <a:gd name="connsiteY311" fmla="*/ 18520 h 22814"/>
              <a:gd name="connsiteX312" fmla="*/ 157404 w 472886"/>
              <a:gd name="connsiteY312" fmla="*/ 21572 h 22814"/>
              <a:gd name="connsiteX313" fmla="*/ 153110 w 472886"/>
              <a:gd name="connsiteY313" fmla="*/ 22710 h 22814"/>
              <a:gd name="connsiteX314" fmla="*/ 148766 w 472886"/>
              <a:gd name="connsiteY314" fmla="*/ 21572 h 22814"/>
              <a:gd name="connsiteX315" fmla="*/ 145765 w 472886"/>
              <a:gd name="connsiteY315" fmla="*/ 18520 h 22814"/>
              <a:gd name="connsiteX316" fmla="*/ 144679 w 472886"/>
              <a:gd name="connsiteY316" fmla="*/ 14174 h 22814"/>
              <a:gd name="connsiteX317" fmla="*/ 144679 w 472886"/>
              <a:gd name="connsiteY317" fmla="*/ 1655 h 22814"/>
              <a:gd name="connsiteX318" fmla="*/ 145041 w 472886"/>
              <a:gd name="connsiteY318" fmla="*/ 724 h 22814"/>
              <a:gd name="connsiteX319" fmla="*/ 146024 w 472886"/>
              <a:gd name="connsiteY319" fmla="*/ 362 h 22814"/>
              <a:gd name="connsiteX320" fmla="*/ 95849 w 472886"/>
              <a:gd name="connsiteY320" fmla="*/ 362 h 22814"/>
              <a:gd name="connsiteX321" fmla="*/ 110540 w 472886"/>
              <a:gd name="connsiteY321" fmla="*/ 362 h 22814"/>
              <a:gd name="connsiteX322" fmla="*/ 111419 w 472886"/>
              <a:gd name="connsiteY322" fmla="*/ 672 h 22814"/>
              <a:gd name="connsiteX323" fmla="*/ 111781 w 472886"/>
              <a:gd name="connsiteY323" fmla="*/ 1552 h 22814"/>
              <a:gd name="connsiteX324" fmla="*/ 111419 w 472886"/>
              <a:gd name="connsiteY324" fmla="*/ 2431 h 22814"/>
              <a:gd name="connsiteX325" fmla="*/ 110488 w 472886"/>
              <a:gd name="connsiteY325" fmla="*/ 2742 h 22814"/>
              <a:gd name="connsiteX326" fmla="*/ 104488 w 472886"/>
              <a:gd name="connsiteY326" fmla="*/ 2742 h 22814"/>
              <a:gd name="connsiteX327" fmla="*/ 104488 w 472886"/>
              <a:gd name="connsiteY327" fmla="*/ 21158 h 22814"/>
              <a:gd name="connsiteX328" fmla="*/ 104126 w 472886"/>
              <a:gd name="connsiteY328" fmla="*/ 22089 h 22814"/>
              <a:gd name="connsiteX329" fmla="*/ 103143 w 472886"/>
              <a:gd name="connsiteY329" fmla="*/ 22451 h 22814"/>
              <a:gd name="connsiteX330" fmla="*/ 102212 w 472886"/>
              <a:gd name="connsiteY330" fmla="*/ 22089 h 22814"/>
              <a:gd name="connsiteX331" fmla="*/ 101850 w 472886"/>
              <a:gd name="connsiteY331" fmla="*/ 21158 h 22814"/>
              <a:gd name="connsiteX332" fmla="*/ 101850 w 472886"/>
              <a:gd name="connsiteY332" fmla="*/ 2742 h 22814"/>
              <a:gd name="connsiteX333" fmla="*/ 95849 w 472886"/>
              <a:gd name="connsiteY333" fmla="*/ 2742 h 22814"/>
              <a:gd name="connsiteX334" fmla="*/ 94970 w 472886"/>
              <a:gd name="connsiteY334" fmla="*/ 2431 h 22814"/>
              <a:gd name="connsiteX335" fmla="*/ 94608 w 472886"/>
              <a:gd name="connsiteY335" fmla="*/ 1552 h 22814"/>
              <a:gd name="connsiteX336" fmla="*/ 94970 w 472886"/>
              <a:gd name="connsiteY336" fmla="*/ 672 h 22814"/>
              <a:gd name="connsiteX337" fmla="*/ 95849 w 472886"/>
              <a:gd name="connsiteY337" fmla="*/ 362 h 22814"/>
              <a:gd name="connsiteX338" fmla="*/ 79608 w 472886"/>
              <a:gd name="connsiteY338" fmla="*/ 362 h 22814"/>
              <a:gd name="connsiteX339" fmla="*/ 90832 w 472886"/>
              <a:gd name="connsiteY339" fmla="*/ 362 h 22814"/>
              <a:gd name="connsiteX340" fmla="*/ 91763 w 472886"/>
              <a:gd name="connsiteY340" fmla="*/ 724 h 22814"/>
              <a:gd name="connsiteX341" fmla="*/ 92125 w 472886"/>
              <a:gd name="connsiteY341" fmla="*/ 1604 h 22814"/>
              <a:gd name="connsiteX342" fmla="*/ 91763 w 472886"/>
              <a:gd name="connsiteY342" fmla="*/ 2483 h 22814"/>
              <a:gd name="connsiteX343" fmla="*/ 90832 w 472886"/>
              <a:gd name="connsiteY343" fmla="*/ 2793 h 22814"/>
              <a:gd name="connsiteX344" fmla="*/ 90832 w 472886"/>
              <a:gd name="connsiteY344" fmla="*/ 2845 h 22814"/>
              <a:gd name="connsiteX345" fmla="*/ 80952 w 472886"/>
              <a:gd name="connsiteY345" fmla="*/ 2845 h 22814"/>
              <a:gd name="connsiteX346" fmla="*/ 80952 w 472886"/>
              <a:gd name="connsiteY346" fmla="*/ 9932 h 22814"/>
              <a:gd name="connsiteX347" fmla="*/ 89436 w 472886"/>
              <a:gd name="connsiteY347" fmla="*/ 9932 h 22814"/>
              <a:gd name="connsiteX348" fmla="*/ 90367 w 472886"/>
              <a:gd name="connsiteY348" fmla="*/ 10294 h 22814"/>
              <a:gd name="connsiteX349" fmla="*/ 90729 w 472886"/>
              <a:gd name="connsiteY349" fmla="*/ 11174 h 22814"/>
              <a:gd name="connsiteX350" fmla="*/ 90367 w 472886"/>
              <a:gd name="connsiteY350" fmla="*/ 12053 h 22814"/>
              <a:gd name="connsiteX351" fmla="*/ 89436 w 472886"/>
              <a:gd name="connsiteY351" fmla="*/ 12364 h 22814"/>
              <a:gd name="connsiteX352" fmla="*/ 80952 w 472886"/>
              <a:gd name="connsiteY352" fmla="*/ 12364 h 22814"/>
              <a:gd name="connsiteX353" fmla="*/ 80952 w 472886"/>
              <a:gd name="connsiteY353" fmla="*/ 20020 h 22814"/>
              <a:gd name="connsiteX354" fmla="*/ 90832 w 472886"/>
              <a:gd name="connsiteY354" fmla="*/ 20020 h 22814"/>
              <a:gd name="connsiteX355" fmla="*/ 91763 w 472886"/>
              <a:gd name="connsiteY355" fmla="*/ 20382 h 22814"/>
              <a:gd name="connsiteX356" fmla="*/ 92125 w 472886"/>
              <a:gd name="connsiteY356" fmla="*/ 21210 h 22814"/>
              <a:gd name="connsiteX357" fmla="*/ 91763 w 472886"/>
              <a:gd name="connsiteY357" fmla="*/ 22089 h 22814"/>
              <a:gd name="connsiteX358" fmla="*/ 90832 w 472886"/>
              <a:gd name="connsiteY358" fmla="*/ 22451 h 22814"/>
              <a:gd name="connsiteX359" fmla="*/ 79608 w 472886"/>
              <a:gd name="connsiteY359" fmla="*/ 22451 h 22814"/>
              <a:gd name="connsiteX360" fmla="*/ 78728 w 472886"/>
              <a:gd name="connsiteY360" fmla="*/ 22089 h 22814"/>
              <a:gd name="connsiteX361" fmla="*/ 78366 w 472886"/>
              <a:gd name="connsiteY361" fmla="*/ 21158 h 22814"/>
              <a:gd name="connsiteX362" fmla="*/ 78366 w 472886"/>
              <a:gd name="connsiteY362" fmla="*/ 1604 h 22814"/>
              <a:gd name="connsiteX363" fmla="*/ 78728 w 472886"/>
              <a:gd name="connsiteY363" fmla="*/ 724 h 22814"/>
              <a:gd name="connsiteX364" fmla="*/ 79608 w 472886"/>
              <a:gd name="connsiteY364" fmla="*/ 362 h 22814"/>
              <a:gd name="connsiteX365" fmla="*/ 61606 w 472886"/>
              <a:gd name="connsiteY365" fmla="*/ 362 h 22814"/>
              <a:gd name="connsiteX366" fmla="*/ 72831 w 472886"/>
              <a:gd name="connsiteY366" fmla="*/ 362 h 22814"/>
              <a:gd name="connsiteX367" fmla="*/ 73762 w 472886"/>
              <a:gd name="connsiteY367" fmla="*/ 724 h 22814"/>
              <a:gd name="connsiteX368" fmla="*/ 74124 w 472886"/>
              <a:gd name="connsiteY368" fmla="*/ 1604 h 22814"/>
              <a:gd name="connsiteX369" fmla="*/ 73762 w 472886"/>
              <a:gd name="connsiteY369" fmla="*/ 2483 h 22814"/>
              <a:gd name="connsiteX370" fmla="*/ 72831 w 472886"/>
              <a:gd name="connsiteY370" fmla="*/ 2793 h 22814"/>
              <a:gd name="connsiteX371" fmla="*/ 72831 w 472886"/>
              <a:gd name="connsiteY371" fmla="*/ 2845 h 22814"/>
              <a:gd name="connsiteX372" fmla="*/ 62951 w 472886"/>
              <a:gd name="connsiteY372" fmla="*/ 2845 h 22814"/>
              <a:gd name="connsiteX373" fmla="*/ 62951 w 472886"/>
              <a:gd name="connsiteY373" fmla="*/ 9932 h 22814"/>
              <a:gd name="connsiteX374" fmla="*/ 71435 w 472886"/>
              <a:gd name="connsiteY374" fmla="*/ 9932 h 22814"/>
              <a:gd name="connsiteX375" fmla="*/ 72366 w 472886"/>
              <a:gd name="connsiteY375" fmla="*/ 10294 h 22814"/>
              <a:gd name="connsiteX376" fmla="*/ 72728 w 472886"/>
              <a:gd name="connsiteY376" fmla="*/ 11174 h 22814"/>
              <a:gd name="connsiteX377" fmla="*/ 72366 w 472886"/>
              <a:gd name="connsiteY377" fmla="*/ 12053 h 22814"/>
              <a:gd name="connsiteX378" fmla="*/ 71435 w 472886"/>
              <a:gd name="connsiteY378" fmla="*/ 12364 h 22814"/>
              <a:gd name="connsiteX379" fmla="*/ 62951 w 472886"/>
              <a:gd name="connsiteY379" fmla="*/ 12364 h 22814"/>
              <a:gd name="connsiteX380" fmla="*/ 62951 w 472886"/>
              <a:gd name="connsiteY380" fmla="*/ 20020 h 22814"/>
              <a:gd name="connsiteX381" fmla="*/ 72831 w 472886"/>
              <a:gd name="connsiteY381" fmla="*/ 20020 h 22814"/>
              <a:gd name="connsiteX382" fmla="*/ 73762 w 472886"/>
              <a:gd name="connsiteY382" fmla="*/ 20382 h 22814"/>
              <a:gd name="connsiteX383" fmla="*/ 74124 w 472886"/>
              <a:gd name="connsiteY383" fmla="*/ 21210 h 22814"/>
              <a:gd name="connsiteX384" fmla="*/ 73762 w 472886"/>
              <a:gd name="connsiteY384" fmla="*/ 22089 h 22814"/>
              <a:gd name="connsiteX385" fmla="*/ 72831 w 472886"/>
              <a:gd name="connsiteY385" fmla="*/ 22451 h 22814"/>
              <a:gd name="connsiteX386" fmla="*/ 61606 w 472886"/>
              <a:gd name="connsiteY386" fmla="*/ 22451 h 22814"/>
              <a:gd name="connsiteX387" fmla="*/ 60727 w 472886"/>
              <a:gd name="connsiteY387" fmla="*/ 22089 h 22814"/>
              <a:gd name="connsiteX388" fmla="*/ 60365 w 472886"/>
              <a:gd name="connsiteY388" fmla="*/ 21158 h 22814"/>
              <a:gd name="connsiteX389" fmla="*/ 60365 w 472886"/>
              <a:gd name="connsiteY389" fmla="*/ 1604 h 22814"/>
              <a:gd name="connsiteX390" fmla="*/ 60727 w 472886"/>
              <a:gd name="connsiteY390" fmla="*/ 724 h 22814"/>
              <a:gd name="connsiteX391" fmla="*/ 61606 w 472886"/>
              <a:gd name="connsiteY391" fmla="*/ 362 h 22814"/>
              <a:gd name="connsiteX392" fmla="*/ 19191 w 472886"/>
              <a:gd name="connsiteY392" fmla="*/ 362 h 22814"/>
              <a:gd name="connsiteX393" fmla="*/ 33881 w 472886"/>
              <a:gd name="connsiteY393" fmla="*/ 362 h 22814"/>
              <a:gd name="connsiteX394" fmla="*/ 34760 w 472886"/>
              <a:gd name="connsiteY394" fmla="*/ 672 h 22814"/>
              <a:gd name="connsiteX395" fmla="*/ 35122 w 472886"/>
              <a:gd name="connsiteY395" fmla="*/ 1552 h 22814"/>
              <a:gd name="connsiteX396" fmla="*/ 34760 w 472886"/>
              <a:gd name="connsiteY396" fmla="*/ 2431 h 22814"/>
              <a:gd name="connsiteX397" fmla="*/ 33829 w 472886"/>
              <a:gd name="connsiteY397" fmla="*/ 2742 h 22814"/>
              <a:gd name="connsiteX398" fmla="*/ 27829 w 472886"/>
              <a:gd name="connsiteY398" fmla="*/ 2742 h 22814"/>
              <a:gd name="connsiteX399" fmla="*/ 27829 w 472886"/>
              <a:gd name="connsiteY399" fmla="*/ 21158 h 22814"/>
              <a:gd name="connsiteX400" fmla="*/ 27467 w 472886"/>
              <a:gd name="connsiteY400" fmla="*/ 22089 h 22814"/>
              <a:gd name="connsiteX401" fmla="*/ 26484 w 472886"/>
              <a:gd name="connsiteY401" fmla="*/ 22451 h 22814"/>
              <a:gd name="connsiteX402" fmla="*/ 25553 w 472886"/>
              <a:gd name="connsiteY402" fmla="*/ 22089 h 22814"/>
              <a:gd name="connsiteX403" fmla="*/ 25191 w 472886"/>
              <a:gd name="connsiteY403" fmla="*/ 21158 h 22814"/>
              <a:gd name="connsiteX404" fmla="*/ 25191 w 472886"/>
              <a:gd name="connsiteY404" fmla="*/ 2742 h 22814"/>
              <a:gd name="connsiteX405" fmla="*/ 19191 w 472886"/>
              <a:gd name="connsiteY405" fmla="*/ 2742 h 22814"/>
              <a:gd name="connsiteX406" fmla="*/ 18311 w 472886"/>
              <a:gd name="connsiteY406" fmla="*/ 2431 h 22814"/>
              <a:gd name="connsiteX407" fmla="*/ 17949 w 472886"/>
              <a:gd name="connsiteY407" fmla="*/ 1552 h 22814"/>
              <a:gd name="connsiteX408" fmla="*/ 18311 w 472886"/>
              <a:gd name="connsiteY408" fmla="*/ 672 h 22814"/>
              <a:gd name="connsiteX409" fmla="*/ 19191 w 472886"/>
              <a:gd name="connsiteY409" fmla="*/ 362 h 22814"/>
              <a:gd name="connsiteX410" fmla="*/ 224907 w 472886"/>
              <a:gd name="connsiteY410" fmla="*/ 259 h 22814"/>
              <a:gd name="connsiteX411" fmla="*/ 233649 w 472886"/>
              <a:gd name="connsiteY411" fmla="*/ 259 h 22814"/>
              <a:gd name="connsiteX412" fmla="*/ 236856 w 472886"/>
              <a:gd name="connsiteY412" fmla="*/ 1087 h 22814"/>
              <a:gd name="connsiteX413" fmla="*/ 239132 w 472886"/>
              <a:gd name="connsiteY413" fmla="*/ 3311 h 22814"/>
              <a:gd name="connsiteX414" fmla="*/ 239960 w 472886"/>
              <a:gd name="connsiteY414" fmla="*/ 6570 h 22814"/>
              <a:gd name="connsiteX415" fmla="*/ 239443 w 472886"/>
              <a:gd name="connsiteY415" fmla="*/ 9053 h 22814"/>
              <a:gd name="connsiteX416" fmla="*/ 238046 w 472886"/>
              <a:gd name="connsiteY416" fmla="*/ 11019 h 22814"/>
              <a:gd name="connsiteX417" fmla="*/ 236339 w 472886"/>
              <a:gd name="connsiteY417" fmla="*/ 12157 h 22814"/>
              <a:gd name="connsiteX418" fmla="*/ 237270 w 472886"/>
              <a:gd name="connsiteY418" fmla="*/ 12726 h 22814"/>
              <a:gd name="connsiteX419" fmla="*/ 238667 w 472886"/>
              <a:gd name="connsiteY419" fmla="*/ 14382 h 22814"/>
              <a:gd name="connsiteX420" fmla="*/ 239236 w 472886"/>
              <a:gd name="connsiteY420" fmla="*/ 16709 h 22814"/>
              <a:gd name="connsiteX421" fmla="*/ 239391 w 472886"/>
              <a:gd name="connsiteY421" fmla="*/ 18572 h 22814"/>
              <a:gd name="connsiteX422" fmla="*/ 239650 w 472886"/>
              <a:gd name="connsiteY422" fmla="*/ 19658 h 22814"/>
              <a:gd name="connsiteX423" fmla="*/ 240167 w 472886"/>
              <a:gd name="connsiteY423" fmla="*/ 20279 h 22814"/>
              <a:gd name="connsiteX424" fmla="*/ 240736 w 472886"/>
              <a:gd name="connsiteY424" fmla="*/ 21003 h 22814"/>
              <a:gd name="connsiteX425" fmla="*/ 240581 w 472886"/>
              <a:gd name="connsiteY425" fmla="*/ 21934 h 22814"/>
              <a:gd name="connsiteX426" fmla="*/ 240063 w 472886"/>
              <a:gd name="connsiteY426" fmla="*/ 22348 h 22814"/>
              <a:gd name="connsiteX427" fmla="*/ 239391 w 472886"/>
              <a:gd name="connsiteY427" fmla="*/ 22452 h 22814"/>
              <a:gd name="connsiteX428" fmla="*/ 238770 w 472886"/>
              <a:gd name="connsiteY428" fmla="*/ 22245 h 22814"/>
              <a:gd name="connsiteX429" fmla="*/ 237787 w 472886"/>
              <a:gd name="connsiteY429" fmla="*/ 21417 h 22814"/>
              <a:gd name="connsiteX430" fmla="*/ 237012 w 472886"/>
              <a:gd name="connsiteY430" fmla="*/ 19813 h 22814"/>
              <a:gd name="connsiteX431" fmla="*/ 236701 w 472886"/>
              <a:gd name="connsiteY431" fmla="*/ 16968 h 22814"/>
              <a:gd name="connsiteX432" fmla="*/ 236391 w 472886"/>
              <a:gd name="connsiteY432" fmla="*/ 15313 h 22814"/>
              <a:gd name="connsiteX433" fmla="*/ 235511 w 472886"/>
              <a:gd name="connsiteY433" fmla="*/ 14226 h 22814"/>
              <a:gd name="connsiteX434" fmla="*/ 234322 w 472886"/>
              <a:gd name="connsiteY434" fmla="*/ 13657 h 22814"/>
              <a:gd name="connsiteX435" fmla="*/ 232977 w 472886"/>
              <a:gd name="connsiteY435" fmla="*/ 13502 h 22814"/>
              <a:gd name="connsiteX436" fmla="*/ 226304 w 472886"/>
              <a:gd name="connsiteY436" fmla="*/ 13502 h 22814"/>
              <a:gd name="connsiteX437" fmla="*/ 226304 w 472886"/>
              <a:gd name="connsiteY437" fmla="*/ 21055 h 22814"/>
              <a:gd name="connsiteX438" fmla="*/ 225994 w 472886"/>
              <a:gd name="connsiteY438" fmla="*/ 21986 h 22814"/>
              <a:gd name="connsiteX439" fmla="*/ 225115 w 472886"/>
              <a:gd name="connsiteY439" fmla="*/ 22348 h 22814"/>
              <a:gd name="connsiteX440" fmla="*/ 224080 w 472886"/>
              <a:gd name="connsiteY440" fmla="*/ 21986 h 22814"/>
              <a:gd name="connsiteX441" fmla="*/ 223666 w 472886"/>
              <a:gd name="connsiteY441" fmla="*/ 21055 h 22814"/>
              <a:gd name="connsiteX442" fmla="*/ 223666 w 472886"/>
              <a:gd name="connsiteY442" fmla="*/ 1501 h 22814"/>
              <a:gd name="connsiteX443" fmla="*/ 224028 w 472886"/>
              <a:gd name="connsiteY443" fmla="*/ 621 h 22814"/>
              <a:gd name="connsiteX444" fmla="*/ 224907 w 472886"/>
              <a:gd name="connsiteY444" fmla="*/ 259 h 22814"/>
              <a:gd name="connsiteX445" fmla="*/ 40294 w 472886"/>
              <a:gd name="connsiteY445" fmla="*/ 259 h 22814"/>
              <a:gd name="connsiteX446" fmla="*/ 48984 w 472886"/>
              <a:gd name="connsiteY446" fmla="*/ 259 h 22814"/>
              <a:gd name="connsiteX447" fmla="*/ 52191 w 472886"/>
              <a:gd name="connsiteY447" fmla="*/ 1087 h 22814"/>
              <a:gd name="connsiteX448" fmla="*/ 54467 w 472886"/>
              <a:gd name="connsiteY448" fmla="*/ 3311 h 22814"/>
              <a:gd name="connsiteX449" fmla="*/ 55295 w 472886"/>
              <a:gd name="connsiteY449" fmla="*/ 6570 h 22814"/>
              <a:gd name="connsiteX450" fmla="*/ 54778 w 472886"/>
              <a:gd name="connsiteY450" fmla="*/ 9053 h 22814"/>
              <a:gd name="connsiteX451" fmla="*/ 53381 w 472886"/>
              <a:gd name="connsiteY451" fmla="*/ 11019 h 22814"/>
              <a:gd name="connsiteX452" fmla="*/ 51674 w 472886"/>
              <a:gd name="connsiteY452" fmla="*/ 12157 h 22814"/>
              <a:gd name="connsiteX453" fmla="*/ 52605 w 472886"/>
              <a:gd name="connsiteY453" fmla="*/ 12726 h 22814"/>
              <a:gd name="connsiteX454" fmla="*/ 54002 w 472886"/>
              <a:gd name="connsiteY454" fmla="*/ 14382 h 22814"/>
              <a:gd name="connsiteX455" fmla="*/ 54571 w 472886"/>
              <a:gd name="connsiteY455" fmla="*/ 16709 h 22814"/>
              <a:gd name="connsiteX456" fmla="*/ 54726 w 472886"/>
              <a:gd name="connsiteY456" fmla="*/ 18572 h 22814"/>
              <a:gd name="connsiteX457" fmla="*/ 54985 w 472886"/>
              <a:gd name="connsiteY457" fmla="*/ 19658 h 22814"/>
              <a:gd name="connsiteX458" fmla="*/ 55502 w 472886"/>
              <a:gd name="connsiteY458" fmla="*/ 20279 h 22814"/>
              <a:gd name="connsiteX459" fmla="*/ 56123 w 472886"/>
              <a:gd name="connsiteY459" fmla="*/ 21003 h 22814"/>
              <a:gd name="connsiteX460" fmla="*/ 55968 w 472886"/>
              <a:gd name="connsiteY460" fmla="*/ 21934 h 22814"/>
              <a:gd name="connsiteX461" fmla="*/ 55450 w 472886"/>
              <a:gd name="connsiteY461" fmla="*/ 22348 h 22814"/>
              <a:gd name="connsiteX462" fmla="*/ 54778 w 472886"/>
              <a:gd name="connsiteY462" fmla="*/ 22452 h 22814"/>
              <a:gd name="connsiteX463" fmla="*/ 54157 w 472886"/>
              <a:gd name="connsiteY463" fmla="*/ 22245 h 22814"/>
              <a:gd name="connsiteX464" fmla="*/ 53174 w 472886"/>
              <a:gd name="connsiteY464" fmla="*/ 21417 h 22814"/>
              <a:gd name="connsiteX465" fmla="*/ 52399 w 472886"/>
              <a:gd name="connsiteY465" fmla="*/ 19813 h 22814"/>
              <a:gd name="connsiteX466" fmla="*/ 52088 w 472886"/>
              <a:gd name="connsiteY466" fmla="*/ 16968 h 22814"/>
              <a:gd name="connsiteX467" fmla="*/ 51778 w 472886"/>
              <a:gd name="connsiteY467" fmla="*/ 15313 h 22814"/>
              <a:gd name="connsiteX468" fmla="*/ 50898 w 472886"/>
              <a:gd name="connsiteY468" fmla="*/ 14226 h 22814"/>
              <a:gd name="connsiteX469" fmla="*/ 49709 w 472886"/>
              <a:gd name="connsiteY469" fmla="*/ 13657 h 22814"/>
              <a:gd name="connsiteX470" fmla="*/ 48364 w 472886"/>
              <a:gd name="connsiteY470" fmla="*/ 13502 h 22814"/>
              <a:gd name="connsiteX471" fmla="*/ 41691 w 472886"/>
              <a:gd name="connsiteY471" fmla="*/ 13502 h 22814"/>
              <a:gd name="connsiteX472" fmla="*/ 41691 w 472886"/>
              <a:gd name="connsiteY472" fmla="*/ 21055 h 22814"/>
              <a:gd name="connsiteX473" fmla="*/ 41381 w 472886"/>
              <a:gd name="connsiteY473" fmla="*/ 21986 h 22814"/>
              <a:gd name="connsiteX474" fmla="*/ 40502 w 472886"/>
              <a:gd name="connsiteY474" fmla="*/ 22348 h 22814"/>
              <a:gd name="connsiteX475" fmla="*/ 39467 w 472886"/>
              <a:gd name="connsiteY475" fmla="*/ 21986 h 22814"/>
              <a:gd name="connsiteX476" fmla="*/ 39053 w 472886"/>
              <a:gd name="connsiteY476" fmla="*/ 21055 h 22814"/>
              <a:gd name="connsiteX477" fmla="*/ 39053 w 472886"/>
              <a:gd name="connsiteY477" fmla="*/ 1501 h 22814"/>
              <a:gd name="connsiteX478" fmla="*/ 39415 w 472886"/>
              <a:gd name="connsiteY478" fmla="*/ 621 h 22814"/>
              <a:gd name="connsiteX479" fmla="*/ 40294 w 472886"/>
              <a:gd name="connsiteY479" fmla="*/ 259 h 22814"/>
              <a:gd name="connsiteX480" fmla="*/ 465800 w 472886"/>
              <a:gd name="connsiteY480" fmla="*/ 104 h 22814"/>
              <a:gd name="connsiteX481" fmla="*/ 469369 w 472886"/>
              <a:gd name="connsiteY481" fmla="*/ 725 h 22814"/>
              <a:gd name="connsiteX482" fmla="*/ 472110 w 472886"/>
              <a:gd name="connsiteY482" fmla="*/ 2587 h 22814"/>
              <a:gd name="connsiteX483" fmla="*/ 472576 w 472886"/>
              <a:gd name="connsiteY483" fmla="*/ 3518 h 22814"/>
              <a:gd name="connsiteX484" fmla="*/ 472265 w 472886"/>
              <a:gd name="connsiteY484" fmla="*/ 4139 h 22814"/>
              <a:gd name="connsiteX485" fmla="*/ 471593 w 472886"/>
              <a:gd name="connsiteY485" fmla="*/ 4449 h 22814"/>
              <a:gd name="connsiteX486" fmla="*/ 471076 w 472886"/>
              <a:gd name="connsiteY486" fmla="*/ 4242 h 22814"/>
              <a:gd name="connsiteX487" fmla="*/ 469731 w 472886"/>
              <a:gd name="connsiteY487" fmla="*/ 3053 h 22814"/>
              <a:gd name="connsiteX488" fmla="*/ 467921 w 472886"/>
              <a:gd name="connsiteY488" fmla="*/ 2225 h 22814"/>
              <a:gd name="connsiteX489" fmla="*/ 465851 w 472886"/>
              <a:gd name="connsiteY489" fmla="*/ 1966 h 22814"/>
              <a:gd name="connsiteX490" fmla="*/ 463161 w 472886"/>
              <a:gd name="connsiteY490" fmla="*/ 2432 h 22814"/>
              <a:gd name="connsiteX491" fmla="*/ 461299 w 472886"/>
              <a:gd name="connsiteY491" fmla="*/ 3725 h 22814"/>
              <a:gd name="connsiteX492" fmla="*/ 460627 w 472886"/>
              <a:gd name="connsiteY492" fmla="*/ 5794 h 22814"/>
              <a:gd name="connsiteX493" fmla="*/ 461403 w 472886"/>
              <a:gd name="connsiteY493" fmla="*/ 7967 h 22814"/>
              <a:gd name="connsiteX494" fmla="*/ 463369 w 472886"/>
              <a:gd name="connsiteY494" fmla="*/ 9364 h 22814"/>
              <a:gd name="connsiteX495" fmla="*/ 466006 w 472886"/>
              <a:gd name="connsiteY495" fmla="*/ 10398 h 22814"/>
              <a:gd name="connsiteX496" fmla="*/ 468593 w 472886"/>
              <a:gd name="connsiteY496" fmla="*/ 11278 h 22814"/>
              <a:gd name="connsiteX497" fmla="*/ 470817 w 472886"/>
              <a:gd name="connsiteY497" fmla="*/ 12468 h 22814"/>
              <a:gd name="connsiteX498" fmla="*/ 472317 w 472886"/>
              <a:gd name="connsiteY498" fmla="*/ 14278 h 22814"/>
              <a:gd name="connsiteX499" fmla="*/ 472886 w 472886"/>
              <a:gd name="connsiteY499" fmla="*/ 17072 h 22814"/>
              <a:gd name="connsiteX500" fmla="*/ 471955 w 472886"/>
              <a:gd name="connsiteY500" fmla="*/ 19969 h 22814"/>
              <a:gd name="connsiteX501" fmla="*/ 469421 w 472886"/>
              <a:gd name="connsiteY501" fmla="*/ 22038 h 22814"/>
              <a:gd name="connsiteX502" fmla="*/ 465696 w 472886"/>
              <a:gd name="connsiteY502" fmla="*/ 22814 h 22814"/>
              <a:gd name="connsiteX503" fmla="*/ 461506 w 472886"/>
              <a:gd name="connsiteY503" fmla="*/ 22038 h 22814"/>
              <a:gd name="connsiteX504" fmla="*/ 458144 w 472886"/>
              <a:gd name="connsiteY504" fmla="*/ 19658 h 22814"/>
              <a:gd name="connsiteX505" fmla="*/ 457886 w 472886"/>
              <a:gd name="connsiteY505" fmla="*/ 19348 h 22814"/>
              <a:gd name="connsiteX506" fmla="*/ 457782 w 472886"/>
              <a:gd name="connsiteY506" fmla="*/ 18882 h 22814"/>
              <a:gd name="connsiteX507" fmla="*/ 458092 w 472886"/>
              <a:gd name="connsiteY507" fmla="*/ 18210 h 22814"/>
              <a:gd name="connsiteX508" fmla="*/ 458765 w 472886"/>
              <a:gd name="connsiteY508" fmla="*/ 17899 h 22814"/>
              <a:gd name="connsiteX509" fmla="*/ 459437 w 472886"/>
              <a:gd name="connsiteY509" fmla="*/ 18210 h 22814"/>
              <a:gd name="connsiteX510" fmla="*/ 462230 w 472886"/>
              <a:gd name="connsiteY510" fmla="*/ 20227 h 22814"/>
              <a:gd name="connsiteX511" fmla="*/ 465593 w 472886"/>
              <a:gd name="connsiteY511" fmla="*/ 20900 h 22814"/>
              <a:gd name="connsiteX512" fmla="*/ 468282 w 472886"/>
              <a:gd name="connsiteY512" fmla="*/ 20434 h 22814"/>
              <a:gd name="connsiteX513" fmla="*/ 470145 w 472886"/>
              <a:gd name="connsiteY513" fmla="*/ 19089 h 22814"/>
              <a:gd name="connsiteX514" fmla="*/ 470817 w 472886"/>
              <a:gd name="connsiteY514" fmla="*/ 17020 h 22814"/>
              <a:gd name="connsiteX515" fmla="*/ 470041 w 472886"/>
              <a:gd name="connsiteY515" fmla="*/ 14692 h 22814"/>
              <a:gd name="connsiteX516" fmla="*/ 467972 w 472886"/>
              <a:gd name="connsiteY516" fmla="*/ 13192 h 22814"/>
              <a:gd name="connsiteX517" fmla="*/ 465075 w 472886"/>
              <a:gd name="connsiteY517" fmla="*/ 12157 h 22814"/>
              <a:gd name="connsiteX518" fmla="*/ 462593 w 472886"/>
              <a:gd name="connsiteY518" fmla="*/ 11278 h 22814"/>
              <a:gd name="connsiteX519" fmla="*/ 460523 w 472886"/>
              <a:gd name="connsiteY519" fmla="*/ 10088 h 22814"/>
              <a:gd name="connsiteX520" fmla="*/ 459127 w 472886"/>
              <a:gd name="connsiteY520" fmla="*/ 8329 h 22814"/>
              <a:gd name="connsiteX521" fmla="*/ 458609 w 472886"/>
              <a:gd name="connsiteY521" fmla="*/ 5794 h 22814"/>
              <a:gd name="connsiteX522" fmla="*/ 459489 w 472886"/>
              <a:gd name="connsiteY522" fmla="*/ 2846 h 22814"/>
              <a:gd name="connsiteX523" fmla="*/ 462024 w 472886"/>
              <a:gd name="connsiteY523" fmla="*/ 828 h 22814"/>
              <a:gd name="connsiteX524" fmla="*/ 465800 w 472886"/>
              <a:gd name="connsiteY524" fmla="*/ 104 h 22814"/>
              <a:gd name="connsiteX525" fmla="*/ 392502 w 472886"/>
              <a:gd name="connsiteY525" fmla="*/ 104 h 22814"/>
              <a:gd name="connsiteX526" fmla="*/ 395761 w 472886"/>
              <a:gd name="connsiteY526" fmla="*/ 518 h 22814"/>
              <a:gd name="connsiteX527" fmla="*/ 398554 w 472886"/>
              <a:gd name="connsiteY527" fmla="*/ 1708 h 22814"/>
              <a:gd name="connsiteX528" fmla="*/ 398864 w 472886"/>
              <a:gd name="connsiteY528" fmla="*/ 2070 h 22814"/>
              <a:gd name="connsiteX529" fmla="*/ 398968 w 472886"/>
              <a:gd name="connsiteY529" fmla="*/ 2484 h 22814"/>
              <a:gd name="connsiteX530" fmla="*/ 398709 w 472886"/>
              <a:gd name="connsiteY530" fmla="*/ 3208 h 22814"/>
              <a:gd name="connsiteX531" fmla="*/ 398089 w 472886"/>
              <a:gd name="connsiteY531" fmla="*/ 3467 h 22814"/>
              <a:gd name="connsiteX532" fmla="*/ 397778 w 472886"/>
              <a:gd name="connsiteY532" fmla="*/ 3415 h 22814"/>
              <a:gd name="connsiteX533" fmla="*/ 397520 w 472886"/>
              <a:gd name="connsiteY533" fmla="*/ 3311 h 22814"/>
              <a:gd name="connsiteX534" fmla="*/ 395192 w 472886"/>
              <a:gd name="connsiteY534" fmla="*/ 2380 h 22814"/>
              <a:gd name="connsiteX535" fmla="*/ 392502 w 472886"/>
              <a:gd name="connsiteY535" fmla="*/ 2018 h 22814"/>
              <a:gd name="connsiteX536" fmla="*/ 387692 w 472886"/>
              <a:gd name="connsiteY536" fmla="*/ 3260 h 22814"/>
              <a:gd name="connsiteX537" fmla="*/ 384381 w 472886"/>
              <a:gd name="connsiteY537" fmla="*/ 6622 h 22814"/>
              <a:gd name="connsiteX538" fmla="*/ 383191 w 472886"/>
              <a:gd name="connsiteY538" fmla="*/ 11485 h 22814"/>
              <a:gd name="connsiteX539" fmla="*/ 384381 w 472886"/>
              <a:gd name="connsiteY539" fmla="*/ 16348 h 22814"/>
              <a:gd name="connsiteX540" fmla="*/ 387692 w 472886"/>
              <a:gd name="connsiteY540" fmla="*/ 19710 h 22814"/>
              <a:gd name="connsiteX541" fmla="*/ 392502 w 472886"/>
              <a:gd name="connsiteY541" fmla="*/ 20952 h 22814"/>
              <a:gd name="connsiteX542" fmla="*/ 395347 w 472886"/>
              <a:gd name="connsiteY542" fmla="*/ 20538 h 22814"/>
              <a:gd name="connsiteX543" fmla="*/ 397675 w 472886"/>
              <a:gd name="connsiteY543" fmla="*/ 19503 h 22814"/>
              <a:gd name="connsiteX544" fmla="*/ 397675 w 472886"/>
              <a:gd name="connsiteY544" fmla="*/ 13244 h 22814"/>
              <a:gd name="connsiteX545" fmla="*/ 392709 w 472886"/>
              <a:gd name="connsiteY545" fmla="*/ 13244 h 22814"/>
              <a:gd name="connsiteX546" fmla="*/ 392036 w 472886"/>
              <a:gd name="connsiteY546" fmla="*/ 12933 h 22814"/>
              <a:gd name="connsiteX547" fmla="*/ 391726 w 472886"/>
              <a:gd name="connsiteY547" fmla="*/ 12261 h 22814"/>
              <a:gd name="connsiteX548" fmla="*/ 392036 w 472886"/>
              <a:gd name="connsiteY548" fmla="*/ 11588 h 22814"/>
              <a:gd name="connsiteX549" fmla="*/ 392709 w 472886"/>
              <a:gd name="connsiteY549" fmla="*/ 11330 h 22814"/>
              <a:gd name="connsiteX550" fmla="*/ 398761 w 472886"/>
              <a:gd name="connsiteY550" fmla="*/ 11330 h 22814"/>
              <a:gd name="connsiteX551" fmla="*/ 399382 w 472886"/>
              <a:gd name="connsiteY551" fmla="*/ 11640 h 22814"/>
              <a:gd name="connsiteX552" fmla="*/ 399640 w 472886"/>
              <a:gd name="connsiteY552" fmla="*/ 12313 h 22814"/>
              <a:gd name="connsiteX553" fmla="*/ 399640 w 472886"/>
              <a:gd name="connsiteY553" fmla="*/ 19917 h 22814"/>
              <a:gd name="connsiteX554" fmla="*/ 399537 w 472886"/>
              <a:gd name="connsiteY554" fmla="*/ 20383 h 22814"/>
              <a:gd name="connsiteX555" fmla="*/ 399175 w 472886"/>
              <a:gd name="connsiteY555" fmla="*/ 20745 h 22814"/>
              <a:gd name="connsiteX556" fmla="*/ 396071 w 472886"/>
              <a:gd name="connsiteY556" fmla="*/ 22245 h 22814"/>
              <a:gd name="connsiteX557" fmla="*/ 392502 w 472886"/>
              <a:gd name="connsiteY557" fmla="*/ 22814 h 22814"/>
              <a:gd name="connsiteX558" fmla="*/ 388002 w 472886"/>
              <a:gd name="connsiteY558" fmla="*/ 21986 h 22814"/>
              <a:gd name="connsiteX559" fmla="*/ 384381 w 472886"/>
              <a:gd name="connsiteY559" fmla="*/ 19607 h 22814"/>
              <a:gd name="connsiteX560" fmla="*/ 382001 w 472886"/>
              <a:gd name="connsiteY560" fmla="*/ 15985 h 22814"/>
              <a:gd name="connsiteX561" fmla="*/ 381174 w 472886"/>
              <a:gd name="connsiteY561" fmla="*/ 11485 h 22814"/>
              <a:gd name="connsiteX562" fmla="*/ 382001 w 472886"/>
              <a:gd name="connsiteY562" fmla="*/ 6984 h 22814"/>
              <a:gd name="connsiteX563" fmla="*/ 384381 w 472886"/>
              <a:gd name="connsiteY563" fmla="*/ 3363 h 22814"/>
              <a:gd name="connsiteX564" fmla="*/ 388002 w 472886"/>
              <a:gd name="connsiteY564" fmla="*/ 983 h 22814"/>
              <a:gd name="connsiteX565" fmla="*/ 392502 w 472886"/>
              <a:gd name="connsiteY565" fmla="*/ 104 h 22814"/>
              <a:gd name="connsiteX566" fmla="*/ 134179 w 472886"/>
              <a:gd name="connsiteY566" fmla="*/ 104 h 22814"/>
              <a:gd name="connsiteX567" fmla="*/ 137386 w 472886"/>
              <a:gd name="connsiteY567" fmla="*/ 570 h 22814"/>
              <a:gd name="connsiteX568" fmla="*/ 140231 w 472886"/>
              <a:gd name="connsiteY568" fmla="*/ 1811 h 22814"/>
              <a:gd name="connsiteX569" fmla="*/ 140852 w 472886"/>
              <a:gd name="connsiteY569" fmla="*/ 2639 h 22814"/>
              <a:gd name="connsiteX570" fmla="*/ 140541 w 472886"/>
              <a:gd name="connsiteY570" fmla="*/ 3673 h 22814"/>
              <a:gd name="connsiteX571" fmla="*/ 139817 w 472886"/>
              <a:gd name="connsiteY571" fmla="*/ 4139 h 22814"/>
              <a:gd name="connsiteX572" fmla="*/ 138938 w 472886"/>
              <a:gd name="connsiteY572" fmla="*/ 3932 h 22814"/>
              <a:gd name="connsiteX573" fmla="*/ 136714 w 472886"/>
              <a:gd name="connsiteY573" fmla="*/ 2949 h 22814"/>
              <a:gd name="connsiteX574" fmla="*/ 134179 w 472886"/>
              <a:gd name="connsiteY574" fmla="*/ 2587 h 22814"/>
              <a:gd name="connsiteX575" fmla="*/ 130765 w 472886"/>
              <a:gd name="connsiteY575" fmla="*/ 3260 h 22814"/>
              <a:gd name="connsiteX576" fmla="*/ 128075 w 472886"/>
              <a:gd name="connsiteY576" fmla="*/ 5070 h 22814"/>
              <a:gd name="connsiteX577" fmla="*/ 126317 w 472886"/>
              <a:gd name="connsiteY577" fmla="*/ 7864 h 22814"/>
              <a:gd name="connsiteX578" fmla="*/ 125696 w 472886"/>
              <a:gd name="connsiteY578" fmla="*/ 11433 h 22814"/>
              <a:gd name="connsiteX579" fmla="*/ 126368 w 472886"/>
              <a:gd name="connsiteY579" fmla="*/ 15158 h 22814"/>
              <a:gd name="connsiteX580" fmla="*/ 128179 w 472886"/>
              <a:gd name="connsiteY580" fmla="*/ 17951 h 22814"/>
              <a:gd name="connsiteX581" fmla="*/ 130869 w 472886"/>
              <a:gd name="connsiteY581" fmla="*/ 19710 h 22814"/>
              <a:gd name="connsiteX582" fmla="*/ 134179 w 472886"/>
              <a:gd name="connsiteY582" fmla="*/ 20331 h 22814"/>
              <a:gd name="connsiteX583" fmla="*/ 136662 w 472886"/>
              <a:gd name="connsiteY583" fmla="*/ 19969 h 22814"/>
              <a:gd name="connsiteX584" fmla="*/ 138938 w 472886"/>
              <a:gd name="connsiteY584" fmla="*/ 18934 h 22814"/>
              <a:gd name="connsiteX585" fmla="*/ 139817 w 472886"/>
              <a:gd name="connsiteY585" fmla="*/ 18779 h 22814"/>
              <a:gd name="connsiteX586" fmla="*/ 140645 w 472886"/>
              <a:gd name="connsiteY586" fmla="*/ 19141 h 22814"/>
              <a:gd name="connsiteX587" fmla="*/ 140904 w 472886"/>
              <a:gd name="connsiteY587" fmla="*/ 20176 h 22814"/>
              <a:gd name="connsiteX588" fmla="*/ 140283 w 472886"/>
              <a:gd name="connsiteY588" fmla="*/ 21003 h 22814"/>
              <a:gd name="connsiteX589" fmla="*/ 138473 w 472886"/>
              <a:gd name="connsiteY589" fmla="*/ 21883 h 22814"/>
              <a:gd name="connsiteX590" fmla="*/ 136352 w 472886"/>
              <a:gd name="connsiteY590" fmla="*/ 22504 h 22814"/>
              <a:gd name="connsiteX591" fmla="*/ 134179 w 472886"/>
              <a:gd name="connsiteY591" fmla="*/ 22710 h 22814"/>
              <a:gd name="connsiteX592" fmla="*/ 129886 w 472886"/>
              <a:gd name="connsiteY592" fmla="*/ 21935 h 22814"/>
              <a:gd name="connsiteX593" fmla="*/ 126317 w 472886"/>
              <a:gd name="connsiteY593" fmla="*/ 19658 h 22814"/>
              <a:gd name="connsiteX594" fmla="*/ 123886 w 472886"/>
              <a:gd name="connsiteY594" fmla="*/ 16089 h 22814"/>
              <a:gd name="connsiteX595" fmla="*/ 123006 w 472886"/>
              <a:gd name="connsiteY595" fmla="*/ 11381 h 22814"/>
              <a:gd name="connsiteX596" fmla="*/ 123834 w 472886"/>
              <a:gd name="connsiteY596" fmla="*/ 6881 h 22814"/>
              <a:gd name="connsiteX597" fmla="*/ 126213 w 472886"/>
              <a:gd name="connsiteY597" fmla="*/ 3311 h 22814"/>
              <a:gd name="connsiteX598" fmla="*/ 129782 w 472886"/>
              <a:gd name="connsiteY598" fmla="*/ 932 h 22814"/>
              <a:gd name="connsiteX599" fmla="*/ 134179 w 472886"/>
              <a:gd name="connsiteY599" fmla="*/ 104 h 22814"/>
              <a:gd name="connsiteX600" fmla="*/ 421573 w 472886"/>
              <a:gd name="connsiteY600" fmla="*/ 52 h 22814"/>
              <a:gd name="connsiteX601" fmla="*/ 425815 w 472886"/>
              <a:gd name="connsiteY601" fmla="*/ 880 h 22814"/>
              <a:gd name="connsiteX602" fmla="*/ 429177 w 472886"/>
              <a:gd name="connsiteY602" fmla="*/ 3259 h 22814"/>
              <a:gd name="connsiteX603" fmla="*/ 431350 w 472886"/>
              <a:gd name="connsiteY603" fmla="*/ 6880 h 22814"/>
              <a:gd name="connsiteX604" fmla="*/ 432125 w 472886"/>
              <a:gd name="connsiteY604" fmla="*/ 11433 h 22814"/>
              <a:gd name="connsiteX605" fmla="*/ 431350 w 472886"/>
              <a:gd name="connsiteY605" fmla="*/ 15985 h 22814"/>
              <a:gd name="connsiteX606" fmla="*/ 429177 w 472886"/>
              <a:gd name="connsiteY606" fmla="*/ 19606 h 22814"/>
              <a:gd name="connsiteX607" fmla="*/ 425815 w 472886"/>
              <a:gd name="connsiteY607" fmla="*/ 21986 h 22814"/>
              <a:gd name="connsiteX608" fmla="*/ 421573 w 472886"/>
              <a:gd name="connsiteY608" fmla="*/ 22814 h 22814"/>
              <a:gd name="connsiteX609" fmla="*/ 417332 w 472886"/>
              <a:gd name="connsiteY609" fmla="*/ 21986 h 22814"/>
              <a:gd name="connsiteX610" fmla="*/ 413969 w 472886"/>
              <a:gd name="connsiteY610" fmla="*/ 19606 h 22814"/>
              <a:gd name="connsiteX611" fmla="*/ 411797 w 472886"/>
              <a:gd name="connsiteY611" fmla="*/ 15985 h 22814"/>
              <a:gd name="connsiteX612" fmla="*/ 411021 w 472886"/>
              <a:gd name="connsiteY612" fmla="*/ 11433 h 22814"/>
              <a:gd name="connsiteX613" fmla="*/ 411797 w 472886"/>
              <a:gd name="connsiteY613" fmla="*/ 6880 h 22814"/>
              <a:gd name="connsiteX614" fmla="*/ 413969 w 472886"/>
              <a:gd name="connsiteY614" fmla="*/ 3259 h 22814"/>
              <a:gd name="connsiteX615" fmla="*/ 417332 w 472886"/>
              <a:gd name="connsiteY615" fmla="*/ 880 h 22814"/>
              <a:gd name="connsiteX616" fmla="*/ 421573 w 472886"/>
              <a:gd name="connsiteY616" fmla="*/ 52 h 22814"/>
              <a:gd name="connsiteX617" fmla="*/ 298670 w 472886"/>
              <a:gd name="connsiteY617" fmla="*/ 52 h 22814"/>
              <a:gd name="connsiteX618" fmla="*/ 302912 w 472886"/>
              <a:gd name="connsiteY618" fmla="*/ 880 h 22814"/>
              <a:gd name="connsiteX619" fmla="*/ 306274 w 472886"/>
              <a:gd name="connsiteY619" fmla="*/ 3259 h 22814"/>
              <a:gd name="connsiteX620" fmla="*/ 308447 w 472886"/>
              <a:gd name="connsiteY620" fmla="*/ 6880 h 22814"/>
              <a:gd name="connsiteX621" fmla="*/ 309222 w 472886"/>
              <a:gd name="connsiteY621" fmla="*/ 11433 h 22814"/>
              <a:gd name="connsiteX622" fmla="*/ 308447 w 472886"/>
              <a:gd name="connsiteY622" fmla="*/ 15985 h 22814"/>
              <a:gd name="connsiteX623" fmla="*/ 306274 w 472886"/>
              <a:gd name="connsiteY623" fmla="*/ 19606 h 22814"/>
              <a:gd name="connsiteX624" fmla="*/ 302912 w 472886"/>
              <a:gd name="connsiteY624" fmla="*/ 21986 h 22814"/>
              <a:gd name="connsiteX625" fmla="*/ 298670 w 472886"/>
              <a:gd name="connsiteY625" fmla="*/ 22814 h 22814"/>
              <a:gd name="connsiteX626" fmla="*/ 294429 w 472886"/>
              <a:gd name="connsiteY626" fmla="*/ 21986 h 22814"/>
              <a:gd name="connsiteX627" fmla="*/ 291066 w 472886"/>
              <a:gd name="connsiteY627" fmla="*/ 19606 h 22814"/>
              <a:gd name="connsiteX628" fmla="*/ 288894 w 472886"/>
              <a:gd name="connsiteY628" fmla="*/ 15985 h 22814"/>
              <a:gd name="connsiteX629" fmla="*/ 288118 w 472886"/>
              <a:gd name="connsiteY629" fmla="*/ 11433 h 22814"/>
              <a:gd name="connsiteX630" fmla="*/ 288894 w 472886"/>
              <a:gd name="connsiteY630" fmla="*/ 6880 h 22814"/>
              <a:gd name="connsiteX631" fmla="*/ 291066 w 472886"/>
              <a:gd name="connsiteY631" fmla="*/ 3259 h 22814"/>
              <a:gd name="connsiteX632" fmla="*/ 294429 w 472886"/>
              <a:gd name="connsiteY632" fmla="*/ 880 h 22814"/>
              <a:gd name="connsiteX633" fmla="*/ 298670 w 472886"/>
              <a:gd name="connsiteY633" fmla="*/ 52 h 22814"/>
              <a:gd name="connsiteX634" fmla="*/ 8069 w 472886"/>
              <a:gd name="connsiteY634" fmla="*/ 0 h 22814"/>
              <a:gd name="connsiteX635" fmla="*/ 11742 w 472886"/>
              <a:gd name="connsiteY635" fmla="*/ 621 h 22814"/>
              <a:gd name="connsiteX636" fmla="*/ 14483 w 472886"/>
              <a:gd name="connsiteY636" fmla="*/ 2380 h 22814"/>
              <a:gd name="connsiteX637" fmla="*/ 15104 w 472886"/>
              <a:gd name="connsiteY637" fmla="*/ 3569 h 22814"/>
              <a:gd name="connsiteX638" fmla="*/ 14690 w 472886"/>
              <a:gd name="connsiteY638" fmla="*/ 4449 h 22814"/>
              <a:gd name="connsiteX639" fmla="*/ 13811 w 472886"/>
              <a:gd name="connsiteY639" fmla="*/ 4863 h 22814"/>
              <a:gd name="connsiteX640" fmla="*/ 13190 w 472886"/>
              <a:gd name="connsiteY640" fmla="*/ 4604 h 22814"/>
              <a:gd name="connsiteX641" fmla="*/ 11845 w 472886"/>
              <a:gd name="connsiteY641" fmla="*/ 3518 h 22814"/>
              <a:gd name="connsiteX642" fmla="*/ 10035 w 472886"/>
              <a:gd name="connsiteY642" fmla="*/ 2742 h 22814"/>
              <a:gd name="connsiteX643" fmla="*/ 8069 w 472886"/>
              <a:gd name="connsiteY643" fmla="*/ 2483 h 22814"/>
              <a:gd name="connsiteX644" fmla="*/ 5535 w 472886"/>
              <a:gd name="connsiteY644" fmla="*/ 2897 h 22814"/>
              <a:gd name="connsiteX645" fmla="*/ 3828 w 472886"/>
              <a:gd name="connsiteY645" fmla="*/ 4087 h 22814"/>
              <a:gd name="connsiteX646" fmla="*/ 3207 w 472886"/>
              <a:gd name="connsiteY646" fmla="*/ 5949 h 22814"/>
              <a:gd name="connsiteX647" fmla="*/ 3880 w 472886"/>
              <a:gd name="connsiteY647" fmla="*/ 7915 h 22814"/>
              <a:gd name="connsiteX648" fmla="*/ 5742 w 472886"/>
              <a:gd name="connsiteY648" fmla="*/ 9156 h 22814"/>
              <a:gd name="connsiteX649" fmla="*/ 8328 w 472886"/>
              <a:gd name="connsiteY649" fmla="*/ 10036 h 22814"/>
              <a:gd name="connsiteX650" fmla="*/ 11173 w 472886"/>
              <a:gd name="connsiteY650" fmla="*/ 10915 h 22814"/>
              <a:gd name="connsiteX651" fmla="*/ 13449 w 472886"/>
              <a:gd name="connsiteY651" fmla="*/ 12157 h 22814"/>
              <a:gd name="connsiteX652" fmla="*/ 15001 w 472886"/>
              <a:gd name="connsiteY652" fmla="*/ 13916 h 22814"/>
              <a:gd name="connsiteX653" fmla="*/ 15518 w 472886"/>
              <a:gd name="connsiteY653" fmla="*/ 16657 h 22814"/>
              <a:gd name="connsiteX654" fmla="*/ 14535 w 472886"/>
              <a:gd name="connsiteY654" fmla="*/ 19761 h 22814"/>
              <a:gd name="connsiteX655" fmla="*/ 11845 w 472886"/>
              <a:gd name="connsiteY655" fmla="*/ 21882 h 22814"/>
              <a:gd name="connsiteX656" fmla="*/ 8018 w 472886"/>
              <a:gd name="connsiteY656" fmla="*/ 22710 h 22814"/>
              <a:gd name="connsiteX657" fmla="*/ 3931 w 472886"/>
              <a:gd name="connsiteY657" fmla="*/ 22037 h 22814"/>
              <a:gd name="connsiteX658" fmla="*/ 517 w 472886"/>
              <a:gd name="connsiteY658" fmla="*/ 19813 h 22814"/>
              <a:gd name="connsiteX659" fmla="*/ 155 w 472886"/>
              <a:gd name="connsiteY659" fmla="*/ 19347 h 22814"/>
              <a:gd name="connsiteX660" fmla="*/ 0 w 472886"/>
              <a:gd name="connsiteY660" fmla="*/ 18778 h 22814"/>
              <a:gd name="connsiteX661" fmla="*/ 362 w 472886"/>
              <a:gd name="connsiteY661" fmla="*/ 17899 h 22814"/>
              <a:gd name="connsiteX662" fmla="*/ 1241 w 472886"/>
              <a:gd name="connsiteY662" fmla="*/ 17485 h 22814"/>
              <a:gd name="connsiteX663" fmla="*/ 2017 w 472886"/>
              <a:gd name="connsiteY663" fmla="*/ 17847 h 22814"/>
              <a:gd name="connsiteX664" fmla="*/ 4707 w 472886"/>
              <a:gd name="connsiteY664" fmla="*/ 19658 h 22814"/>
              <a:gd name="connsiteX665" fmla="*/ 7966 w 472886"/>
              <a:gd name="connsiteY665" fmla="*/ 20279 h 22814"/>
              <a:gd name="connsiteX666" fmla="*/ 10500 w 472886"/>
              <a:gd name="connsiteY666" fmla="*/ 19813 h 22814"/>
              <a:gd name="connsiteX667" fmla="*/ 12259 w 472886"/>
              <a:gd name="connsiteY667" fmla="*/ 18571 h 22814"/>
              <a:gd name="connsiteX668" fmla="*/ 12932 w 472886"/>
              <a:gd name="connsiteY668" fmla="*/ 16761 h 22814"/>
              <a:gd name="connsiteX669" fmla="*/ 12207 w 472886"/>
              <a:gd name="connsiteY669" fmla="*/ 14692 h 22814"/>
              <a:gd name="connsiteX670" fmla="*/ 10242 w 472886"/>
              <a:gd name="connsiteY670" fmla="*/ 13295 h 22814"/>
              <a:gd name="connsiteX671" fmla="*/ 7345 w 472886"/>
              <a:gd name="connsiteY671" fmla="*/ 12364 h 22814"/>
              <a:gd name="connsiteX672" fmla="*/ 4655 w 472886"/>
              <a:gd name="connsiteY672" fmla="*/ 11536 h 22814"/>
              <a:gd name="connsiteX673" fmla="*/ 2535 w 472886"/>
              <a:gd name="connsiteY673" fmla="*/ 10294 h 22814"/>
              <a:gd name="connsiteX674" fmla="*/ 1138 w 472886"/>
              <a:gd name="connsiteY674" fmla="*/ 8484 h 22814"/>
              <a:gd name="connsiteX675" fmla="*/ 672 w 472886"/>
              <a:gd name="connsiteY675" fmla="*/ 6001 h 22814"/>
              <a:gd name="connsiteX676" fmla="*/ 1604 w 472886"/>
              <a:gd name="connsiteY676" fmla="*/ 2845 h 22814"/>
              <a:gd name="connsiteX677" fmla="*/ 4242 w 472886"/>
              <a:gd name="connsiteY677" fmla="*/ 724 h 22814"/>
              <a:gd name="connsiteX678" fmla="*/ 8069 w 472886"/>
              <a:gd name="connsiteY678" fmla="*/ 0 h 22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Lst>
            <a:rect l="l" t="t" r="r" b="b"/>
            <a:pathLst>
              <a:path w="472886" h="22814">
                <a:moveTo>
                  <a:pt x="226252" y="2794"/>
                </a:moveTo>
                <a:lnTo>
                  <a:pt x="226252" y="11226"/>
                </a:lnTo>
                <a:lnTo>
                  <a:pt x="233597" y="11226"/>
                </a:lnTo>
                <a:cubicBezTo>
                  <a:pt x="234218" y="11174"/>
                  <a:pt x="234787" y="10967"/>
                  <a:pt x="235305" y="10605"/>
                </a:cubicBezTo>
                <a:cubicBezTo>
                  <a:pt x="235873" y="10243"/>
                  <a:pt x="236287" y="9674"/>
                  <a:pt x="236649" y="9002"/>
                </a:cubicBezTo>
                <a:cubicBezTo>
                  <a:pt x="237012" y="8329"/>
                  <a:pt x="237167" y="7553"/>
                  <a:pt x="237167" y="6674"/>
                </a:cubicBezTo>
                <a:cubicBezTo>
                  <a:pt x="237167" y="5536"/>
                  <a:pt x="236856" y="4604"/>
                  <a:pt x="236132" y="3880"/>
                </a:cubicBezTo>
                <a:cubicBezTo>
                  <a:pt x="235408" y="3156"/>
                  <a:pt x="234528" y="2794"/>
                  <a:pt x="233442" y="2794"/>
                </a:cubicBezTo>
                <a:close/>
                <a:moveTo>
                  <a:pt x="41588" y="2794"/>
                </a:moveTo>
                <a:lnTo>
                  <a:pt x="41588" y="11226"/>
                </a:lnTo>
                <a:lnTo>
                  <a:pt x="48933" y="11226"/>
                </a:lnTo>
                <a:cubicBezTo>
                  <a:pt x="49554" y="11174"/>
                  <a:pt x="50123" y="10967"/>
                  <a:pt x="50640" y="10605"/>
                </a:cubicBezTo>
                <a:cubicBezTo>
                  <a:pt x="51209" y="10243"/>
                  <a:pt x="51623" y="9674"/>
                  <a:pt x="51985" y="9002"/>
                </a:cubicBezTo>
                <a:cubicBezTo>
                  <a:pt x="52347" y="8329"/>
                  <a:pt x="52502" y="7553"/>
                  <a:pt x="52502" y="6674"/>
                </a:cubicBezTo>
                <a:cubicBezTo>
                  <a:pt x="52502" y="5536"/>
                  <a:pt x="52191" y="4604"/>
                  <a:pt x="51468" y="3880"/>
                </a:cubicBezTo>
                <a:cubicBezTo>
                  <a:pt x="50743" y="3156"/>
                  <a:pt x="49864" y="2794"/>
                  <a:pt x="48778" y="2794"/>
                </a:cubicBezTo>
                <a:close/>
                <a:moveTo>
                  <a:pt x="345483" y="2225"/>
                </a:moveTo>
                <a:lnTo>
                  <a:pt x="345483" y="11278"/>
                </a:lnTo>
                <a:lnTo>
                  <a:pt x="353087" y="11278"/>
                </a:lnTo>
                <a:cubicBezTo>
                  <a:pt x="353811" y="11226"/>
                  <a:pt x="354483" y="11019"/>
                  <a:pt x="355052" y="10605"/>
                </a:cubicBezTo>
                <a:cubicBezTo>
                  <a:pt x="355725" y="10191"/>
                  <a:pt x="356190" y="9622"/>
                  <a:pt x="356604" y="8898"/>
                </a:cubicBezTo>
                <a:cubicBezTo>
                  <a:pt x="356966" y="8174"/>
                  <a:pt x="357173" y="7346"/>
                  <a:pt x="357173" y="6415"/>
                </a:cubicBezTo>
                <a:cubicBezTo>
                  <a:pt x="357173" y="5173"/>
                  <a:pt x="356811" y="4190"/>
                  <a:pt x="355983" y="3414"/>
                </a:cubicBezTo>
                <a:cubicBezTo>
                  <a:pt x="355207" y="2638"/>
                  <a:pt x="354121" y="2225"/>
                  <a:pt x="352828" y="2225"/>
                </a:cubicBezTo>
                <a:close/>
                <a:moveTo>
                  <a:pt x="315688" y="2225"/>
                </a:moveTo>
                <a:lnTo>
                  <a:pt x="315688" y="11278"/>
                </a:lnTo>
                <a:lnTo>
                  <a:pt x="323292" y="11278"/>
                </a:lnTo>
                <a:cubicBezTo>
                  <a:pt x="324016" y="11226"/>
                  <a:pt x="324689" y="11019"/>
                  <a:pt x="325258" y="10605"/>
                </a:cubicBezTo>
                <a:cubicBezTo>
                  <a:pt x="325930" y="10191"/>
                  <a:pt x="326396" y="9622"/>
                  <a:pt x="326809" y="8898"/>
                </a:cubicBezTo>
                <a:cubicBezTo>
                  <a:pt x="327172" y="8174"/>
                  <a:pt x="327378" y="7346"/>
                  <a:pt x="327378" y="6415"/>
                </a:cubicBezTo>
                <a:cubicBezTo>
                  <a:pt x="327378" y="5173"/>
                  <a:pt x="327016" y="4190"/>
                  <a:pt x="326189" y="3414"/>
                </a:cubicBezTo>
                <a:cubicBezTo>
                  <a:pt x="325413" y="2638"/>
                  <a:pt x="324327" y="2225"/>
                  <a:pt x="323034" y="2225"/>
                </a:cubicBezTo>
                <a:close/>
                <a:moveTo>
                  <a:pt x="421573" y="1914"/>
                </a:moveTo>
                <a:cubicBezTo>
                  <a:pt x="419918" y="1914"/>
                  <a:pt x="418418" y="2328"/>
                  <a:pt x="417125" y="3104"/>
                </a:cubicBezTo>
                <a:cubicBezTo>
                  <a:pt x="415832" y="3880"/>
                  <a:pt x="414797" y="5018"/>
                  <a:pt x="414073" y="6415"/>
                </a:cubicBezTo>
                <a:cubicBezTo>
                  <a:pt x="413348" y="7863"/>
                  <a:pt x="412986" y="9519"/>
                  <a:pt x="412986" y="11381"/>
                </a:cubicBezTo>
                <a:cubicBezTo>
                  <a:pt x="412986" y="13295"/>
                  <a:pt x="413348" y="14951"/>
                  <a:pt x="414073" y="16347"/>
                </a:cubicBezTo>
                <a:cubicBezTo>
                  <a:pt x="414797" y="17744"/>
                  <a:pt x="415832" y="18882"/>
                  <a:pt x="417125" y="19658"/>
                </a:cubicBezTo>
                <a:cubicBezTo>
                  <a:pt x="418418" y="20434"/>
                  <a:pt x="419918" y="20848"/>
                  <a:pt x="421573" y="20848"/>
                </a:cubicBezTo>
                <a:cubicBezTo>
                  <a:pt x="423228" y="20848"/>
                  <a:pt x="424728" y="20434"/>
                  <a:pt x="426022" y="19658"/>
                </a:cubicBezTo>
                <a:cubicBezTo>
                  <a:pt x="427315" y="18882"/>
                  <a:pt x="428298" y="17744"/>
                  <a:pt x="429022" y="16347"/>
                </a:cubicBezTo>
                <a:cubicBezTo>
                  <a:pt x="429746" y="14951"/>
                  <a:pt x="430108" y="13295"/>
                  <a:pt x="430108" y="11381"/>
                </a:cubicBezTo>
                <a:cubicBezTo>
                  <a:pt x="430108" y="9467"/>
                  <a:pt x="429746" y="7812"/>
                  <a:pt x="429022" y="6415"/>
                </a:cubicBezTo>
                <a:cubicBezTo>
                  <a:pt x="428298" y="5018"/>
                  <a:pt x="427315" y="3880"/>
                  <a:pt x="426022" y="3104"/>
                </a:cubicBezTo>
                <a:cubicBezTo>
                  <a:pt x="424728" y="2328"/>
                  <a:pt x="423280" y="1914"/>
                  <a:pt x="421573" y="1914"/>
                </a:cubicBezTo>
                <a:close/>
                <a:moveTo>
                  <a:pt x="298670" y="1914"/>
                </a:moveTo>
                <a:cubicBezTo>
                  <a:pt x="297015" y="1914"/>
                  <a:pt x="295515" y="2328"/>
                  <a:pt x="294222" y="3104"/>
                </a:cubicBezTo>
                <a:cubicBezTo>
                  <a:pt x="292929" y="3880"/>
                  <a:pt x="291894" y="5018"/>
                  <a:pt x="291170" y="6415"/>
                </a:cubicBezTo>
                <a:cubicBezTo>
                  <a:pt x="290445" y="7863"/>
                  <a:pt x="290084" y="9519"/>
                  <a:pt x="290084" y="11381"/>
                </a:cubicBezTo>
                <a:cubicBezTo>
                  <a:pt x="290084" y="13295"/>
                  <a:pt x="290445" y="14951"/>
                  <a:pt x="291170" y="16347"/>
                </a:cubicBezTo>
                <a:cubicBezTo>
                  <a:pt x="291894" y="17744"/>
                  <a:pt x="292929" y="18882"/>
                  <a:pt x="294222" y="19658"/>
                </a:cubicBezTo>
                <a:cubicBezTo>
                  <a:pt x="295515" y="20434"/>
                  <a:pt x="297015" y="20848"/>
                  <a:pt x="298670" y="20848"/>
                </a:cubicBezTo>
                <a:cubicBezTo>
                  <a:pt x="300377" y="20848"/>
                  <a:pt x="301825" y="20434"/>
                  <a:pt x="303119" y="19658"/>
                </a:cubicBezTo>
                <a:cubicBezTo>
                  <a:pt x="304412" y="18882"/>
                  <a:pt x="305395" y="17744"/>
                  <a:pt x="306119" y="16347"/>
                </a:cubicBezTo>
                <a:cubicBezTo>
                  <a:pt x="306843" y="14951"/>
                  <a:pt x="307205" y="13295"/>
                  <a:pt x="307205" y="11381"/>
                </a:cubicBezTo>
                <a:cubicBezTo>
                  <a:pt x="307205" y="9467"/>
                  <a:pt x="306843" y="7812"/>
                  <a:pt x="306119" y="6415"/>
                </a:cubicBezTo>
                <a:cubicBezTo>
                  <a:pt x="305395" y="5018"/>
                  <a:pt x="304412" y="3880"/>
                  <a:pt x="303119" y="3104"/>
                </a:cubicBezTo>
                <a:cubicBezTo>
                  <a:pt x="301825" y="2328"/>
                  <a:pt x="300377" y="1914"/>
                  <a:pt x="298670" y="1914"/>
                </a:cubicBezTo>
                <a:close/>
                <a:moveTo>
                  <a:pt x="344448" y="414"/>
                </a:moveTo>
                <a:lnTo>
                  <a:pt x="352983" y="414"/>
                </a:lnTo>
                <a:cubicBezTo>
                  <a:pt x="354173" y="414"/>
                  <a:pt x="355259" y="673"/>
                  <a:pt x="356190" y="1190"/>
                </a:cubicBezTo>
                <a:cubicBezTo>
                  <a:pt x="357121" y="1707"/>
                  <a:pt x="357897" y="2432"/>
                  <a:pt x="358414" y="3311"/>
                </a:cubicBezTo>
                <a:cubicBezTo>
                  <a:pt x="358983" y="4190"/>
                  <a:pt x="359242" y="5225"/>
                  <a:pt x="359242" y="6363"/>
                </a:cubicBezTo>
                <a:cubicBezTo>
                  <a:pt x="359242" y="7242"/>
                  <a:pt x="359087" y="8122"/>
                  <a:pt x="358725" y="8898"/>
                </a:cubicBezTo>
                <a:cubicBezTo>
                  <a:pt x="358414" y="9674"/>
                  <a:pt x="357949" y="10346"/>
                  <a:pt x="357328" y="10864"/>
                </a:cubicBezTo>
                <a:cubicBezTo>
                  <a:pt x="356759" y="11381"/>
                  <a:pt x="356138" y="11743"/>
                  <a:pt x="355414" y="12002"/>
                </a:cubicBezTo>
                <a:cubicBezTo>
                  <a:pt x="355725" y="12105"/>
                  <a:pt x="356035" y="12260"/>
                  <a:pt x="356345" y="12467"/>
                </a:cubicBezTo>
                <a:cubicBezTo>
                  <a:pt x="357018" y="12881"/>
                  <a:pt x="357535" y="13502"/>
                  <a:pt x="357949" y="14226"/>
                </a:cubicBezTo>
                <a:cubicBezTo>
                  <a:pt x="358363" y="14950"/>
                  <a:pt x="358621" y="15882"/>
                  <a:pt x="358621" y="16916"/>
                </a:cubicBezTo>
                <a:cubicBezTo>
                  <a:pt x="358673" y="17847"/>
                  <a:pt x="358725" y="18520"/>
                  <a:pt x="358776" y="19037"/>
                </a:cubicBezTo>
                <a:cubicBezTo>
                  <a:pt x="358828" y="19555"/>
                  <a:pt x="358932" y="19917"/>
                  <a:pt x="359087" y="20175"/>
                </a:cubicBezTo>
                <a:cubicBezTo>
                  <a:pt x="359242" y="20434"/>
                  <a:pt x="359449" y="20641"/>
                  <a:pt x="359656" y="20796"/>
                </a:cubicBezTo>
                <a:cubicBezTo>
                  <a:pt x="359863" y="20900"/>
                  <a:pt x="360018" y="21055"/>
                  <a:pt x="360121" y="21365"/>
                </a:cubicBezTo>
                <a:cubicBezTo>
                  <a:pt x="360173" y="21624"/>
                  <a:pt x="360121" y="21831"/>
                  <a:pt x="360018" y="22038"/>
                </a:cubicBezTo>
                <a:cubicBezTo>
                  <a:pt x="359915" y="22193"/>
                  <a:pt x="359811" y="22348"/>
                  <a:pt x="359656" y="22400"/>
                </a:cubicBezTo>
                <a:cubicBezTo>
                  <a:pt x="359501" y="22451"/>
                  <a:pt x="359345" y="22503"/>
                  <a:pt x="359190" y="22503"/>
                </a:cubicBezTo>
                <a:cubicBezTo>
                  <a:pt x="359035" y="22503"/>
                  <a:pt x="358828" y="22503"/>
                  <a:pt x="358673" y="22400"/>
                </a:cubicBezTo>
                <a:cubicBezTo>
                  <a:pt x="358414" y="22245"/>
                  <a:pt x="358104" y="21986"/>
                  <a:pt x="357794" y="21624"/>
                </a:cubicBezTo>
                <a:cubicBezTo>
                  <a:pt x="357483" y="21262"/>
                  <a:pt x="357225" y="20693"/>
                  <a:pt x="357018" y="20020"/>
                </a:cubicBezTo>
                <a:cubicBezTo>
                  <a:pt x="356811" y="19348"/>
                  <a:pt x="356708" y="18365"/>
                  <a:pt x="356708" y="17123"/>
                </a:cubicBezTo>
                <a:cubicBezTo>
                  <a:pt x="356708" y="16295"/>
                  <a:pt x="356552" y="15623"/>
                  <a:pt x="356294" y="15106"/>
                </a:cubicBezTo>
                <a:cubicBezTo>
                  <a:pt x="355983" y="14537"/>
                  <a:pt x="355673" y="14123"/>
                  <a:pt x="355259" y="13864"/>
                </a:cubicBezTo>
                <a:cubicBezTo>
                  <a:pt x="354845" y="13554"/>
                  <a:pt x="354432" y="13347"/>
                  <a:pt x="353914" y="13243"/>
                </a:cubicBezTo>
                <a:cubicBezTo>
                  <a:pt x="353449" y="13140"/>
                  <a:pt x="352983" y="13088"/>
                  <a:pt x="352517" y="13088"/>
                </a:cubicBezTo>
                <a:lnTo>
                  <a:pt x="345534" y="13088"/>
                </a:lnTo>
                <a:lnTo>
                  <a:pt x="345534" y="21572"/>
                </a:lnTo>
                <a:cubicBezTo>
                  <a:pt x="345534" y="21831"/>
                  <a:pt x="345431" y="22038"/>
                  <a:pt x="345276" y="22245"/>
                </a:cubicBezTo>
                <a:cubicBezTo>
                  <a:pt x="345121" y="22451"/>
                  <a:pt x="344862" y="22555"/>
                  <a:pt x="344603" y="22555"/>
                </a:cubicBezTo>
                <a:cubicBezTo>
                  <a:pt x="344293" y="22555"/>
                  <a:pt x="344034" y="22451"/>
                  <a:pt x="343827" y="22245"/>
                </a:cubicBezTo>
                <a:cubicBezTo>
                  <a:pt x="343621" y="22038"/>
                  <a:pt x="343517" y="21831"/>
                  <a:pt x="343517" y="21572"/>
                </a:cubicBezTo>
                <a:lnTo>
                  <a:pt x="343517" y="1345"/>
                </a:lnTo>
                <a:cubicBezTo>
                  <a:pt x="343517" y="1087"/>
                  <a:pt x="343569" y="880"/>
                  <a:pt x="343776" y="673"/>
                </a:cubicBezTo>
                <a:cubicBezTo>
                  <a:pt x="343983" y="517"/>
                  <a:pt x="344189" y="414"/>
                  <a:pt x="344448" y="414"/>
                </a:cubicBezTo>
                <a:close/>
                <a:moveTo>
                  <a:pt x="314654" y="414"/>
                </a:moveTo>
                <a:lnTo>
                  <a:pt x="323189" y="414"/>
                </a:lnTo>
                <a:cubicBezTo>
                  <a:pt x="324378" y="414"/>
                  <a:pt x="325465" y="673"/>
                  <a:pt x="326396" y="1190"/>
                </a:cubicBezTo>
                <a:cubicBezTo>
                  <a:pt x="327327" y="1707"/>
                  <a:pt x="328103" y="2432"/>
                  <a:pt x="328620" y="3311"/>
                </a:cubicBezTo>
                <a:cubicBezTo>
                  <a:pt x="329189" y="4190"/>
                  <a:pt x="329448" y="5225"/>
                  <a:pt x="329448" y="6363"/>
                </a:cubicBezTo>
                <a:cubicBezTo>
                  <a:pt x="329448" y="7242"/>
                  <a:pt x="329240" y="8122"/>
                  <a:pt x="328930" y="8898"/>
                </a:cubicBezTo>
                <a:cubicBezTo>
                  <a:pt x="328620" y="9674"/>
                  <a:pt x="328154" y="10346"/>
                  <a:pt x="327534" y="10864"/>
                </a:cubicBezTo>
                <a:cubicBezTo>
                  <a:pt x="326965" y="11381"/>
                  <a:pt x="326344" y="11743"/>
                  <a:pt x="325620" y="12002"/>
                </a:cubicBezTo>
                <a:cubicBezTo>
                  <a:pt x="325930" y="12105"/>
                  <a:pt x="326241" y="12260"/>
                  <a:pt x="326551" y="12467"/>
                </a:cubicBezTo>
                <a:cubicBezTo>
                  <a:pt x="327223" y="12881"/>
                  <a:pt x="327741" y="13502"/>
                  <a:pt x="328154" y="14226"/>
                </a:cubicBezTo>
                <a:cubicBezTo>
                  <a:pt x="328568" y="14950"/>
                  <a:pt x="328827" y="15882"/>
                  <a:pt x="328827" y="16916"/>
                </a:cubicBezTo>
                <a:cubicBezTo>
                  <a:pt x="328879" y="17847"/>
                  <a:pt x="328930" y="18520"/>
                  <a:pt x="328982" y="19037"/>
                </a:cubicBezTo>
                <a:cubicBezTo>
                  <a:pt x="329034" y="19555"/>
                  <a:pt x="329137" y="19917"/>
                  <a:pt x="329292" y="20175"/>
                </a:cubicBezTo>
                <a:cubicBezTo>
                  <a:pt x="329448" y="20434"/>
                  <a:pt x="329654" y="20641"/>
                  <a:pt x="329862" y="20796"/>
                </a:cubicBezTo>
                <a:cubicBezTo>
                  <a:pt x="330068" y="20900"/>
                  <a:pt x="330223" y="21055"/>
                  <a:pt x="330327" y="21365"/>
                </a:cubicBezTo>
                <a:cubicBezTo>
                  <a:pt x="330379" y="21624"/>
                  <a:pt x="330327" y="21831"/>
                  <a:pt x="330223" y="22038"/>
                </a:cubicBezTo>
                <a:cubicBezTo>
                  <a:pt x="330120" y="22193"/>
                  <a:pt x="330017" y="22348"/>
                  <a:pt x="329862" y="22400"/>
                </a:cubicBezTo>
                <a:cubicBezTo>
                  <a:pt x="329706" y="22451"/>
                  <a:pt x="329551" y="22503"/>
                  <a:pt x="329396" y="22503"/>
                </a:cubicBezTo>
                <a:cubicBezTo>
                  <a:pt x="329189" y="22503"/>
                  <a:pt x="329034" y="22503"/>
                  <a:pt x="328879" y="22400"/>
                </a:cubicBezTo>
                <a:cubicBezTo>
                  <a:pt x="328620" y="22245"/>
                  <a:pt x="328309" y="21986"/>
                  <a:pt x="327999" y="21624"/>
                </a:cubicBezTo>
                <a:cubicBezTo>
                  <a:pt x="327689" y="21262"/>
                  <a:pt x="327430" y="20693"/>
                  <a:pt x="327223" y="20020"/>
                </a:cubicBezTo>
                <a:cubicBezTo>
                  <a:pt x="327016" y="19348"/>
                  <a:pt x="326913" y="18365"/>
                  <a:pt x="326913" y="17123"/>
                </a:cubicBezTo>
                <a:cubicBezTo>
                  <a:pt x="326913" y="16295"/>
                  <a:pt x="326758" y="15623"/>
                  <a:pt x="326499" y="15106"/>
                </a:cubicBezTo>
                <a:cubicBezTo>
                  <a:pt x="326189" y="14537"/>
                  <a:pt x="325878" y="14123"/>
                  <a:pt x="325465" y="13864"/>
                </a:cubicBezTo>
                <a:cubicBezTo>
                  <a:pt x="325051" y="13554"/>
                  <a:pt x="324637" y="13347"/>
                  <a:pt x="324120" y="13243"/>
                </a:cubicBezTo>
                <a:cubicBezTo>
                  <a:pt x="323654" y="13140"/>
                  <a:pt x="323189" y="13088"/>
                  <a:pt x="322723" y="13088"/>
                </a:cubicBezTo>
                <a:lnTo>
                  <a:pt x="315688" y="13088"/>
                </a:lnTo>
                <a:lnTo>
                  <a:pt x="315688" y="21572"/>
                </a:lnTo>
                <a:cubicBezTo>
                  <a:pt x="315688" y="21831"/>
                  <a:pt x="315585" y="22038"/>
                  <a:pt x="315430" y="22245"/>
                </a:cubicBezTo>
                <a:cubicBezTo>
                  <a:pt x="315275" y="22451"/>
                  <a:pt x="315016" y="22555"/>
                  <a:pt x="314757" y="22555"/>
                </a:cubicBezTo>
                <a:cubicBezTo>
                  <a:pt x="314447" y="22555"/>
                  <a:pt x="314188" y="22451"/>
                  <a:pt x="313981" y="22245"/>
                </a:cubicBezTo>
                <a:cubicBezTo>
                  <a:pt x="313774" y="22038"/>
                  <a:pt x="313671" y="21831"/>
                  <a:pt x="313671" y="21572"/>
                </a:cubicBezTo>
                <a:lnTo>
                  <a:pt x="313671" y="1345"/>
                </a:lnTo>
                <a:cubicBezTo>
                  <a:pt x="313671" y="1087"/>
                  <a:pt x="313774" y="880"/>
                  <a:pt x="313981" y="673"/>
                </a:cubicBezTo>
                <a:cubicBezTo>
                  <a:pt x="314188" y="517"/>
                  <a:pt x="314395" y="414"/>
                  <a:pt x="314654" y="414"/>
                </a:cubicBezTo>
                <a:close/>
                <a:moveTo>
                  <a:pt x="437556" y="362"/>
                </a:moveTo>
                <a:cubicBezTo>
                  <a:pt x="437712" y="362"/>
                  <a:pt x="437815" y="414"/>
                  <a:pt x="437970" y="465"/>
                </a:cubicBezTo>
                <a:cubicBezTo>
                  <a:pt x="438126" y="517"/>
                  <a:pt x="438229" y="621"/>
                  <a:pt x="438332" y="724"/>
                </a:cubicBezTo>
                <a:lnTo>
                  <a:pt x="451936" y="19037"/>
                </a:lnTo>
                <a:lnTo>
                  <a:pt x="451936" y="1241"/>
                </a:lnTo>
                <a:cubicBezTo>
                  <a:pt x="451936" y="983"/>
                  <a:pt x="452040" y="776"/>
                  <a:pt x="452195" y="621"/>
                </a:cubicBezTo>
                <a:cubicBezTo>
                  <a:pt x="452402" y="465"/>
                  <a:pt x="452609" y="362"/>
                  <a:pt x="452816" y="362"/>
                </a:cubicBezTo>
                <a:cubicBezTo>
                  <a:pt x="453074" y="362"/>
                  <a:pt x="453281" y="465"/>
                  <a:pt x="453540" y="724"/>
                </a:cubicBezTo>
                <a:cubicBezTo>
                  <a:pt x="453695" y="879"/>
                  <a:pt x="453799" y="1086"/>
                  <a:pt x="453799" y="1345"/>
                </a:cubicBezTo>
                <a:lnTo>
                  <a:pt x="453799" y="21572"/>
                </a:lnTo>
                <a:cubicBezTo>
                  <a:pt x="453799" y="21882"/>
                  <a:pt x="453695" y="22141"/>
                  <a:pt x="453488" y="22296"/>
                </a:cubicBezTo>
                <a:cubicBezTo>
                  <a:pt x="453281" y="22451"/>
                  <a:pt x="453074" y="22555"/>
                  <a:pt x="452816" y="22555"/>
                </a:cubicBezTo>
                <a:cubicBezTo>
                  <a:pt x="452661" y="22555"/>
                  <a:pt x="452557" y="22503"/>
                  <a:pt x="452402" y="22451"/>
                </a:cubicBezTo>
                <a:cubicBezTo>
                  <a:pt x="452247" y="22399"/>
                  <a:pt x="452143" y="22296"/>
                  <a:pt x="452040" y="22193"/>
                </a:cubicBezTo>
                <a:lnTo>
                  <a:pt x="438488" y="3931"/>
                </a:lnTo>
                <a:lnTo>
                  <a:pt x="438488" y="21675"/>
                </a:lnTo>
                <a:cubicBezTo>
                  <a:pt x="438488" y="21934"/>
                  <a:pt x="438384" y="22141"/>
                  <a:pt x="438229" y="22296"/>
                </a:cubicBezTo>
                <a:cubicBezTo>
                  <a:pt x="438074" y="22451"/>
                  <a:pt x="437867" y="22555"/>
                  <a:pt x="437608" y="22555"/>
                </a:cubicBezTo>
                <a:cubicBezTo>
                  <a:pt x="437298" y="22555"/>
                  <a:pt x="437091" y="22451"/>
                  <a:pt x="436936" y="22296"/>
                </a:cubicBezTo>
                <a:cubicBezTo>
                  <a:pt x="436781" y="22089"/>
                  <a:pt x="436677" y="21934"/>
                  <a:pt x="436677" y="21675"/>
                </a:cubicBezTo>
                <a:lnTo>
                  <a:pt x="436677" y="1345"/>
                </a:lnTo>
                <a:cubicBezTo>
                  <a:pt x="436677" y="1034"/>
                  <a:pt x="436729" y="776"/>
                  <a:pt x="436936" y="621"/>
                </a:cubicBezTo>
                <a:cubicBezTo>
                  <a:pt x="437091" y="465"/>
                  <a:pt x="437349" y="362"/>
                  <a:pt x="437556" y="362"/>
                </a:cubicBezTo>
                <a:close/>
                <a:moveTo>
                  <a:pt x="405538" y="362"/>
                </a:moveTo>
                <a:cubicBezTo>
                  <a:pt x="405796" y="362"/>
                  <a:pt x="406055" y="465"/>
                  <a:pt x="406210" y="672"/>
                </a:cubicBezTo>
                <a:cubicBezTo>
                  <a:pt x="406417" y="828"/>
                  <a:pt x="406520" y="1086"/>
                  <a:pt x="406520" y="1345"/>
                </a:cubicBezTo>
                <a:lnTo>
                  <a:pt x="406520" y="21468"/>
                </a:lnTo>
                <a:cubicBezTo>
                  <a:pt x="406520" y="21727"/>
                  <a:pt x="406417" y="21934"/>
                  <a:pt x="406210" y="22141"/>
                </a:cubicBezTo>
                <a:cubicBezTo>
                  <a:pt x="406003" y="22296"/>
                  <a:pt x="405796" y="22399"/>
                  <a:pt x="405538" y="22399"/>
                </a:cubicBezTo>
                <a:cubicBezTo>
                  <a:pt x="405227" y="22399"/>
                  <a:pt x="404969" y="22348"/>
                  <a:pt x="404814" y="22141"/>
                </a:cubicBezTo>
                <a:cubicBezTo>
                  <a:pt x="404658" y="21986"/>
                  <a:pt x="404555" y="21727"/>
                  <a:pt x="404555" y="21468"/>
                </a:cubicBezTo>
                <a:lnTo>
                  <a:pt x="404555" y="1345"/>
                </a:lnTo>
                <a:cubicBezTo>
                  <a:pt x="404555" y="1086"/>
                  <a:pt x="404606" y="879"/>
                  <a:pt x="404814" y="672"/>
                </a:cubicBezTo>
                <a:cubicBezTo>
                  <a:pt x="405020" y="465"/>
                  <a:pt x="405227" y="362"/>
                  <a:pt x="405538" y="362"/>
                </a:cubicBezTo>
                <a:close/>
                <a:moveTo>
                  <a:pt x="365605" y="362"/>
                </a:moveTo>
                <a:lnTo>
                  <a:pt x="377192" y="362"/>
                </a:lnTo>
                <a:cubicBezTo>
                  <a:pt x="377450" y="362"/>
                  <a:pt x="377657" y="465"/>
                  <a:pt x="377864" y="621"/>
                </a:cubicBezTo>
                <a:cubicBezTo>
                  <a:pt x="378020" y="776"/>
                  <a:pt x="378123" y="1034"/>
                  <a:pt x="378123" y="1293"/>
                </a:cubicBezTo>
                <a:cubicBezTo>
                  <a:pt x="378123" y="1552"/>
                  <a:pt x="378071" y="1810"/>
                  <a:pt x="377864" y="1966"/>
                </a:cubicBezTo>
                <a:cubicBezTo>
                  <a:pt x="377657" y="2121"/>
                  <a:pt x="377450" y="2224"/>
                  <a:pt x="377192" y="2224"/>
                </a:cubicBezTo>
                <a:lnTo>
                  <a:pt x="366640" y="2224"/>
                </a:lnTo>
                <a:lnTo>
                  <a:pt x="366640" y="10139"/>
                </a:lnTo>
                <a:lnTo>
                  <a:pt x="375744" y="10139"/>
                </a:lnTo>
                <a:cubicBezTo>
                  <a:pt x="376002" y="10139"/>
                  <a:pt x="376209" y="10191"/>
                  <a:pt x="376416" y="10398"/>
                </a:cubicBezTo>
                <a:cubicBezTo>
                  <a:pt x="376571" y="10605"/>
                  <a:pt x="376675" y="10812"/>
                  <a:pt x="376675" y="11070"/>
                </a:cubicBezTo>
                <a:cubicBezTo>
                  <a:pt x="376675" y="11329"/>
                  <a:pt x="376623" y="11588"/>
                  <a:pt x="376416" y="11743"/>
                </a:cubicBezTo>
                <a:cubicBezTo>
                  <a:pt x="376209" y="11898"/>
                  <a:pt x="376002" y="12001"/>
                  <a:pt x="375744" y="12001"/>
                </a:cubicBezTo>
                <a:lnTo>
                  <a:pt x="366640" y="12001"/>
                </a:lnTo>
                <a:lnTo>
                  <a:pt x="366640" y="20589"/>
                </a:lnTo>
                <a:lnTo>
                  <a:pt x="377192" y="20589"/>
                </a:lnTo>
                <a:cubicBezTo>
                  <a:pt x="377450" y="20589"/>
                  <a:pt x="377657" y="20641"/>
                  <a:pt x="377864" y="20847"/>
                </a:cubicBezTo>
                <a:cubicBezTo>
                  <a:pt x="378020" y="21054"/>
                  <a:pt x="378123" y="21261"/>
                  <a:pt x="378123" y="21520"/>
                </a:cubicBezTo>
                <a:cubicBezTo>
                  <a:pt x="378123" y="21779"/>
                  <a:pt x="378071" y="22037"/>
                  <a:pt x="377864" y="22193"/>
                </a:cubicBezTo>
                <a:cubicBezTo>
                  <a:pt x="377657" y="22348"/>
                  <a:pt x="377450" y="22451"/>
                  <a:pt x="377192" y="22451"/>
                </a:cubicBezTo>
                <a:lnTo>
                  <a:pt x="365605" y="22451"/>
                </a:lnTo>
                <a:cubicBezTo>
                  <a:pt x="365346" y="22451"/>
                  <a:pt x="365139" y="22399"/>
                  <a:pt x="364933" y="22193"/>
                </a:cubicBezTo>
                <a:cubicBezTo>
                  <a:pt x="364778" y="21986"/>
                  <a:pt x="364674" y="21779"/>
                  <a:pt x="364674" y="21520"/>
                </a:cubicBezTo>
                <a:lnTo>
                  <a:pt x="364674" y="1293"/>
                </a:lnTo>
                <a:cubicBezTo>
                  <a:pt x="364674" y="1034"/>
                  <a:pt x="364726" y="828"/>
                  <a:pt x="364933" y="621"/>
                </a:cubicBezTo>
                <a:cubicBezTo>
                  <a:pt x="365139" y="465"/>
                  <a:pt x="365346" y="362"/>
                  <a:pt x="365605" y="362"/>
                </a:cubicBezTo>
                <a:close/>
                <a:moveTo>
                  <a:pt x="272910" y="362"/>
                </a:moveTo>
                <a:lnTo>
                  <a:pt x="284393" y="362"/>
                </a:lnTo>
                <a:cubicBezTo>
                  <a:pt x="284652" y="362"/>
                  <a:pt x="284910" y="465"/>
                  <a:pt x="285014" y="621"/>
                </a:cubicBezTo>
                <a:cubicBezTo>
                  <a:pt x="285169" y="776"/>
                  <a:pt x="285272" y="1034"/>
                  <a:pt x="285272" y="1293"/>
                </a:cubicBezTo>
                <a:cubicBezTo>
                  <a:pt x="285272" y="1552"/>
                  <a:pt x="285169" y="1810"/>
                  <a:pt x="285014" y="1966"/>
                </a:cubicBezTo>
                <a:cubicBezTo>
                  <a:pt x="284859" y="2121"/>
                  <a:pt x="284600" y="2224"/>
                  <a:pt x="284341" y="2224"/>
                </a:cubicBezTo>
                <a:lnTo>
                  <a:pt x="273841" y="2224"/>
                </a:lnTo>
                <a:lnTo>
                  <a:pt x="273841" y="10139"/>
                </a:lnTo>
                <a:lnTo>
                  <a:pt x="282945" y="10139"/>
                </a:lnTo>
                <a:cubicBezTo>
                  <a:pt x="283203" y="10139"/>
                  <a:pt x="283462" y="10243"/>
                  <a:pt x="283617" y="10398"/>
                </a:cubicBezTo>
                <a:cubicBezTo>
                  <a:pt x="283772" y="10605"/>
                  <a:pt x="283876" y="10812"/>
                  <a:pt x="283876" y="11070"/>
                </a:cubicBezTo>
                <a:cubicBezTo>
                  <a:pt x="283876" y="11329"/>
                  <a:pt x="283772" y="11588"/>
                  <a:pt x="283617" y="11743"/>
                </a:cubicBezTo>
                <a:cubicBezTo>
                  <a:pt x="283462" y="11898"/>
                  <a:pt x="283203" y="12001"/>
                  <a:pt x="282945" y="12001"/>
                </a:cubicBezTo>
                <a:lnTo>
                  <a:pt x="273841" y="12001"/>
                </a:lnTo>
                <a:lnTo>
                  <a:pt x="273841" y="21520"/>
                </a:lnTo>
                <a:cubicBezTo>
                  <a:pt x="273841" y="21779"/>
                  <a:pt x="273737" y="21986"/>
                  <a:pt x="273582" y="22193"/>
                </a:cubicBezTo>
                <a:cubicBezTo>
                  <a:pt x="273427" y="22348"/>
                  <a:pt x="273168" y="22451"/>
                  <a:pt x="272910" y="22451"/>
                </a:cubicBezTo>
                <a:cubicBezTo>
                  <a:pt x="272599" y="22451"/>
                  <a:pt x="272341" y="22399"/>
                  <a:pt x="272186" y="22193"/>
                </a:cubicBezTo>
                <a:cubicBezTo>
                  <a:pt x="272030" y="21986"/>
                  <a:pt x="271927" y="21779"/>
                  <a:pt x="271927" y="21520"/>
                </a:cubicBezTo>
                <a:lnTo>
                  <a:pt x="271927" y="1293"/>
                </a:lnTo>
                <a:cubicBezTo>
                  <a:pt x="271927" y="1034"/>
                  <a:pt x="272030" y="828"/>
                  <a:pt x="272237" y="621"/>
                </a:cubicBezTo>
                <a:cubicBezTo>
                  <a:pt x="272444" y="465"/>
                  <a:pt x="272651" y="362"/>
                  <a:pt x="272910" y="362"/>
                </a:cubicBezTo>
                <a:close/>
                <a:moveTo>
                  <a:pt x="246270" y="362"/>
                </a:moveTo>
                <a:lnTo>
                  <a:pt x="257495" y="362"/>
                </a:lnTo>
                <a:cubicBezTo>
                  <a:pt x="257857" y="362"/>
                  <a:pt x="258167" y="517"/>
                  <a:pt x="258426" y="724"/>
                </a:cubicBezTo>
                <a:cubicBezTo>
                  <a:pt x="258685" y="931"/>
                  <a:pt x="258788" y="1241"/>
                  <a:pt x="258788" y="1604"/>
                </a:cubicBezTo>
                <a:cubicBezTo>
                  <a:pt x="258788" y="1966"/>
                  <a:pt x="258685" y="2276"/>
                  <a:pt x="258426" y="2483"/>
                </a:cubicBezTo>
                <a:cubicBezTo>
                  <a:pt x="258167" y="2690"/>
                  <a:pt x="257857" y="2793"/>
                  <a:pt x="257495" y="2793"/>
                </a:cubicBezTo>
                <a:lnTo>
                  <a:pt x="257495" y="2845"/>
                </a:lnTo>
                <a:lnTo>
                  <a:pt x="247615" y="2845"/>
                </a:lnTo>
                <a:lnTo>
                  <a:pt x="247615" y="9932"/>
                </a:lnTo>
                <a:lnTo>
                  <a:pt x="256099" y="9932"/>
                </a:lnTo>
                <a:cubicBezTo>
                  <a:pt x="256461" y="9932"/>
                  <a:pt x="256771" y="10087"/>
                  <a:pt x="257030" y="10294"/>
                </a:cubicBezTo>
                <a:cubicBezTo>
                  <a:pt x="257288" y="10501"/>
                  <a:pt x="257392" y="10812"/>
                  <a:pt x="257392" y="11174"/>
                </a:cubicBezTo>
                <a:cubicBezTo>
                  <a:pt x="257392" y="11536"/>
                  <a:pt x="257288" y="11846"/>
                  <a:pt x="257030" y="12053"/>
                </a:cubicBezTo>
                <a:cubicBezTo>
                  <a:pt x="256771" y="12260"/>
                  <a:pt x="256461" y="12364"/>
                  <a:pt x="256099" y="12364"/>
                </a:cubicBezTo>
                <a:lnTo>
                  <a:pt x="247615" y="12364"/>
                </a:lnTo>
                <a:lnTo>
                  <a:pt x="247615" y="20020"/>
                </a:lnTo>
                <a:lnTo>
                  <a:pt x="257495" y="20020"/>
                </a:lnTo>
                <a:cubicBezTo>
                  <a:pt x="257857" y="20020"/>
                  <a:pt x="258167" y="20123"/>
                  <a:pt x="258426" y="20382"/>
                </a:cubicBezTo>
                <a:cubicBezTo>
                  <a:pt x="258685" y="20589"/>
                  <a:pt x="258788" y="20899"/>
                  <a:pt x="258788" y="21210"/>
                </a:cubicBezTo>
                <a:cubicBezTo>
                  <a:pt x="258788" y="21572"/>
                  <a:pt x="258685" y="21882"/>
                  <a:pt x="258426" y="22089"/>
                </a:cubicBezTo>
                <a:cubicBezTo>
                  <a:pt x="258167" y="22348"/>
                  <a:pt x="257857" y="22451"/>
                  <a:pt x="257495" y="22451"/>
                </a:cubicBezTo>
                <a:lnTo>
                  <a:pt x="246270" y="22451"/>
                </a:lnTo>
                <a:cubicBezTo>
                  <a:pt x="245908" y="22451"/>
                  <a:pt x="245650" y="22348"/>
                  <a:pt x="245391" y="22089"/>
                </a:cubicBezTo>
                <a:cubicBezTo>
                  <a:pt x="245133" y="21830"/>
                  <a:pt x="245029" y="21520"/>
                  <a:pt x="245029" y="21158"/>
                </a:cubicBezTo>
                <a:lnTo>
                  <a:pt x="245029" y="1604"/>
                </a:lnTo>
                <a:cubicBezTo>
                  <a:pt x="245029" y="1241"/>
                  <a:pt x="245133" y="983"/>
                  <a:pt x="245391" y="724"/>
                </a:cubicBezTo>
                <a:cubicBezTo>
                  <a:pt x="245598" y="465"/>
                  <a:pt x="245908" y="362"/>
                  <a:pt x="246270" y="362"/>
                </a:cubicBezTo>
                <a:close/>
                <a:moveTo>
                  <a:pt x="202665" y="362"/>
                </a:moveTo>
                <a:cubicBezTo>
                  <a:pt x="202975" y="362"/>
                  <a:pt x="203286" y="465"/>
                  <a:pt x="203544" y="724"/>
                </a:cubicBezTo>
                <a:cubicBezTo>
                  <a:pt x="203803" y="983"/>
                  <a:pt x="203958" y="1293"/>
                  <a:pt x="203958" y="1655"/>
                </a:cubicBezTo>
                <a:lnTo>
                  <a:pt x="203958" y="14174"/>
                </a:lnTo>
                <a:cubicBezTo>
                  <a:pt x="203958" y="15364"/>
                  <a:pt x="204217" y="16399"/>
                  <a:pt x="204734" y="17278"/>
                </a:cubicBezTo>
                <a:cubicBezTo>
                  <a:pt x="205251" y="18157"/>
                  <a:pt x="205976" y="18882"/>
                  <a:pt x="206855" y="19399"/>
                </a:cubicBezTo>
                <a:cubicBezTo>
                  <a:pt x="207734" y="19916"/>
                  <a:pt x="208717" y="20175"/>
                  <a:pt x="209751" y="20175"/>
                </a:cubicBezTo>
                <a:cubicBezTo>
                  <a:pt x="210786" y="20175"/>
                  <a:pt x="211769" y="19916"/>
                  <a:pt x="212700" y="19399"/>
                </a:cubicBezTo>
                <a:cubicBezTo>
                  <a:pt x="213579" y="18882"/>
                  <a:pt x="214303" y="18209"/>
                  <a:pt x="214872" y="17278"/>
                </a:cubicBezTo>
                <a:cubicBezTo>
                  <a:pt x="215441" y="16347"/>
                  <a:pt x="215700" y="15312"/>
                  <a:pt x="215700" y="14174"/>
                </a:cubicBezTo>
                <a:lnTo>
                  <a:pt x="215700" y="1655"/>
                </a:lnTo>
                <a:cubicBezTo>
                  <a:pt x="215700" y="1293"/>
                  <a:pt x="215803" y="983"/>
                  <a:pt x="216011" y="724"/>
                </a:cubicBezTo>
                <a:cubicBezTo>
                  <a:pt x="216217" y="465"/>
                  <a:pt x="216528" y="362"/>
                  <a:pt x="216890" y="362"/>
                </a:cubicBezTo>
                <a:cubicBezTo>
                  <a:pt x="217252" y="362"/>
                  <a:pt x="217511" y="465"/>
                  <a:pt x="217821" y="724"/>
                </a:cubicBezTo>
                <a:cubicBezTo>
                  <a:pt x="218079" y="983"/>
                  <a:pt x="218183" y="1293"/>
                  <a:pt x="218183" y="1655"/>
                </a:cubicBezTo>
                <a:lnTo>
                  <a:pt x="218183" y="14174"/>
                </a:lnTo>
                <a:cubicBezTo>
                  <a:pt x="218183" y="15778"/>
                  <a:pt x="217769" y="17226"/>
                  <a:pt x="217045" y="18520"/>
                </a:cubicBezTo>
                <a:cubicBezTo>
                  <a:pt x="216321" y="19813"/>
                  <a:pt x="215286" y="20847"/>
                  <a:pt x="214045" y="21572"/>
                </a:cubicBezTo>
                <a:cubicBezTo>
                  <a:pt x="212804" y="22348"/>
                  <a:pt x="211355" y="22710"/>
                  <a:pt x="209751" y="22710"/>
                </a:cubicBezTo>
                <a:cubicBezTo>
                  <a:pt x="208148" y="22710"/>
                  <a:pt x="206700" y="22296"/>
                  <a:pt x="205407" y="21572"/>
                </a:cubicBezTo>
                <a:cubicBezTo>
                  <a:pt x="204165" y="20796"/>
                  <a:pt x="203131" y="19813"/>
                  <a:pt x="202406" y="18520"/>
                </a:cubicBezTo>
                <a:cubicBezTo>
                  <a:pt x="201682" y="17226"/>
                  <a:pt x="201320" y="15778"/>
                  <a:pt x="201320" y="14174"/>
                </a:cubicBezTo>
                <a:lnTo>
                  <a:pt x="201320" y="1655"/>
                </a:lnTo>
                <a:cubicBezTo>
                  <a:pt x="201320" y="1293"/>
                  <a:pt x="201424" y="983"/>
                  <a:pt x="201682" y="724"/>
                </a:cubicBezTo>
                <a:cubicBezTo>
                  <a:pt x="201941" y="465"/>
                  <a:pt x="202251" y="362"/>
                  <a:pt x="202665" y="362"/>
                </a:cubicBezTo>
                <a:close/>
                <a:moveTo>
                  <a:pt x="181458" y="362"/>
                </a:moveTo>
                <a:lnTo>
                  <a:pt x="196148" y="362"/>
                </a:lnTo>
                <a:cubicBezTo>
                  <a:pt x="196510" y="362"/>
                  <a:pt x="196820" y="465"/>
                  <a:pt x="197027" y="672"/>
                </a:cubicBezTo>
                <a:cubicBezTo>
                  <a:pt x="197286" y="879"/>
                  <a:pt x="197389" y="1190"/>
                  <a:pt x="197389" y="1552"/>
                </a:cubicBezTo>
                <a:cubicBezTo>
                  <a:pt x="197389" y="1914"/>
                  <a:pt x="197286" y="2224"/>
                  <a:pt x="197027" y="2431"/>
                </a:cubicBezTo>
                <a:cubicBezTo>
                  <a:pt x="196769" y="2638"/>
                  <a:pt x="196458" y="2742"/>
                  <a:pt x="196096" y="2742"/>
                </a:cubicBezTo>
                <a:lnTo>
                  <a:pt x="190096" y="2742"/>
                </a:lnTo>
                <a:lnTo>
                  <a:pt x="190096" y="21158"/>
                </a:lnTo>
                <a:cubicBezTo>
                  <a:pt x="190096" y="21520"/>
                  <a:pt x="189992" y="21830"/>
                  <a:pt x="189734" y="22089"/>
                </a:cubicBezTo>
                <a:cubicBezTo>
                  <a:pt x="189475" y="22348"/>
                  <a:pt x="189165" y="22451"/>
                  <a:pt x="188751" y="22451"/>
                </a:cubicBezTo>
                <a:cubicBezTo>
                  <a:pt x="188389" y="22451"/>
                  <a:pt x="188079" y="22348"/>
                  <a:pt x="187820" y="22089"/>
                </a:cubicBezTo>
                <a:cubicBezTo>
                  <a:pt x="187561" y="21830"/>
                  <a:pt x="187458" y="21520"/>
                  <a:pt x="187458" y="21158"/>
                </a:cubicBezTo>
                <a:lnTo>
                  <a:pt x="187458" y="2742"/>
                </a:lnTo>
                <a:lnTo>
                  <a:pt x="181458" y="2742"/>
                </a:lnTo>
                <a:cubicBezTo>
                  <a:pt x="181096" y="2742"/>
                  <a:pt x="180837" y="2638"/>
                  <a:pt x="180578" y="2431"/>
                </a:cubicBezTo>
                <a:cubicBezTo>
                  <a:pt x="180320" y="2173"/>
                  <a:pt x="180216" y="1914"/>
                  <a:pt x="180216" y="1552"/>
                </a:cubicBezTo>
                <a:cubicBezTo>
                  <a:pt x="180216" y="1190"/>
                  <a:pt x="180320" y="879"/>
                  <a:pt x="180578" y="672"/>
                </a:cubicBezTo>
                <a:cubicBezTo>
                  <a:pt x="180785" y="465"/>
                  <a:pt x="181096" y="362"/>
                  <a:pt x="181458" y="362"/>
                </a:cubicBezTo>
                <a:close/>
                <a:moveTo>
                  <a:pt x="168422" y="362"/>
                </a:moveTo>
                <a:cubicBezTo>
                  <a:pt x="168784" y="362"/>
                  <a:pt x="169095" y="465"/>
                  <a:pt x="169353" y="724"/>
                </a:cubicBezTo>
                <a:cubicBezTo>
                  <a:pt x="169612" y="931"/>
                  <a:pt x="169715" y="1241"/>
                  <a:pt x="169715" y="1604"/>
                </a:cubicBezTo>
                <a:lnTo>
                  <a:pt x="169715" y="19968"/>
                </a:lnTo>
                <a:lnTo>
                  <a:pt x="179285" y="19968"/>
                </a:lnTo>
                <a:cubicBezTo>
                  <a:pt x="179647" y="19968"/>
                  <a:pt x="179905" y="20123"/>
                  <a:pt x="180216" y="20330"/>
                </a:cubicBezTo>
                <a:cubicBezTo>
                  <a:pt x="180475" y="20537"/>
                  <a:pt x="180578" y="20847"/>
                  <a:pt x="180578" y="21210"/>
                </a:cubicBezTo>
                <a:cubicBezTo>
                  <a:pt x="180578" y="21572"/>
                  <a:pt x="180475" y="21882"/>
                  <a:pt x="180216" y="22089"/>
                </a:cubicBezTo>
                <a:cubicBezTo>
                  <a:pt x="179957" y="22348"/>
                  <a:pt x="179647" y="22451"/>
                  <a:pt x="179285" y="22451"/>
                </a:cubicBezTo>
                <a:lnTo>
                  <a:pt x="168370" y="22451"/>
                </a:lnTo>
                <a:cubicBezTo>
                  <a:pt x="168008" y="22451"/>
                  <a:pt x="167750" y="22348"/>
                  <a:pt x="167491" y="22089"/>
                </a:cubicBezTo>
                <a:cubicBezTo>
                  <a:pt x="167233" y="21830"/>
                  <a:pt x="167129" y="21520"/>
                  <a:pt x="167129" y="21158"/>
                </a:cubicBezTo>
                <a:lnTo>
                  <a:pt x="167129" y="1604"/>
                </a:lnTo>
                <a:cubicBezTo>
                  <a:pt x="167129" y="1241"/>
                  <a:pt x="167233" y="983"/>
                  <a:pt x="167491" y="724"/>
                </a:cubicBezTo>
                <a:cubicBezTo>
                  <a:pt x="167750" y="465"/>
                  <a:pt x="168060" y="362"/>
                  <a:pt x="168422" y="362"/>
                </a:cubicBezTo>
                <a:close/>
                <a:moveTo>
                  <a:pt x="146024" y="362"/>
                </a:moveTo>
                <a:cubicBezTo>
                  <a:pt x="146334" y="362"/>
                  <a:pt x="146645" y="465"/>
                  <a:pt x="146903" y="724"/>
                </a:cubicBezTo>
                <a:cubicBezTo>
                  <a:pt x="147162" y="983"/>
                  <a:pt x="147317" y="1293"/>
                  <a:pt x="147317" y="1655"/>
                </a:cubicBezTo>
                <a:lnTo>
                  <a:pt x="147317" y="14174"/>
                </a:lnTo>
                <a:cubicBezTo>
                  <a:pt x="147317" y="15364"/>
                  <a:pt x="147576" y="16399"/>
                  <a:pt x="148093" y="17278"/>
                </a:cubicBezTo>
                <a:cubicBezTo>
                  <a:pt x="148610" y="18157"/>
                  <a:pt x="149335" y="18882"/>
                  <a:pt x="150214" y="19399"/>
                </a:cubicBezTo>
                <a:cubicBezTo>
                  <a:pt x="151145" y="19916"/>
                  <a:pt x="152128" y="20175"/>
                  <a:pt x="153162" y="20175"/>
                </a:cubicBezTo>
                <a:cubicBezTo>
                  <a:pt x="154197" y="20175"/>
                  <a:pt x="155180" y="19916"/>
                  <a:pt x="156111" y="19399"/>
                </a:cubicBezTo>
                <a:cubicBezTo>
                  <a:pt x="156990" y="18882"/>
                  <a:pt x="157714" y="18209"/>
                  <a:pt x="158283" y="17278"/>
                </a:cubicBezTo>
                <a:cubicBezTo>
                  <a:pt x="158852" y="16347"/>
                  <a:pt x="159111" y="15312"/>
                  <a:pt x="159111" y="14174"/>
                </a:cubicBezTo>
                <a:lnTo>
                  <a:pt x="159111" y="1655"/>
                </a:lnTo>
                <a:cubicBezTo>
                  <a:pt x="159111" y="1293"/>
                  <a:pt x="159214" y="983"/>
                  <a:pt x="159421" y="724"/>
                </a:cubicBezTo>
                <a:cubicBezTo>
                  <a:pt x="159628" y="465"/>
                  <a:pt x="159938" y="362"/>
                  <a:pt x="160301" y="362"/>
                </a:cubicBezTo>
                <a:cubicBezTo>
                  <a:pt x="160663" y="362"/>
                  <a:pt x="160973" y="465"/>
                  <a:pt x="161180" y="724"/>
                </a:cubicBezTo>
                <a:cubicBezTo>
                  <a:pt x="161439" y="983"/>
                  <a:pt x="161542" y="1293"/>
                  <a:pt x="161542" y="1655"/>
                </a:cubicBezTo>
                <a:lnTo>
                  <a:pt x="161542" y="14174"/>
                </a:lnTo>
                <a:cubicBezTo>
                  <a:pt x="161542" y="15778"/>
                  <a:pt x="161128" y="17226"/>
                  <a:pt x="160404" y="18520"/>
                </a:cubicBezTo>
                <a:cubicBezTo>
                  <a:pt x="159680" y="19813"/>
                  <a:pt x="158645" y="20847"/>
                  <a:pt x="157404" y="21572"/>
                </a:cubicBezTo>
                <a:cubicBezTo>
                  <a:pt x="156163" y="22348"/>
                  <a:pt x="154714" y="22710"/>
                  <a:pt x="153110" y="22710"/>
                </a:cubicBezTo>
                <a:cubicBezTo>
                  <a:pt x="151507" y="22710"/>
                  <a:pt x="150059" y="22296"/>
                  <a:pt x="148766" y="21572"/>
                </a:cubicBezTo>
                <a:cubicBezTo>
                  <a:pt x="147524" y="20796"/>
                  <a:pt x="146490" y="19813"/>
                  <a:pt x="145765" y="18520"/>
                </a:cubicBezTo>
                <a:cubicBezTo>
                  <a:pt x="145041" y="17226"/>
                  <a:pt x="144679" y="15778"/>
                  <a:pt x="144679" y="14174"/>
                </a:cubicBezTo>
                <a:lnTo>
                  <a:pt x="144679" y="1655"/>
                </a:lnTo>
                <a:cubicBezTo>
                  <a:pt x="144679" y="1293"/>
                  <a:pt x="144783" y="983"/>
                  <a:pt x="145041" y="724"/>
                </a:cubicBezTo>
                <a:cubicBezTo>
                  <a:pt x="145300" y="465"/>
                  <a:pt x="145610" y="362"/>
                  <a:pt x="146024" y="362"/>
                </a:cubicBezTo>
                <a:close/>
                <a:moveTo>
                  <a:pt x="95849" y="362"/>
                </a:moveTo>
                <a:lnTo>
                  <a:pt x="110540" y="362"/>
                </a:lnTo>
                <a:cubicBezTo>
                  <a:pt x="110902" y="362"/>
                  <a:pt x="111212" y="465"/>
                  <a:pt x="111419" y="672"/>
                </a:cubicBezTo>
                <a:cubicBezTo>
                  <a:pt x="111678" y="879"/>
                  <a:pt x="111781" y="1190"/>
                  <a:pt x="111781" y="1552"/>
                </a:cubicBezTo>
                <a:cubicBezTo>
                  <a:pt x="111781" y="1914"/>
                  <a:pt x="111678" y="2224"/>
                  <a:pt x="111419" y="2431"/>
                </a:cubicBezTo>
                <a:cubicBezTo>
                  <a:pt x="111161" y="2638"/>
                  <a:pt x="110850" y="2742"/>
                  <a:pt x="110488" y="2742"/>
                </a:cubicBezTo>
                <a:lnTo>
                  <a:pt x="104488" y="2742"/>
                </a:lnTo>
                <a:lnTo>
                  <a:pt x="104488" y="21158"/>
                </a:lnTo>
                <a:cubicBezTo>
                  <a:pt x="104488" y="21520"/>
                  <a:pt x="104384" y="21830"/>
                  <a:pt x="104126" y="22089"/>
                </a:cubicBezTo>
                <a:cubicBezTo>
                  <a:pt x="103867" y="22348"/>
                  <a:pt x="103557" y="22451"/>
                  <a:pt x="103143" y="22451"/>
                </a:cubicBezTo>
                <a:cubicBezTo>
                  <a:pt x="102781" y="22451"/>
                  <a:pt x="102471" y="22348"/>
                  <a:pt x="102212" y="22089"/>
                </a:cubicBezTo>
                <a:cubicBezTo>
                  <a:pt x="101953" y="21830"/>
                  <a:pt x="101850" y="21520"/>
                  <a:pt x="101850" y="21158"/>
                </a:cubicBezTo>
                <a:lnTo>
                  <a:pt x="101850" y="2742"/>
                </a:lnTo>
                <a:lnTo>
                  <a:pt x="95849" y="2742"/>
                </a:lnTo>
                <a:cubicBezTo>
                  <a:pt x="95488" y="2742"/>
                  <a:pt x="95229" y="2638"/>
                  <a:pt x="94970" y="2431"/>
                </a:cubicBezTo>
                <a:cubicBezTo>
                  <a:pt x="94712" y="2173"/>
                  <a:pt x="94608" y="1914"/>
                  <a:pt x="94608" y="1552"/>
                </a:cubicBezTo>
                <a:cubicBezTo>
                  <a:pt x="94608" y="1190"/>
                  <a:pt x="94712" y="879"/>
                  <a:pt x="94970" y="672"/>
                </a:cubicBezTo>
                <a:cubicBezTo>
                  <a:pt x="95177" y="465"/>
                  <a:pt x="95488" y="362"/>
                  <a:pt x="95849" y="362"/>
                </a:cubicBezTo>
                <a:close/>
                <a:moveTo>
                  <a:pt x="79608" y="362"/>
                </a:moveTo>
                <a:lnTo>
                  <a:pt x="90832" y="362"/>
                </a:lnTo>
                <a:cubicBezTo>
                  <a:pt x="91194" y="362"/>
                  <a:pt x="91505" y="517"/>
                  <a:pt x="91763" y="724"/>
                </a:cubicBezTo>
                <a:cubicBezTo>
                  <a:pt x="92022" y="931"/>
                  <a:pt x="92125" y="1241"/>
                  <a:pt x="92125" y="1604"/>
                </a:cubicBezTo>
                <a:cubicBezTo>
                  <a:pt x="92125" y="1966"/>
                  <a:pt x="92022" y="2276"/>
                  <a:pt x="91763" y="2483"/>
                </a:cubicBezTo>
                <a:cubicBezTo>
                  <a:pt x="91505" y="2690"/>
                  <a:pt x="91194" y="2793"/>
                  <a:pt x="90832" y="2793"/>
                </a:cubicBezTo>
                <a:lnTo>
                  <a:pt x="90832" y="2845"/>
                </a:lnTo>
                <a:lnTo>
                  <a:pt x="80952" y="2845"/>
                </a:lnTo>
                <a:lnTo>
                  <a:pt x="80952" y="9932"/>
                </a:lnTo>
                <a:lnTo>
                  <a:pt x="89436" y="9932"/>
                </a:lnTo>
                <a:cubicBezTo>
                  <a:pt x="89798" y="9932"/>
                  <a:pt x="90108" y="10087"/>
                  <a:pt x="90367" y="10294"/>
                </a:cubicBezTo>
                <a:cubicBezTo>
                  <a:pt x="90626" y="10501"/>
                  <a:pt x="90729" y="10812"/>
                  <a:pt x="90729" y="11174"/>
                </a:cubicBezTo>
                <a:cubicBezTo>
                  <a:pt x="90729" y="11536"/>
                  <a:pt x="90626" y="11846"/>
                  <a:pt x="90367" y="12053"/>
                </a:cubicBezTo>
                <a:cubicBezTo>
                  <a:pt x="90108" y="12260"/>
                  <a:pt x="89798" y="12364"/>
                  <a:pt x="89436" y="12364"/>
                </a:cubicBezTo>
                <a:lnTo>
                  <a:pt x="80952" y="12364"/>
                </a:lnTo>
                <a:lnTo>
                  <a:pt x="80952" y="20020"/>
                </a:lnTo>
                <a:lnTo>
                  <a:pt x="90832" y="20020"/>
                </a:lnTo>
                <a:cubicBezTo>
                  <a:pt x="91194" y="20020"/>
                  <a:pt x="91505" y="20123"/>
                  <a:pt x="91763" y="20382"/>
                </a:cubicBezTo>
                <a:cubicBezTo>
                  <a:pt x="92022" y="20589"/>
                  <a:pt x="92125" y="20899"/>
                  <a:pt x="92125" y="21210"/>
                </a:cubicBezTo>
                <a:cubicBezTo>
                  <a:pt x="92125" y="21572"/>
                  <a:pt x="92022" y="21882"/>
                  <a:pt x="91763" y="22089"/>
                </a:cubicBezTo>
                <a:cubicBezTo>
                  <a:pt x="91505" y="22348"/>
                  <a:pt x="91194" y="22451"/>
                  <a:pt x="90832" y="22451"/>
                </a:cubicBezTo>
                <a:lnTo>
                  <a:pt x="79608" y="22451"/>
                </a:lnTo>
                <a:cubicBezTo>
                  <a:pt x="79246" y="22451"/>
                  <a:pt x="78987" y="22348"/>
                  <a:pt x="78728" y="22089"/>
                </a:cubicBezTo>
                <a:cubicBezTo>
                  <a:pt x="78470" y="21830"/>
                  <a:pt x="78366" y="21520"/>
                  <a:pt x="78366" y="21158"/>
                </a:cubicBezTo>
                <a:lnTo>
                  <a:pt x="78366" y="1604"/>
                </a:lnTo>
                <a:cubicBezTo>
                  <a:pt x="78366" y="1241"/>
                  <a:pt x="78470" y="983"/>
                  <a:pt x="78728" y="724"/>
                </a:cubicBezTo>
                <a:cubicBezTo>
                  <a:pt x="78935" y="465"/>
                  <a:pt x="79246" y="362"/>
                  <a:pt x="79608" y="362"/>
                </a:cubicBezTo>
                <a:close/>
                <a:moveTo>
                  <a:pt x="61606" y="362"/>
                </a:moveTo>
                <a:lnTo>
                  <a:pt x="72831" y="362"/>
                </a:lnTo>
                <a:cubicBezTo>
                  <a:pt x="73193" y="362"/>
                  <a:pt x="73504" y="517"/>
                  <a:pt x="73762" y="724"/>
                </a:cubicBezTo>
                <a:cubicBezTo>
                  <a:pt x="74021" y="931"/>
                  <a:pt x="74124" y="1241"/>
                  <a:pt x="74124" y="1604"/>
                </a:cubicBezTo>
                <a:cubicBezTo>
                  <a:pt x="74124" y="1966"/>
                  <a:pt x="74021" y="2276"/>
                  <a:pt x="73762" y="2483"/>
                </a:cubicBezTo>
                <a:cubicBezTo>
                  <a:pt x="73504" y="2690"/>
                  <a:pt x="73193" y="2793"/>
                  <a:pt x="72831" y="2793"/>
                </a:cubicBezTo>
                <a:lnTo>
                  <a:pt x="72831" y="2845"/>
                </a:lnTo>
                <a:lnTo>
                  <a:pt x="62951" y="2845"/>
                </a:lnTo>
                <a:lnTo>
                  <a:pt x="62951" y="9932"/>
                </a:lnTo>
                <a:lnTo>
                  <a:pt x="71435" y="9932"/>
                </a:lnTo>
                <a:cubicBezTo>
                  <a:pt x="71797" y="9932"/>
                  <a:pt x="72107" y="10087"/>
                  <a:pt x="72366" y="10294"/>
                </a:cubicBezTo>
                <a:cubicBezTo>
                  <a:pt x="72624" y="10501"/>
                  <a:pt x="72728" y="10812"/>
                  <a:pt x="72728" y="11174"/>
                </a:cubicBezTo>
                <a:cubicBezTo>
                  <a:pt x="72728" y="11536"/>
                  <a:pt x="72624" y="11846"/>
                  <a:pt x="72366" y="12053"/>
                </a:cubicBezTo>
                <a:cubicBezTo>
                  <a:pt x="72107" y="12260"/>
                  <a:pt x="71797" y="12364"/>
                  <a:pt x="71435" y="12364"/>
                </a:cubicBezTo>
                <a:lnTo>
                  <a:pt x="62951" y="12364"/>
                </a:lnTo>
                <a:lnTo>
                  <a:pt x="62951" y="20020"/>
                </a:lnTo>
                <a:lnTo>
                  <a:pt x="72831" y="20020"/>
                </a:lnTo>
                <a:cubicBezTo>
                  <a:pt x="73193" y="20020"/>
                  <a:pt x="73504" y="20123"/>
                  <a:pt x="73762" y="20382"/>
                </a:cubicBezTo>
                <a:cubicBezTo>
                  <a:pt x="74021" y="20589"/>
                  <a:pt x="74124" y="20899"/>
                  <a:pt x="74124" y="21210"/>
                </a:cubicBezTo>
                <a:cubicBezTo>
                  <a:pt x="74124" y="21572"/>
                  <a:pt x="74021" y="21882"/>
                  <a:pt x="73762" y="22089"/>
                </a:cubicBezTo>
                <a:cubicBezTo>
                  <a:pt x="73504" y="22348"/>
                  <a:pt x="73193" y="22451"/>
                  <a:pt x="72831" y="22451"/>
                </a:cubicBezTo>
                <a:lnTo>
                  <a:pt x="61606" y="22451"/>
                </a:lnTo>
                <a:cubicBezTo>
                  <a:pt x="61244" y="22451"/>
                  <a:pt x="60986" y="22348"/>
                  <a:pt x="60727" y="22089"/>
                </a:cubicBezTo>
                <a:cubicBezTo>
                  <a:pt x="60469" y="21830"/>
                  <a:pt x="60365" y="21520"/>
                  <a:pt x="60365" y="21158"/>
                </a:cubicBezTo>
                <a:lnTo>
                  <a:pt x="60365" y="1604"/>
                </a:lnTo>
                <a:cubicBezTo>
                  <a:pt x="60365" y="1241"/>
                  <a:pt x="60469" y="983"/>
                  <a:pt x="60727" y="724"/>
                </a:cubicBezTo>
                <a:cubicBezTo>
                  <a:pt x="60934" y="465"/>
                  <a:pt x="61244" y="362"/>
                  <a:pt x="61606" y="362"/>
                </a:cubicBezTo>
                <a:close/>
                <a:moveTo>
                  <a:pt x="19191" y="362"/>
                </a:moveTo>
                <a:lnTo>
                  <a:pt x="33881" y="362"/>
                </a:lnTo>
                <a:cubicBezTo>
                  <a:pt x="34243" y="362"/>
                  <a:pt x="34553" y="465"/>
                  <a:pt x="34760" y="672"/>
                </a:cubicBezTo>
                <a:cubicBezTo>
                  <a:pt x="35019" y="879"/>
                  <a:pt x="35122" y="1190"/>
                  <a:pt x="35122" y="1552"/>
                </a:cubicBezTo>
                <a:cubicBezTo>
                  <a:pt x="35122" y="1914"/>
                  <a:pt x="35019" y="2224"/>
                  <a:pt x="34760" y="2431"/>
                </a:cubicBezTo>
                <a:cubicBezTo>
                  <a:pt x="34502" y="2638"/>
                  <a:pt x="34191" y="2742"/>
                  <a:pt x="33829" y="2742"/>
                </a:cubicBezTo>
                <a:lnTo>
                  <a:pt x="27829" y="2742"/>
                </a:lnTo>
                <a:lnTo>
                  <a:pt x="27829" y="21158"/>
                </a:lnTo>
                <a:cubicBezTo>
                  <a:pt x="27829" y="21520"/>
                  <a:pt x="27725" y="21830"/>
                  <a:pt x="27467" y="22089"/>
                </a:cubicBezTo>
                <a:cubicBezTo>
                  <a:pt x="27208" y="22348"/>
                  <a:pt x="26898" y="22451"/>
                  <a:pt x="26484" y="22451"/>
                </a:cubicBezTo>
                <a:cubicBezTo>
                  <a:pt x="26122" y="22451"/>
                  <a:pt x="25812" y="22348"/>
                  <a:pt x="25553" y="22089"/>
                </a:cubicBezTo>
                <a:cubicBezTo>
                  <a:pt x="25294" y="21830"/>
                  <a:pt x="25191" y="21520"/>
                  <a:pt x="25191" y="21158"/>
                </a:cubicBezTo>
                <a:lnTo>
                  <a:pt x="25191" y="2742"/>
                </a:lnTo>
                <a:lnTo>
                  <a:pt x="19191" y="2742"/>
                </a:lnTo>
                <a:cubicBezTo>
                  <a:pt x="18829" y="2742"/>
                  <a:pt x="18570" y="2638"/>
                  <a:pt x="18311" y="2431"/>
                </a:cubicBezTo>
                <a:cubicBezTo>
                  <a:pt x="18053" y="2173"/>
                  <a:pt x="17949" y="1914"/>
                  <a:pt x="17949" y="1552"/>
                </a:cubicBezTo>
                <a:cubicBezTo>
                  <a:pt x="17949" y="1190"/>
                  <a:pt x="18053" y="879"/>
                  <a:pt x="18311" y="672"/>
                </a:cubicBezTo>
                <a:cubicBezTo>
                  <a:pt x="18518" y="465"/>
                  <a:pt x="18829" y="362"/>
                  <a:pt x="19191" y="362"/>
                </a:cubicBezTo>
                <a:close/>
                <a:moveTo>
                  <a:pt x="224907" y="259"/>
                </a:moveTo>
                <a:lnTo>
                  <a:pt x="233649" y="259"/>
                </a:lnTo>
                <a:cubicBezTo>
                  <a:pt x="234839" y="259"/>
                  <a:pt x="235925" y="569"/>
                  <a:pt x="236856" y="1087"/>
                </a:cubicBezTo>
                <a:cubicBezTo>
                  <a:pt x="237839" y="1656"/>
                  <a:pt x="238563" y="2380"/>
                  <a:pt x="239132" y="3311"/>
                </a:cubicBezTo>
                <a:cubicBezTo>
                  <a:pt x="239701" y="4294"/>
                  <a:pt x="239960" y="5329"/>
                  <a:pt x="239960" y="6570"/>
                </a:cubicBezTo>
                <a:cubicBezTo>
                  <a:pt x="239960" y="7450"/>
                  <a:pt x="239805" y="8277"/>
                  <a:pt x="239443" y="9053"/>
                </a:cubicBezTo>
                <a:cubicBezTo>
                  <a:pt x="239080" y="9778"/>
                  <a:pt x="238615" y="10450"/>
                  <a:pt x="238046" y="11019"/>
                </a:cubicBezTo>
                <a:cubicBezTo>
                  <a:pt x="237529" y="11536"/>
                  <a:pt x="236960" y="11898"/>
                  <a:pt x="236339" y="12157"/>
                </a:cubicBezTo>
                <a:cubicBezTo>
                  <a:pt x="236649" y="12312"/>
                  <a:pt x="236960" y="12519"/>
                  <a:pt x="237270" y="12726"/>
                </a:cubicBezTo>
                <a:cubicBezTo>
                  <a:pt x="237839" y="13192"/>
                  <a:pt x="238305" y="13709"/>
                  <a:pt x="238667" y="14382"/>
                </a:cubicBezTo>
                <a:cubicBezTo>
                  <a:pt x="239029" y="15054"/>
                  <a:pt x="239236" y="15830"/>
                  <a:pt x="239236" y="16709"/>
                </a:cubicBezTo>
                <a:cubicBezTo>
                  <a:pt x="239288" y="17485"/>
                  <a:pt x="239339" y="18106"/>
                  <a:pt x="239391" y="18572"/>
                </a:cubicBezTo>
                <a:cubicBezTo>
                  <a:pt x="239443" y="19037"/>
                  <a:pt x="239546" y="19400"/>
                  <a:pt x="239650" y="19658"/>
                </a:cubicBezTo>
                <a:cubicBezTo>
                  <a:pt x="239753" y="19917"/>
                  <a:pt x="239960" y="20124"/>
                  <a:pt x="240167" y="20279"/>
                </a:cubicBezTo>
                <a:cubicBezTo>
                  <a:pt x="240425" y="20486"/>
                  <a:pt x="240633" y="20744"/>
                  <a:pt x="240736" y="21003"/>
                </a:cubicBezTo>
                <a:cubicBezTo>
                  <a:pt x="240839" y="21314"/>
                  <a:pt x="240788" y="21624"/>
                  <a:pt x="240581" y="21934"/>
                </a:cubicBezTo>
                <a:cubicBezTo>
                  <a:pt x="240477" y="22141"/>
                  <a:pt x="240270" y="22296"/>
                  <a:pt x="240063" y="22348"/>
                </a:cubicBezTo>
                <a:cubicBezTo>
                  <a:pt x="239857" y="22452"/>
                  <a:pt x="239598" y="22452"/>
                  <a:pt x="239391" y="22452"/>
                </a:cubicBezTo>
                <a:cubicBezTo>
                  <a:pt x="239132" y="22400"/>
                  <a:pt x="238925" y="22348"/>
                  <a:pt x="238770" y="22245"/>
                </a:cubicBezTo>
                <a:cubicBezTo>
                  <a:pt x="238408" y="22090"/>
                  <a:pt x="238098" y="21779"/>
                  <a:pt x="237787" y="21417"/>
                </a:cubicBezTo>
                <a:cubicBezTo>
                  <a:pt x="237477" y="21055"/>
                  <a:pt x="237218" y="20486"/>
                  <a:pt x="237012" y="19813"/>
                </a:cubicBezTo>
                <a:cubicBezTo>
                  <a:pt x="236804" y="19141"/>
                  <a:pt x="236701" y="18158"/>
                  <a:pt x="236701" y="16968"/>
                </a:cubicBezTo>
                <a:cubicBezTo>
                  <a:pt x="236701" y="16296"/>
                  <a:pt x="236598" y="15778"/>
                  <a:pt x="236391" y="15313"/>
                </a:cubicBezTo>
                <a:cubicBezTo>
                  <a:pt x="236132" y="14847"/>
                  <a:pt x="235873" y="14485"/>
                  <a:pt x="235511" y="14226"/>
                </a:cubicBezTo>
                <a:cubicBezTo>
                  <a:pt x="235150" y="13968"/>
                  <a:pt x="234787" y="13761"/>
                  <a:pt x="234322" y="13657"/>
                </a:cubicBezTo>
                <a:cubicBezTo>
                  <a:pt x="233908" y="13554"/>
                  <a:pt x="233442" y="13502"/>
                  <a:pt x="232977" y="13502"/>
                </a:cubicBezTo>
                <a:lnTo>
                  <a:pt x="226304" y="13502"/>
                </a:lnTo>
                <a:lnTo>
                  <a:pt x="226304" y="21055"/>
                </a:lnTo>
                <a:cubicBezTo>
                  <a:pt x="226304" y="21417"/>
                  <a:pt x="226201" y="21727"/>
                  <a:pt x="225994" y="21986"/>
                </a:cubicBezTo>
                <a:cubicBezTo>
                  <a:pt x="225735" y="22245"/>
                  <a:pt x="225476" y="22348"/>
                  <a:pt x="225115" y="22348"/>
                </a:cubicBezTo>
                <a:cubicBezTo>
                  <a:pt x="224701" y="22348"/>
                  <a:pt x="224338" y="22245"/>
                  <a:pt x="224080" y="21986"/>
                </a:cubicBezTo>
                <a:cubicBezTo>
                  <a:pt x="223821" y="21727"/>
                  <a:pt x="223666" y="21417"/>
                  <a:pt x="223666" y="21055"/>
                </a:cubicBezTo>
                <a:lnTo>
                  <a:pt x="223666" y="1501"/>
                </a:lnTo>
                <a:cubicBezTo>
                  <a:pt x="223666" y="1138"/>
                  <a:pt x="223770" y="880"/>
                  <a:pt x="224028" y="621"/>
                </a:cubicBezTo>
                <a:cubicBezTo>
                  <a:pt x="224235" y="362"/>
                  <a:pt x="224545" y="259"/>
                  <a:pt x="224907" y="259"/>
                </a:cubicBezTo>
                <a:close/>
                <a:moveTo>
                  <a:pt x="40294" y="259"/>
                </a:moveTo>
                <a:lnTo>
                  <a:pt x="48984" y="259"/>
                </a:lnTo>
                <a:cubicBezTo>
                  <a:pt x="50174" y="259"/>
                  <a:pt x="51260" y="569"/>
                  <a:pt x="52191" y="1087"/>
                </a:cubicBezTo>
                <a:cubicBezTo>
                  <a:pt x="53174" y="1656"/>
                  <a:pt x="53899" y="2380"/>
                  <a:pt x="54467" y="3311"/>
                </a:cubicBezTo>
                <a:cubicBezTo>
                  <a:pt x="55037" y="4294"/>
                  <a:pt x="55295" y="5329"/>
                  <a:pt x="55295" y="6570"/>
                </a:cubicBezTo>
                <a:cubicBezTo>
                  <a:pt x="55295" y="7450"/>
                  <a:pt x="55140" y="8277"/>
                  <a:pt x="54778" y="9053"/>
                </a:cubicBezTo>
                <a:cubicBezTo>
                  <a:pt x="54416" y="9778"/>
                  <a:pt x="53950" y="10450"/>
                  <a:pt x="53381" y="11019"/>
                </a:cubicBezTo>
                <a:cubicBezTo>
                  <a:pt x="52864" y="11536"/>
                  <a:pt x="52295" y="11898"/>
                  <a:pt x="51674" y="12157"/>
                </a:cubicBezTo>
                <a:cubicBezTo>
                  <a:pt x="52036" y="12312"/>
                  <a:pt x="52295" y="12519"/>
                  <a:pt x="52605" y="12726"/>
                </a:cubicBezTo>
                <a:cubicBezTo>
                  <a:pt x="53174" y="13192"/>
                  <a:pt x="53640" y="13709"/>
                  <a:pt x="54002" y="14382"/>
                </a:cubicBezTo>
                <a:cubicBezTo>
                  <a:pt x="54364" y="15054"/>
                  <a:pt x="54571" y="15830"/>
                  <a:pt x="54571" y="16709"/>
                </a:cubicBezTo>
                <a:cubicBezTo>
                  <a:pt x="54623" y="17485"/>
                  <a:pt x="54675" y="18106"/>
                  <a:pt x="54726" y="18572"/>
                </a:cubicBezTo>
                <a:cubicBezTo>
                  <a:pt x="54778" y="19037"/>
                  <a:pt x="54881" y="19400"/>
                  <a:pt x="54985" y="19658"/>
                </a:cubicBezTo>
                <a:cubicBezTo>
                  <a:pt x="55088" y="19917"/>
                  <a:pt x="55295" y="20124"/>
                  <a:pt x="55502" y="20279"/>
                </a:cubicBezTo>
                <a:cubicBezTo>
                  <a:pt x="55761" y="20486"/>
                  <a:pt x="55968" y="20744"/>
                  <a:pt x="56123" y="21003"/>
                </a:cubicBezTo>
                <a:cubicBezTo>
                  <a:pt x="56226" y="21314"/>
                  <a:pt x="56175" y="21624"/>
                  <a:pt x="55968" y="21934"/>
                </a:cubicBezTo>
                <a:cubicBezTo>
                  <a:pt x="55864" y="22141"/>
                  <a:pt x="55657" y="22296"/>
                  <a:pt x="55450" y="22348"/>
                </a:cubicBezTo>
                <a:cubicBezTo>
                  <a:pt x="55244" y="22452"/>
                  <a:pt x="54985" y="22452"/>
                  <a:pt x="54778" y="22452"/>
                </a:cubicBezTo>
                <a:cubicBezTo>
                  <a:pt x="54519" y="22400"/>
                  <a:pt x="54312" y="22348"/>
                  <a:pt x="54157" y="22245"/>
                </a:cubicBezTo>
                <a:cubicBezTo>
                  <a:pt x="53795" y="22090"/>
                  <a:pt x="53485" y="21779"/>
                  <a:pt x="53174" y="21417"/>
                </a:cubicBezTo>
                <a:cubicBezTo>
                  <a:pt x="52864" y="21055"/>
                  <a:pt x="52605" y="20486"/>
                  <a:pt x="52399" y="19813"/>
                </a:cubicBezTo>
                <a:cubicBezTo>
                  <a:pt x="52191" y="19141"/>
                  <a:pt x="52088" y="18158"/>
                  <a:pt x="52088" y="16968"/>
                </a:cubicBezTo>
                <a:cubicBezTo>
                  <a:pt x="52088" y="16296"/>
                  <a:pt x="51985" y="15778"/>
                  <a:pt x="51778" y="15313"/>
                </a:cubicBezTo>
                <a:cubicBezTo>
                  <a:pt x="51519" y="14847"/>
                  <a:pt x="51260" y="14485"/>
                  <a:pt x="50898" y="14226"/>
                </a:cubicBezTo>
                <a:cubicBezTo>
                  <a:pt x="50537" y="13968"/>
                  <a:pt x="50174" y="13761"/>
                  <a:pt x="49709" y="13657"/>
                </a:cubicBezTo>
                <a:cubicBezTo>
                  <a:pt x="49295" y="13554"/>
                  <a:pt x="48829" y="13502"/>
                  <a:pt x="48364" y="13502"/>
                </a:cubicBezTo>
                <a:lnTo>
                  <a:pt x="41691" y="13502"/>
                </a:lnTo>
                <a:lnTo>
                  <a:pt x="41691" y="21055"/>
                </a:lnTo>
                <a:cubicBezTo>
                  <a:pt x="41691" y="21417"/>
                  <a:pt x="41588" y="21727"/>
                  <a:pt x="41381" y="21986"/>
                </a:cubicBezTo>
                <a:cubicBezTo>
                  <a:pt x="41122" y="22245"/>
                  <a:pt x="40863" y="22348"/>
                  <a:pt x="40502" y="22348"/>
                </a:cubicBezTo>
                <a:cubicBezTo>
                  <a:pt x="40088" y="22348"/>
                  <a:pt x="39777" y="22245"/>
                  <a:pt x="39467" y="21986"/>
                </a:cubicBezTo>
                <a:cubicBezTo>
                  <a:pt x="39208" y="21727"/>
                  <a:pt x="39053" y="21417"/>
                  <a:pt x="39053" y="21055"/>
                </a:cubicBezTo>
                <a:lnTo>
                  <a:pt x="39053" y="1501"/>
                </a:lnTo>
                <a:cubicBezTo>
                  <a:pt x="39053" y="1138"/>
                  <a:pt x="39157" y="880"/>
                  <a:pt x="39415" y="621"/>
                </a:cubicBezTo>
                <a:cubicBezTo>
                  <a:pt x="39622" y="362"/>
                  <a:pt x="39932" y="259"/>
                  <a:pt x="40294" y="259"/>
                </a:cubicBezTo>
                <a:close/>
                <a:moveTo>
                  <a:pt x="465800" y="104"/>
                </a:moveTo>
                <a:cubicBezTo>
                  <a:pt x="467041" y="104"/>
                  <a:pt x="468231" y="311"/>
                  <a:pt x="469369" y="725"/>
                </a:cubicBezTo>
                <a:cubicBezTo>
                  <a:pt x="470507" y="1139"/>
                  <a:pt x="471438" y="1759"/>
                  <a:pt x="472110" y="2587"/>
                </a:cubicBezTo>
                <a:cubicBezTo>
                  <a:pt x="472421" y="2949"/>
                  <a:pt x="472576" y="3260"/>
                  <a:pt x="472576" y="3518"/>
                </a:cubicBezTo>
                <a:cubicBezTo>
                  <a:pt x="472576" y="3725"/>
                  <a:pt x="472472" y="3932"/>
                  <a:pt x="472265" y="4139"/>
                </a:cubicBezTo>
                <a:cubicBezTo>
                  <a:pt x="472059" y="4346"/>
                  <a:pt x="471852" y="4449"/>
                  <a:pt x="471593" y="4449"/>
                </a:cubicBezTo>
                <a:cubicBezTo>
                  <a:pt x="471386" y="4449"/>
                  <a:pt x="471231" y="4398"/>
                  <a:pt x="471076" y="4242"/>
                </a:cubicBezTo>
                <a:cubicBezTo>
                  <a:pt x="470714" y="3777"/>
                  <a:pt x="470300" y="3415"/>
                  <a:pt x="469731" y="3053"/>
                </a:cubicBezTo>
                <a:cubicBezTo>
                  <a:pt x="469162" y="2691"/>
                  <a:pt x="468593" y="2432"/>
                  <a:pt x="467921" y="2225"/>
                </a:cubicBezTo>
                <a:cubicBezTo>
                  <a:pt x="467248" y="2070"/>
                  <a:pt x="466576" y="1966"/>
                  <a:pt x="465851" y="1966"/>
                </a:cubicBezTo>
                <a:cubicBezTo>
                  <a:pt x="464817" y="1966"/>
                  <a:pt x="463937" y="2122"/>
                  <a:pt x="463161" y="2432"/>
                </a:cubicBezTo>
                <a:cubicBezTo>
                  <a:pt x="462386" y="2742"/>
                  <a:pt x="461765" y="3156"/>
                  <a:pt x="461299" y="3725"/>
                </a:cubicBezTo>
                <a:cubicBezTo>
                  <a:pt x="460834" y="4294"/>
                  <a:pt x="460627" y="5018"/>
                  <a:pt x="460627" y="5794"/>
                </a:cubicBezTo>
                <a:cubicBezTo>
                  <a:pt x="460627" y="6674"/>
                  <a:pt x="460885" y="7398"/>
                  <a:pt x="461403" y="7967"/>
                </a:cubicBezTo>
                <a:cubicBezTo>
                  <a:pt x="461868" y="8536"/>
                  <a:pt x="462541" y="9002"/>
                  <a:pt x="463369" y="9364"/>
                </a:cubicBezTo>
                <a:cubicBezTo>
                  <a:pt x="464196" y="9726"/>
                  <a:pt x="465075" y="10088"/>
                  <a:pt x="466006" y="10398"/>
                </a:cubicBezTo>
                <a:cubicBezTo>
                  <a:pt x="466886" y="10657"/>
                  <a:pt x="467765" y="10968"/>
                  <a:pt x="468593" y="11278"/>
                </a:cubicBezTo>
                <a:cubicBezTo>
                  <a:pt x="469421" y="11588"/>
                  <a:pt x="470196" y="12002"/>
                  <a:pt x="470817" y="12468"/>
                </a:cubicBezTo>
                <a:cubicBezTo>
                  <a:pt x="471438" y="12933"/>
                  <a:pt x="471955" y="13554"/>
                  <a:pt x="472317" y="14278"/>
                </a:cubicBezTo>
                <a:cubicBezTo>
                  <a:pt x="472679" y="15003"/>
                  <a:pt x="472886" y="15934"/>
                  <a:pt x="472886" y="17072"/>
                </a:cubicBezTo>
                <a:cubicBezTo>
                  <a:pt x="472886" y="18158"/>
                  <a:pt x="472576" y="19089"/>
                  <a:pt x="471955" y="19969"/>
                </a:cubicBezTo>
                <a:cubicBezTo>
                  <a:pt x="471334" y="20848"/>
                  <a:pt x="470507" y="21521"/>
                  <a:pt x="469421" y="22038"/>
                </a:cubicBezTo>
                <a:cubicBezTo>
                  <a:pt x="468386" y="22555"/>
                  <a:pt x="467145" y="22814"/>
                  <a:pt x="465696" y="22814"/>
                </a:cubicBezTo>
                <a:cubicBezTo>
                  <a:pt x="464093" y="22814"/>
                  <a:pt x="462696" y="22555"/>
                  <a:pt x="461506" y="22038"/>
                </a:cubicBezTo>
                <a:cubicBezTo>
                  <a:pt x="460317" y="21521"/>
                  <a:pt x="459230" y="20693"/>
                  <a:pt x="458144" y="19658"/>
                </a:cubicBezTo>
                <a:cubicBezTo>
                  <a:pt x="458041" y="19555"/>
                  <a:pt x="457937" y="19451"/>
                  <a:pt x="457886" y="19348"/>
                </a:cubicBezTo>
                <a:cubicBezTo>
                  <a:pt x="457834" y="19193"/>
                  <a:pt x="457782" y="19038"/>
                  <a:pt x="457782" y="18882"/>
                </a:cubicBezTo>
                <a:cubicBezTo>
                  <a:pt x="457782" y="18675"/>
                  <a:pt x="457886" y="18417"/>
                  <a:pt x="458092" y="18210"/>
                </a:cubicBezTo>
                <a:cubicBezTo>
                  <a:pt x="458299" y="18003"/>
                  <a:pt x="458506" y="17899"/>
                  <a:pt x="458765" y="17899"/>
                </a:cubicBezTo>
                <a:cubicBezTo>
                  <a:pt x="458972" y="17899"/>
                  <a:pt x="459230" y="18003"/>
                  <a:pt x="459437" y="18210"/>
                </a:cubicBezTo>
                <a:cubicBezTo>
                  <a:pt x="460265" y="19089"/>
                  <a:pt x="461196" y="19762"/>
                  <a:pt x="462230" y="20227"/>
                </a:cubicBezTo>
                <a:cubicBezTo>
                  <a:pt x="463265" y="20693"/>
                  <a:pt x="464403" y="20900"/>
                  <a:pt x="465593" y="20900"/>
                </a:cubicBezTo>
                <a:cubicBezTo>
                  <a:pt x="466576" y="20900"/>
                  <a:pt x="467507" y="20745"/>
                  <a:pt x="468282" y="20434"/>
                </a:cubicBezTo>
                <a:cubicBezTo>
                  <a:pt x="469058" y="20124"/>
                  <a:pt x="469679" y="19658"/>
                  <a:pt x="470145" y="19089"/>
                </a:cubicBezTo>
                <a:cubicBezTo>
                  <a:pt x="470558" y="18469"/>
                  <a:pt x="470817" y="17796"/>
                  <a:pt x="470817" y="17020"/>
                </a:cubicBezTo>
                <a:cubicBezTo>
                  <a:pt x="470817" y="16089"/>
                  <a:pt x="470558" y="15313"/>
                  <a:pt x="470041" y="14692"/>
                </a:cubicBezTo>
                <a:cubicBezTo>
                  <a:pt x="469524" y="14071"/>
                  <a:pt x="468852" y="13606"/>
                  <a:pt x="467972" y="13192"/>
                </a:cubicBezTo>
                <a:cubicBezTo>
                  <a:pt x="467093" y="12830"/>
                  <a:pt x="466110" y="12468"/>
                  <a:pt x="465075" y="12157"/>
                </a:cubicBezTo>
                <a:cubicBezTo>
                  <a:pt x="464196" y="11899"/>
                  <a:pt x="463369" y="11588"/>
                  <a:pt x="462593" y="11278"/>
                </a:cubicBezTo>
                <a:cubicBezTo>
                  <a:pt x="461817" y="10968"/>
                  <a:pt x="461144" y="10554"/>
                  <a:pt x="460523" y="10088"/>
                </a:cubicBezTo>
                <a:cubicBezTo>
                  <a:pt x="459954" y="9623"/>
                  <a:pt x="459489" y="9002"/>
                  <a:pt x="459127" y="8329"/>
                </a:cubicBezTo>
                <a:cubicBezTo>
                  <a:pt x="458765" y="7605"/>
                  <a:pt x="458609" y="6777"/>
                  <a:pt x="458609" y="5794"/>
                </a:cubicBezTo>
                <a:cubicBezTo>
                  <a:pt x="458609" y="4708"/>
                  <a:pt x="458920" y="3725"/>
                  <a:pt x="459489" y="2846"/>
                </a:cubicBezTo>
                <a:cubicBezTo>
                  <a:pt x="460110" y="2018"/>
                  <a:pt x="460937" y="1346"/>
                  <a:pt x="462024" y="828"/>
                </a:cubicBezTo>
                <a:cubicBezTo>
                  <a:pt x="463110" y="363"/>
                  <a:pt x="464351" y="104"/>
                  <a:pt x="465800" y="104"/>
                </a:cubicBezTo>
                <a:close/>
                <a:moveTo>
                  <a:pt x="392502" y="104"/>
                </a:moveTo>
                <a:cubicBezTo>
                  <a:pt x="393640" y="104"/>
                  <a:pt x="394726" y="259"/>
                  <a:pt x="395761" y="518"/>
                </a:cubicBezTo>
                <a:cubicBezTo>
                  <a:pt x="396796" y="776"/>
                  <a:pt x="397727" y="1190"/>
                  <a:pt x="398554" y="1708"/>
                </a:cubicBezTo>
                <a:cubicBezTo>
                  <a:pt x="398658" y="1811"/>
                  <a:pt x="398813" y="1915"/>
                  <a:pt x="398864" y="2070"/>
                </a:cubicBezTo>
                <a:cubicBezTo>
                  <a:pt x="398916" y="2173"/>
                  <a:pt x="398968" y="2328"/>
                  <a:pt x="398968" y="2484"/>
                </a:cubicBezTo>
                <a:cubicBezTo>
                  <a:pt x="398968" y="2794"/>
                  <a:pt x="398916" y="3053"/>
                  <a:pt x="398709" y="3208"/>
                </a:cubicBezTo>
                <a:cubicBezTo>
                  <a:pt x="398502" y="3363"/>
                  <a:pt x="398296" y="3467"/>
                  <a:pt x="398089" y="3467"/>
                </a:cubicBezTo>
                <a:cubicBezTo>
                  <a:pt x="397985" y="3467"/>
                  <a:pt x="397882" y="3415"/>
                  <a:pt x="397778" y="3415"/>
                </a:cubicBezTo>
                <a:cubicBezTo>
                  <a:pt x="397675" y="3415"/>
                  <a:pt x="397623" y="3363"/>
                  <a:pt x="397520" y="3311"/>
                </a:cubicBezTo>
                <a:cubicBezTo>
                  <a:pt x="396796" y="2949"/>
                  <a:pt x="396020" y="2587"/>
                  <a:pt x="395192" y="2380"/>
                </a:cubicBezTo>
                <a:cubicBezTo>
                  <a:pt x="394364" y="2122"/>
                  <a:pt x="393433" y="2018"/>
                  <a:pt x="392502" y="2018"/>
                </a:cubicBezTo>
                <a:cubicBezTo>
                  <a:pt x="390692" y="2018"/>
                  <a:pt x="389088" y="2432"/>
                  <a:pt x="387692" y="3260"/>
                </a:cubicBezTo>
                <a:cubicBezTo>
                  <a:pt x="386295" y="4087"/>
                  <a:pt x="385157" y="5174"/>
                  <a:pt x="384381" y="6622"/>
                </a:cubicBezTo>
                <a:cubicBezTo>
                  <a:pt x="383605" y="8071"/>
                  <a:pt x="383191" y="9674"/>
                  <a:pt x="383191" y="11485"/>
                </a:cubicBezTo>
                <a:cubicBezTo>
                  <a:pt x="383191" y="13295"/>
                  <a:pt x="383605" y="14899"/>
                  <a:pt x="384381" y="16348"/>
                </a:cubicBezTo>
                <a:cubicBezTo>
                  <a:pt x="385157" y="17744"/>
                  <a:pt x="386295" y="18882"/>
                  <a:pt x="387692" y="19710"/>
                </a:cubicBezTo>
                <a:cubicBezTo>
                  <a:pt x="389088" y="20538"/>
                  <a:pt x="390692" y="20952"/>
                  <a:pt x="392502" y="20952"/>
                </a:cubicBezTo>
                <a:cubicBezTo>
                  <a:pt x="393433" y="20952"/>
                  <a:pt x="394364" y="20796"/>
                  <a:pt x="395347" y="20538"/>
                </a:cubicBezTo>
                <a:cubicBezTo>
                  <a:pt x="396226" y="20279"/>
                  <a:pt x="397002" y="19917"/>
                  <a:pt x="397675" y="19503"/>
                </a:cubicBezTo>
                <a:lnTo>
                  <a:pt x="397675" y="13244"/>
                </a:lnTo>
                <a:lnTo>
                  <a:pt x="392709" y="13244"/>
                </a:lnTo>
                <a:cubicBezTo>
                  <a:pt x="392450" y="13244"/>
                  <a:pt x="392244" y="13140"/>
                  <a:pt x="392036" y="12933"/>
                </a:cubicBezTo>
                <a:cubicBezTo>
                  <a:pt x="391830" y="12726"/>
                  <a:pt x="391726" y="12519"/>
                  <a:pt x="391726" y="12261"/>
                </a:cubicBezTo>
                <a:cubicBezTo>
                  <a:pt x="391726" y="12002"/>
                  <a:pt x="391830" y="11743"/>
                  <a:pt x="392036" y="11588"/>
                </a:cubicBezTo>
                <a:cubicBezTo>
                  <a:pt x="392192" y="11433"/>
                  <a:pt x="392450" y="11330"/>
                  <a:pt x="392709" y="11330"/>
                </a:cubicBezTo>
                <a:lnTo>
                  <a:pt x="398761" y="11330"/>
                </a:lnTo>
                <a:cubicBezTo>
                  <a:pt x="399020" y="11330"/>
                  <a:pt x="399227" y="11433"/>
                  <a:pt x="399382" y="11640"/>
                </a:cubicBezTo>
                <a:cubicBezTo>
                  <a:pt x="399537" y="11795"/>
                  <a:pt x="399640" y="12054"/>
                  <a:pt x="399640" y="12313"/>
                </a:cubicBezTo>
                <a:lnTo>
                  <a:pt x="399640" y="19917"/>
                </a:lnTo>
                <a:cubicBezTo>
                  <a:pt x="399640" y="20072"/>
                  <a:pt x="399640" y="20227"/>
                  <a:pt x="399537" y="20383"/>
                </a:cubicBezTo>
                <a:cubicBezTo>
                  <a:pt x="399433" y="20538"/>
                  <a:pt x="399330" y="20641"/>
                  <a:pt x="399175" y="20745"/>
                </a:cubicBezTo>
                <a:cubicBezTo>
                  <a:pt x="398244" y="21365"/>
                  <a:pt x="397209" y="21883"/>
                  <a:pt x="396071" y="22245"/>
                </a:cubicBezTo>
                <a:cubicBezTo>
                  <a:pt x="394933" y="22607"/>
                  <a:pt x="393744" y="22814"/>
                  <a:pt x="392502" y="22814"/>
                </a:cubicBezTo>
                <a:cubicBezTo>
                  <a:pt x="390899" y="22814"/>
                  <a:pt x="389398" y="22555"/>
                  <a:pt x="388002" y="21986"/>
                </a:cubicBezTo>
                <a:cubicBezTo>
                  <a:pt x="386605" y="21417"/>
                  <a:pt x="385416" y="20641"/>
                  <a:pt x="384381" y="19607"/>
                </a:cubicBezTo>
                <a:cubicBezTo>
                  <a:pt x="383346" y="18572"/>
                  <a:pt x="382571" y="17382"/>
                  <a:pt x="382001" y="15985"/>
                </a:cubicBezTo>
                <a:cubicBezTo>
                  <a:pt x="381433" y="14589"/>
                  <a:pt x="381174" y="13089"/>
                  <a:pt x="381174" y="11485"/>
                </a:cubicBezTo>
                <a:cubicBezTo>
                  <a:pt x="381174" y="9881"/>
                  <a:pt x="381433" y="8381"/>
                  <a:pt x="382001" y="6984"/>
                </a:cubicBezTo>
                <a:cubicBezTo>
                  <a:pt x="382571" y="5587"/>
                  <a:pt x="383346" y="4398"/>
                  <a:pt x="384381" y="3363"/>
                </a:cubicBezTo>
                <a:cubicBezTo>
                  <a:pt x="385416" y="2328"/>
                  <a:pt x="386605" y="1552"/>
                  <a:pt x="388002" y="983"/>
                </a:cubicBezTo>
                <a:cubicBezTo>
                  <a:pt x="389398" y="414"/>
                  <a:pt x="390899" y="104"/>
                  <a:pt x="392502" y="104"/>
                </a:cubicBezTo>
                <a:close/>
                <a:moveTo>
                  <a:pt x="134179" y="104"/>
                </a:moveTo>
                <a:cubicBezTo>
                  <a:pt x="135265" y="104"/>
                  <a:pt x="136352" y="259"/>
                  <a:pt x="137386" y="570"/>
                </a:cubicBezTo>
                <a:cubicBezTo>
                  <a:pt x="138421" y="828"/>
                  <a:pt x="139352" y="1242"/>
                  <a:pt x="140231" y="1811"/>
                </a:cubicBezTo>
                <a:cubicBezTo>
                  <a:pt x="140593" y="1966"/>
                  <a:pt x="140800" y="2277"/>
                  <a:pt x="140852" y="2639"/>
                </a:cubicBezTo>
                <a:cubicBezTo>
                  <a:pt x="140904" y="3001"/>
                  <a:pt x="140800" y="3363"/>
                  <a:pt x="140541" y="3673"/>
                </a:cubicBezTo>
                <a:cubicBezTo>
                  <a:pt x="140335" y="3984"/>
                  <a:pt x="140128" y="4139"/>
                  <a:pt x="139817" y="4139"/>
                </a:cubicBezTo>
                <a:cubicBezTo>
                  <a:pt x="139507" y="4139"/>
                  <a:pt x="139248" y="4087"/>
                  <a:pt x="138938" y="3932"/>
                </a:cubicBezTo>
                <a:cubicBezTo>
                  <a:pt x="138265" y="3518"/>
                  <a:pt x="137490" y="3208"/>
                  <a:pt x="136714" y="2949"/>
                </a:cubicBezTo>
                <a:cubicBezTo>
                  <a:pt x="135886" y="2691"/>
                  <a:pt x="135058" y="2587"/>
                  <a:pt x="134179" y="2587"/>
                </a:cubicBezTo>
                <a:cubicBezTo>
                  <a:pt x="132938" y="2587"/>
                  <a:pt x="131800" y="2846"/>
                  <a:pt x="130765" y="3260"/>
                </a:cubicBezTo>
                <a:cubicBezTo>
                  <a:pt x="129731" y="3673"/>
                  <a:pt x="128851" y="4294"/>
                  <a:pt x="128075" y="5070"/>
                </a:cubicBezTo>
                <a:cubicBezTo>
                  <a:pt x="127351" y="5846"/>
                  <a:pt x="126730" y="6777"/>
                  <a:pt x="126317" y="7864"/>
                </a:cubicBezTo>
                <a:cubicBezTo>
                  <a:pt x="125903" y="8950"/>
                  <a:pt x="125696" y="10140"/>
                  <a:pt x="125696" y="11433"/>
                </a:cubicBezTo>
                <a:cubicBezTo>
                  <a:pt x="125696" y="12830"/>
                  <a:pt x="125903" y="14071"/>
                  <a:pt x="126368" y="15158"/>
                </a:cubicBezTo>
                <a:cubicBezTo>
                  <a:pt x="126782" y="16244"/>
                  <a:pt x="127403" y="17175"/>
                  <a:pt x="128179" y="17951"/>
                </a:cubicBezTo>
                <a:cubicBezTo>
                  <a:pt x="128955" y="18727"/>
                  <a:pt x="129834" y="19296"/>
                  <a:pt x="130869" y="19710"/>
                </a:cubicBezTo>
                <a:cubicBezTo>
                  <a:pt x="131851" y="20124"/>
                  <a:pt x="132990" y="20331"/>
                  <a:pt x="134179" y="20331"/>
                </a:cubicBezTo>
                <a:cubicBezTo>
                  <a:pt x="135007" y="20331"/>
                  <a:pt x="135886" y="20227"/>
                  <a:pt x="136662" y="19969"/>
                </a:cubicBezTo>
                <a:cubicBezTo>
                  <a:pt x="137438" y="19710"/>
                  <a:pt x="138214" y="19400"/>
                  <a:pt x="138938" y="18934"/>
                </a:cubicBezTo>
                <a:cubicBezTo>
                  <a:pt x="139248" y="18779"/>
                  <a:pt x="139507" y="18727"/>
                  <a:pt x="139817" y="18779"/>
                </a:cubicBezTo>
                <a:cubicBezTo>
                  <a:pt x="140076" y="18831"/>
                  <a:pt x="140335" y="18986"/>
                  <a:pt x="140645" y="19141"/>
                </a:cubicBezTo>
                <a:cubicBezTo>
                  <a:pt x="140852" y="19451"/>
                  <a:pt x="140955" y="19814"/>
                  <a:pt x="140904" y="20176"/>
                </a:cubicBezTo>
                <a:cubicBezTo>
                  <a:pt x="140800" y="20589"/>
                  <a:pt x="140645" y="20848"/>
                  <a:pt x="140283" y="21003"/>
                </a:cubicBezTo>
                <a:cubicBezTo>
                  <a:pt x="139766" y="21314"/>
                  <a:pt x="139145" y="21624"/>
                  <a:pt x="138473" y="21883"/>
                </a:cubicBezTo>
                <a:cubicBezTo>
                  <a:pt x="137800" y="22141"/>
                  <a:pt x="137076" y="22348"/>
                  <a:pt x="136352" y="22504"/>
                </a:cubicBezTo>
                <a:cubicBezTo>
                  <a:pt x="135627" y="22659"/>
                  <a:pt x="134903" y="22710"/>
                  <a:pt x="134179" y="22710"/>
                </a:cubicBezTo>
                <a:cubicBezTo>
                  <a:pt x="132679" y="22710"/>
                  <a:pt x="131231" y="22452"/>
                  <a:pt x="129886" y="21935"/>
                </a:cubicBezTo>
                <a:cubicBezTo>
                  <a:pt x="128541" y="21417"/>
                  <a:pt x="127351" y="20641"/>
                  <a:pt x="126317" y="19658"/>
                </a:cubicBezTo>
                <a:cubicBezTo>
                  <a:pt x="125282" y="18675"/>
                  <a:pt x="124506" y="17486"/>
                  <a:pt x="123886" y="16089"/>
                </a:cubicBezTo>
                <a:cubicBezTo>
                  <a:pt x="123316" y="14692"/>
                  <a:pt x="123006" y="13140"/>
                  <a:pt x="123006" y="11381"/>
                </a:cubicBezTo>
                <a:cubicBezTo>
                  <a:pt x="123006" y="9778"/>
                  <a:pt x="123265" y="8226"/>
                  <a:pt x="123834" y="6881"/>
                </a:cubicBezTo>
                <a:cubicBezTo>
                  <a:pt x="124403" y="5536"/>
                  <a:pt x="125179" y="4346"/>
                  <a:pt x="126213" y="3311"/>
                </a:cubicBezTo>
                <a:cubicBezTo>
                  <a:pt x="127248" y="2277"/>
                  <a:pt x="128438" y="1501"/>
                  <a:pt x="129782" y="932"/>
                </a:cubicBezTo>
                <a:cubicBezTo>
                  <a:pt x="131127" y="363"/>
                  <a:pt x="132576" y="104"/>
                  <a:pt x="134179" y="104"/>
                </a:cubicBezTo>
                <a:close/>
                <a:moveTo>
                  <a:pt x="421573" y="52"/>
                </a:moveTo>
                <a:cubicBezTo>
                  <a:pt x="423125" y="52"/>
                  <a:pt x="424522" y="311"/>
                  <a:pt x="425815" y="880"/>
                </a:cubicBezTo>
                <a:cubicBezTo>
                  <a:pt x="427108" y="1449"/>
                  <a:pt x="428246" y="2225"/>
                  <a:pt x="429177" y="3259"/>
                </a:cubicBezTo>
                <a:cubicBezTo>
                  <a:pt x="430108" y="4294"/>
                  <a:pt x="430884" y="5484"/>
                  <a:pt x="431350" y="6880"/>
                </a:cubicBezTo>
                <a:cubicBezTo>
                  <a:pt x="431867" y="8226"/>
                  <a:pt x="432125" y="9777"/>
                  <a:pt x="432125" y="11433"/>
                </a:cubicBezTo>
                <a:cubicBezTo>
                  <a:pt x="432125" y="13088"/>
                  <a:pt x="431867" y="14588"/>
                  <a:pt x="431350" y="15985"/>
                </a:cubicBezTo>
                <a:cubicBezTo>
                  <a:pt x="430832" y="17382"/>
                  <a:pt x="430108" y="18572"/>
                  <a:pt x="429177" y="19606"/>
                </a:cubicBezTo>
                <a:cubicBezTo>
                  <a:pt x="428246" y="20641"/>
                  <a:pt x="427108" y="21417"/>
                  <a:pt x="425815" y="21986"/>
                </a:cubicBezTo>
                <a:cubicBezTo>
                  <a:pt x="424522" y="22555"/>
                  <a:pt x="423125" y="22814"/>
                  <a:pt x="421573" y="22814"/>
                </a:cubicBezTo>
                <a:cubicBezTo>
                  <a:pt x="420021" y="22814"/>
                  <a:pt x="418625" y="22555"/>
                  <a:pt x="417332" y="21986"/>
                </a:cubicBezTo>
                <a:cubicBezTo>
                  <a:pt x="416038" y="21417"/>
                  <a:pt x="414901" y="20641"/>
                  <a:pt x="413969" y="19606"/>
                </a:cubicBezTo>
                <a:cubicBezTo>
                  <a:pt x="413038" y="18572"/>
                  <a:pt x="412314" y="17330"/>
                  <a:pt x="411797" y="15985"/>
                </a:cubicBezTo>
                <a:cubicBezTo>
                  <a:pt x="411280" y="14640"/>
                  <a:pt x="411021" y="13088"/>
                  <a:pt x="411021" y="11433"/>
                </a:cubicBezTo>
                <a:cubicBezTo>
                  <a:pt x="411021" y="9777"/>
                  <a:pt x="411280" y="8277"/>
                  <a:pt x="411797" y="6880"/>
                </a:cubicBezTo>
                <a:cubicBezTo>
                  <a:pt x="412262" y="5484"/>
                  <a:pt x="413038" y="4294"/>
                  <a:pt x="413969" y="3259"/>
                </a:cubicBezTo>
                <a:cubicBezTo>
                  <a:pt x="414901" y="2225"/>
                  <a:pt x="416038" y="1449"/>
                  <a:pt x="417332" y="880"/>
                </a:cubicBezTo>
                <a:cubicBezTo>
                  <a:pt x="418625" y="311"/>
                  <a:pt x="420021" y="52"/>
                  <a:pt x="421573" y="52"/>
                </a:cubicBezTo>
                <a:close/>
                <a:moveTo>
                  <a:pt x="298670" y="52"/>
                </a:moveTo>
                <a:cubicBezTo>
                  <a:pt x="300222" y="52"/>
                  <a:pt x="301619" y="311"/>
                  <a:pt x="302912" y="880"/>
                </a:cubicBezTo>
                <a:cubicBezTo>
                  <a:pt x="304205" y="1449"/>
                  <a:pt x="305343" y="2225"/>
                  <a:pt x="306274" y="3259"/>
                </a:cubicBezTo>
                <a:cubicBezTo>
                  <a:pt x="307205" y="4294"/>
                  <a:pt x="307981" y="5484"/>
                  <a:pt x="308447" y="6880"/>
                </a:cubicBezTo>
                <a:cubicBezTo>
                  <a:pt x="308964" y="8226"/>
                  <a:pt x="309222" y="9777"/>
                  <a:pt x="309222" y="11433"/>
                </a:cubicBezTo>
                <a:cubicBezTo>
                  <a:pt x="309222" y="13088"/>
                  <a:pt x="308964" y="14588"/>
                  <a:pt x="308447" y="15985"/>
                </a:cubicBezTo>
                <a:cubicBezTo>
                  <a:pt x="307929" y="17382"/>
                  <a:pt x="307205" y="18572"/>
                  <a:pt x="306274" y="19606"/>
                </a:cubicBezTo>
                <a:cubicBezTo>
                  <a:pt x="305343" y="20641"/>
                  <a:pt x="304205" y="21417"/>
                  <a:pt x="302912" y="21986"/>
                </a:cubicBezTo>
                <a:cubicBezTo>
                  <a:pt x="301619" y="22555"/>
                  <a:pt x="300222" y="22814"/>
                  <a:pt x="298670" y="22814"/>
                </a:cubicBezTo>
                <a:cubicBezTo>
                  <a:pt x="297118" y="22814"/>
                  <a:pt x="295722" y="22555"/>
                  <a:pt x="294429" y="21986"/>
                </a:cubicBezTo>
                <a:cubicBezTo>
                  <a:pt x="293135" y="21417"/>
                  <a:pt x="291998" y="20641"/>
                  <a:pt x="291066" y="19606"/>
                </a:cubicBezTo>
                <a:cubicBezTo>
                  <a:pt x="290135" y="18572"/>
                  <a:pt x="289411" y="17382"/>
                  <a:pt x="288894" y="15985"/>
                </a:cubicBezTo>
                <a:cubicBezTo>
                  <a:pt x="288377" y="14640"/>
                  <a:pt x="288118" y="13088"/>
                  <a:pt x="288118" y="11433"/>
                </a:cubicBezTo>
                <a:cubicBezTo>
                  <a:pt x="288118" y="9777"/>
                  <a:pt x="288377" y="8277"/>
                  <a:pt x="288894" y="6880"/>
                </a:cubicBezTo>
                <a:cubicBezTo>
                  <a:pt x="289411" y="5484"/>
                  <a:pt x="290135" y="4294"/>
                  <a:pt x="291066" y="3259"/>
                </a:cubicBezTo>
                <a:cubicBezTo>
                  <a:pt x="291998" y="2225"/>
                  <a:pt x="293135" y="1449"/>
                  <a:pt x="294429" y="880"/>
                </a:cubicBezTo>
                <a:cubicBezTo>
                  <a:pt x="295722" y="311"/>
                  <a:pt x="297118" y="52"/>
                  <a:pt x="298670" y="52"/>
                </a:cubicBezTo>
                <a:close/>
                <a:moveTo>
                  <a:pt x="8069" y="0"/>
                </a:moveTo>
                <a:cubicBezTo>
                  <a:pt x="9363" y="0"/>
                  <a:pt x="10604" y="207"/>
                  <a:pt x="11742" y="621"/>
                </a:cubicBezTo>
                <a:cubicBezTo>
                  <a:pt x="12880" y="1086"/>
                  <a:pt x="13811" y="1655"/>
                  <a:pt x="14483" y="2380"/>
                </a:cubicBezTo>
                <a:cubicBezTo>
                  <a:pt x="14897" y="2793"/>
                  <a:pt x="15104" y="3207"/>
                  <a:pt x="15104" y="3569"/>
                </a:cubicBezTo>
                <a:cubicBezTo>
                  <a:pt x="15104" y="3880"/>
                  <a:pt x="14949" y="4190"/>
                  <a:pt x="14690" y="4449"/>
                </a:cubicBezTo>
                <a:cubicBezTo>
                  <a:pt x="14432" y="4708"/>
                  <a:pt x="14121" y="4863"/>
                  <a:pt x="13811" y="4863"/>
                </a:cubicBezTo>
                <a:cubicBezTo>
                  <a:pt x="13604" y="4863"/>
                  <a:pt x="13397" y="4759"/>
                  <a:pt x="13190" y="4604"/>
                </a:cubicBezTo>
                <a:cubicBezTo>
                  <a:pt x="12828" y="4190"/>
                  <a:pt x="12414" y="3828"/>
                  <a:pt x="11845" y="3518"/>
                </a:cubicBezTo>
                <a:cubicBezTo>
                  <a:pt x="11276" y="3207"/>
                  <a:pt x="10707" y="2949"/>
                  <a:pt x="10035" y="2742"/>
                </a:cubicBezTo>
                <a:cubicBezTo>
                  <a:pt x="9363" y="2587"/>
                  <a:pt x="8742" y="2483"/>
                  <a:pt x="8069" y="2483"/>
                </a:cubicBezTo>
                <a:cubicBezTo>
                  <a:pt x="7138" y="2483"/>
                  <a:pt x="6259" y="2638"/>
                  <a:pt x="5535" y="2897"/>
                </a:cubicBezTo>
                <a:cubicBezTo>
                  <a:pt x="4811" y="3156"/>
                  <a:pt x="4242" y="3569"/>
                  <a:pt x="3828" y="4087"/>
                </a:cubicBezTo>
                <a:cubicBezTo>
                  <a:pt x="3414" y="4604"/>
                  <a:pt x="3207" y="5225"/>
                  <a:pt x="3207" y="5949"/>
                </a:cubicBezTo>
                <a:cubicBezTo>
                  <a:pt x="3207" y="6725"/>
                  <a:pt x="3414" y="7398"/>
                  <a:pt x="3880" y="7915"/>
                </a:cubicBezTo>
                <a:cubicBezTo>
                  <a:pt x="4345" y="8432"/>
                  <a:pt x="4966" y="8846"/>
                  <a:pt x="5742" y="9156"/>
                </a:cubicBezTo>
                <a:cubicBezTo>
                  <a:pt x="6518" y="9518"/>
                  <a:pt x="7397" y="9777"/>
                  <a:pt x="8328" y="10036"/>
                </a:cubicBezTo>
                <a:cubicBezTo>
                  <a:pt x="9363" y="10294"/>
                  <a:pt x="10294" y="10605"/>
                  <a:pt x="11173" y="10915"/>
                </a:cubicBezTo>
                <a:cubicBezTo>
                  <a:pt x="12052" y="11277"/>
                  <a:pt x="12828" y="11691"/>
                  <a:pt x="13449" y="12157"/>
                </a:cubicBezTo>
                <a:cubicBezTo>
                  <a:pt x="14070" y="12622"/>
                  <a:pt x="14587" y="13243"/>
                  <a:pt x="15001" y="13916"/>
                </a:cubicBezTo>
                <a:cubicBezTo>
                  <a:pt x="15363" y="14640"/>
                  <a:pt x="15518" y="15571"/>
                  <a:pt x="15518" y="16657"/>
                </a:cubicBezTo>
                <a:cubicBezTo>
                  <a:pt x="15518" y="17847"/>
                  <a:pt x="15208" y="18882"/>
                  <a:pt x="14535" y="19761"/>
                </a:cubicBezTo>
                <a:cubicBezTo>
                  <a:pt x="13863" y="20641"/>
                  <a:pt x="12983" y="21365"/>
                  <a:pt x="11845" y="21882"/>
                </a:cubicBezTo>
                <a:cubicBezTo>
                  <a:pt x="10707" y="22400"/>
                  <a:pt x="9414" y="22710"/>
                  <a:pt x="8018" y="22710"/>
                </a:cubicBezTo>
                <a:cubicBezTo>
                  <a:pt x="6466" y="22710"/>
                  <a:pt x="5121" y="22503"/>
                  <a:pt x="3931" y="22037"/>
                </a:cubicBezTo>
                <a:cubicBezTo>
                  <a:pt x="2741" y="21572"/>
                  <a:pt x="1604" y="20848"/>
                  <a:pt x="517" y="19813"/>
                </a:cubicBezTo>
                <a:cubicBezTo>
                  <a:pt x="362" y="19710"/>
                  <a:pt x="259" y="19503"/>
                  <a:pt x="155" y="19347"/>
                </a:cubicBezTo>
                <a:cubicBezTo>
                  <a:pt x="52" y="19192"/>
                  <a:pt x="0" y="18985"/>
                  <a:pt x="0" y="18778"/>
                </a:cubicBezTo>
                <a:cubicBezTo>
                  <a:pt x="0" y="18468"/>
                  <a:pt x="104" y="18158"/>
                  <a:pt x="362" y="17899"/>
                </a:cubicBezTo>
                <a:cubicBezTo>
                  <a:pt x="569" y="17640"/>
                  <a:pt x="879" y="17485"/>
                  <a:pt x="1241" y="17485"/>
                </a:cubicBezTo>
                <a:cubicBezTo>
                  <a:pt x="1500" y="17485"/>
                  <a:pt x="1810" y="17640"/>
                  <a:pt x="2017" y="17847"/>
                </a:cubicBezTo>
                <a:cubicBezTo>
                  <a:pt x="2845" y="18623"/>
                  <a:pt x="3724" y="19244"/>
                  <a:pt x="4707" y="19658"/>
                </a:cubicBezTo>
                <a:cubicBezTo>
                  <a:pt x="5690" y="20072"/>
                  <a:pt x="6776" y="20279"/>
                  <a:pt x="7966" y="20279"/>
                </a:cubicBezTo>
                <a:cubicBezTo>
                  <a:pt x="8897" y="20279"/>
                  <a:pt x="9776" y="20123"/>
                  <a:pt x="10500" y="19813"/>
                </a:cubicBezTo>
                <a:cubicBezTo>
                  <a:pt x="11225" y="19503"/>
                  <a:pt x="11794" y="19089"/>
                  <a:pt x="12259" y="18571"/>
                </a:cubicBezTo>
                <a:cubicBezTo>
                  <a:pt x="12725" y="18054"/>
                  <a:pt x="12932" y="17433"/>
                  <a:pt x="12932" y="16761"/>
                </a:cubicBezTo>
                <a:cubicBezTo>
                  <a:pt x="12932" y="15933"/>
                  <a:pt x="12673" y="15261"/>
                  <a:pt x="12207" y="14692"/>
                </a:cubicBezTo>
                <a:cubicBezTo>
                  <a:pt x="11742" y="14123"/>
                  <a:pt x="11070" y="13657"/>
                  <a:pt x="10242" y="13295"/>
                </a:cubicBezTo>
                <a:cubicBezTo>
                  <a:pt x="9414" y="12933"/>
                  <a:pt x="8431" y="12622"/>
                  <a:pt x="7345" y="12364"/>
                </a:cubicBezTo>
                <a:cubicBezTo>
                  <a:pt x="6362" y="12157"/>
                  <a:pt x="5483" y="11898"/>
                  <a:pt x="4655" y="11536"/>
                </a:cubicBezTo>
                <a:cubicBezTo>
                  <a:pt x="3828" y="11226"/>
                  <a:pt x="3103" y="10812"/>
                  <a:pt x="2535" y="10294"/>
                </a:cubicBezTo>
                <a:cubicBezTo>
                  <a:pt x="1914" y="9777"/>
                  <a:pt x="1448" y="9208"/>
                  <a:pt x="1138" y="8484"/>
                </a:cubicBezTo>
                <a:cubicBezTo>
                  <a:pt x="827" y="7760"/>
                  <a:pt x="672" y="6932"/>
                  <a:pt x="672" y="6001"/>
                </a:cubicBezTo>
                <a:cubicBezTo>
                  <a:pt x="672" y="4811"/>
                  <a:pt x="983" y="3776"/>
                  <a:pt x="1604" y="2845"/>
                </a:cubicBezTo>
                <a:cubicBezTo>
                  <a:pt x="2276" y="1914"/>
                  <a:pt x="3103" y="1242"/>
                  <a:pt x="4242" y="724"/>
                </a:cubicBezTo>
                <a:cubicBezTo>
                  <a:pt x="5328" y="259"/>
                  <a:pt x="6621" y="0"/>
                  <a:pt x="8069" y="0"/>
                </a:cubicBezTo>
                <a:close/>
              </a:path>
            </a:pathLst>
          </a:custGeom>
          <a:solidFill>
            <a:schemeClr val="bg1"/>
          </a:solidFill>
          <a:ln w="5173" cap="flat">
            <a:noFill/>
            <a:prstDash val="solid"/>
            <a:miter/>
          </a:ln>
        </p:spPr>
        <p:txBody>
          <a:bodyPr rtlCol="0" anchor="ctr"/>
          <a:lstStyle/>
          <a:p>
            <a:endParaRPr lang="en-US" sz="1800"/>
          </a:p>
        </p:txBody>
      </p:sp>
      <p:grpSp>
        <p:nvGrpSpPr>
          <p:cNvPr id="123" name="Group 122">
            <a:extLst>
              <a:ext uri="{FF2B5EF4-FFF2-40B4-BE49-F238E27FC236}">
                <a16:creationId xmlns:a16="http://schemas.microsoft.com/office/drawing/2014/main" id="{2974A8F4-8C45-6C42-AD3B-D522FADBD45F}"/>
              </a:ext>
            </a:extLst>
          </p:cNvPr>
          <p:cNvGrpSpPr/>
          <p:nvPr userDrawn="1"/>
        </p:nvGrpSpPr>
        <p:grpSpPr>
          <a:xfrm>
            <a:off x="0" y="3364307"/>
            <a:ext cx="4715405" cy="3004079"/>
            <a:chOff x="195319" y="2097486"/>
            <a:chExt cx="4278713" cy="3004079"/>
          </a:xfrm>
        </p:grpSpPr>
        <p:cxnSp>
          <p:nvCxnSpPr>
            <p:cNvPr id="124" name="Straight Connector 123">
              <a:extLst>
                <a:ext uri="{FF2B5EF4-FFF2-40B4-BE49-F238E27FC236}">
                  <a16:creationId xmlns:a16="http://schemas.microsoft.com/office/drawing/2014/main" id="{BEE9EF6E-13CB-B548-BD2F-AB006C3DC800}"/>
                </a:ext>
              </a:extLst>
            </p:cNvPr>
            <p:cNvCxnSpPr>
              <a:cxnSpLocks/>
            </p:cNvCxnSpPr>
            <p:nvPr userDrawn="1"/>
          </p:nvCxnSpPr>
          <p:spPr>
            <a:xfrm flipH="1">
              <a:off x="195319" y="2097486"/>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7498D56D-C854-1444-A529-D727D8FA8A77}"/>
                </a:ext>
              </a:extLst>
            </p:cNvPr>
            <p:cNvCxnSpPr>
              <a:cxnSpLocks/>
            </p:cNvCxnSpPr>
            <p:nvPr userDrawn="1"/>
          </p:nvCxnSpPr>
          <p:spPr>
            <a:xfrm flipH="1">
              <a:off x="195319" y="2592736"/>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3233DDD2-A876-B442-9F45-C932FF5A265D}"/>
                </a:ext>
              </a:extLst>
            </p:cNvPr>
            <p:cNvCxnSpPr>
              <a:cxnSpLocks/>
            </p:cNvCxnSpPr>
            <p:nvPr userDrawn="1"/>
          </p:nvCxnSpPr>
          <p:spPr>
            <a:xfrm flipH="1">
              <a:off x="195319" y="3089885"/>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03CBD230-236C-5144-A38B-97FAF5CECBEC}"/>
                </a:ext>
              </a:extLst>
            </p:cNvPr>
            <p:cNvCxnSpPr>
              <a:cxnSpLocks/>
            </p:cNvCxnSpPr>
            <p:nvPr userDrawn="1"/>
          </p:nvCxnSpPr>
          <p:spPr>
            <a:xfrm flipH="1">
              <a:off x="195319" y="3585135"/>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FD54CE24-2062-2742-A79D-ACD57F7D39B7}"/>
                </a:ext>
              </a:extLst>
            </p:cNvPr>
            <p:cNvCxnSpPr>
              <a:cxnSpLocks/>
            </p:cNvCxnSpPr>
            <p:nvPr userDrawn="1"/>
          </p:nvCxnSpPr>
          <p:spPr>
            <a:xfrm flipH="1">
              <a:off x="195319" y="4109166"/>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6B124B75-2E34-6C47-9990-2B82D0BB13D4}"/>
                </a:ext>
              </a:extLst>
            </p:cNvPr>
            <p:cNvCxnSpPr>
              <a:cxnSpLocks/>
            </p:cNvCxnSpPr>
            <p:nvPr userDrawn="1"/>
          </p:nvCxnSpPr>
          <p:spPr>
            <a:xfrm flipH="1">
              <a:off x="195319" y="4604416"/>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F3D6C0F0-DDFB-794C-A7CB-E15919B52122}"/>
                </a:ext>
              </a:extLst>
            </p:cNvPr>
            <p:cNvCxnSpPr>
              <a:cxnSpLocks/>
            </p:cNvCxnSpPr>
            <p:nvPr userDrawn="1"/>
          </p:nvCxnSpPr>
          <p:spPr>
            <a:xfrm flipH="1">
              <a:off x="195319" y="5101565"/>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grpSp>
      <p:sp>
        <p:nvSpPr>
          <p:cNvPr id="184" name="Text Placeholder 32">
            <a:extLst>
              <a:ext uri="{FF2B5EF4-FFF2-40B4-BE49-F238E27FC236}">
                <a16:creationId xmlns:a16="http://schemas.microsoft.com/office/drawing/2014/main" id="{E06027D6-8CE4-984C-B777-32D6AFC6B575}"/>
              </a:ext>
            </a:extLst>
          </p:cNvPr>
          <p:cNvSpPr>
            <a:spLocks noGrp="1"/>
          </p:cNvSpPr>
          <p:nvPr>
            <p:ph type="body" sz="quarter" idx="47" hasCustomPrompt="1"/>
          </p:nvPr>
        </p:nvSpPr>
        <p:spPr>
          <a:xfrm>
            <a:off x="791228" y="729337"/>
            <a:ext cx="4746695" cy="1301871"/>
          </a:xfrm>
        </p:spPr>
        <p:txBody>
          <a:bodyPr>
            <a:noAutofit/>
          </a:bodyPr>
          <a:lstStyle>
            <a:lvl1pPr marL="0" indent="0" algn="l">
              <a:spcBef>
                <a:spcPts val="0"/>
              </a:spcBef>
              <a:buNone/>
              <a:defRPr sz="6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a:t>
            </a:r>
            <a:endParaRPr lang="en-US" dirty="0"/>
          </a:p>
        </p:txBody>
      </p:sp>
      <p:sp>
        <p:nvSpPr>
          <p:cNvPr id="43" name="Slide Number Placeholder 5">
            <a:extLst>
              <a:ext uri="{FF2B5EF4-FFF2-40B4-BE49-F238E27FC236}">
                <a16:creationId xmlns:a16="http://schemas.microsoft.com/office/drawing/2014/main" id="{D2100B2C-ECD5-5941-B5EE-1420573B04A2}"/>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44" name="Text Box 5">
            <a:extLst>
              <a:ext uri="{FF2B5EF4-FFF2-40B4-BE49-F238E27FC236}">
                <a16:creationId xmlns:a16="http://schemas.microsoft.com/office/drawing/2014/main" id="{C4FBB623-E2FF-FD49-AA3D-1215FE4D49BE}"/>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pic>
        <p:nvPicPr>
          <p:cNvPr id="23" name="Picture 22">
            <a:extLst>
              <a:ext uri="{FF2B5EF4-FFF2-40B4-BE49-F238E27FC236}">
                <a16:creationId xmlns:a16="http://schemas.microsoft.com/office/drawing/2014/main" id="{3B81399C-567B-FB17-A39E-5348DF19BF63}"/>
              </a:ext>
            </a:extLst>
          </p:cNvPr>
          <p:cNvPicPr>
            <a:picLocks noChangeAspect="1"/>
          </p:cNvPicPr>
          <p:nvPr userDrawn="1"/>
        </p:nvPicPr>
        <p:blipFill>
          <a:blip r:embed="rId2" cstate="screen">
            <a:extLst>
              <a:ext uri="{28A0092B-C50C-407E-A947-70E740481C1C}">
                <a14:useLocalDpi xmlns:a14="http://schemas.microsoft.com/office/drawing/2010/main"/>
              </a:ext>
            </a:extLst>
          </a:blip>
          <a:srcRect l="22302" b="22950"/>
          <a:stretch>
            <a:fillRect/>
          </a:stretch>
        </p:blipFill>
        <p:spPr>
          <a:xfrm>
            <a:off x="0" y="7291388"/>
            <a:ext cx="3429000" cy="3400425"/>
          </a:xfrm>
          <a:custGeom>
            <a:avLst/>
            <a:gdLst>
              <a:gd name="connsiteX0" fmla="*/ 0 w 3429000"/>
              <a:gd name="connsiteY0" fmla="*/ 0 h 3400425"/>
              <a:gd name="connsiteX1" fmla="*/ 3429000 w 3429000"/>
              <a:gd name="connsiteY1" fmla="*/ 0 h 3400425"/>
              <a:gd name="connsiteX2" fmla="*/ 3429000 w 3429000"/>
              <a:gd name="connsiteY2" fmla="*/ 3400425 h 3400425"/>
              <a:gd name="connsiteX3" fmla="*/ 0 w 3429000"/>
              <a:gd name="connsiteY3" fmla="*/ 3400425 h 3400425"/>
            </a:gdLst>
            <a:ahLst/>
            <a:cxnLst>
              <a:cxn ang="0">
                <a:pos x="connsiteX0" y="connsiteY0"/>
              </a:cxn>
              <a:cxn ang="0">
                <a:pos x="connsiteX1" y="connsiteY1"/>
              </a:cxn>
              <a:cxn ang="0">
                <a:pos x="connsiteX2" y="connsiteY2"/>
              </a:cxn>
              <a:cxn ang="0">
                <a:pos x="connsiteX3" y="connsiteY3"/>
              </a:cxn>
            </a:cxnLst>
            <a:rect l="l" t="t" r="r" b="b"/>
            <a:pathLst>
              <a:path w="3429000" h="3400425">
                <a:moveTo>
                  <a:pt x="0" y="0"/>
                </a:moveTo>
                <a:lnTo>
                  <a:pt x="3429000" y="0"/>
                </a:lnTo>
                <a:lnTo>
                  <a:pt x="3429000" y="3400425"/>
                </a:lnTo>
                <a:lnTo>
                  <a:pt x="0" y="3400425"/>
                </a:lnTo>
                <a:close/>
              </a:path>
            </a:pathLst>
          </a:custGeom>
        </p:spPr>
      </p:pic>
    </p:spTree>
    <p:extLst>
      <p:ext uri="{BB962C8B-B14F-4D97-AF65-F5344CB8AC3E}">
        <p14:creationId xmlns:p14="http://schemas.microsoft.com/office/powerpoint/2010/main" val="20475721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81CDE63-C776-F878-D36F-D5C7DAB92EED}"/>
              </a:ext>
            </a:extLst>
          </p:cNvPr>
          <p:cNvSpPr/>
          <p:nvPr userDrawn="1"/>
        </p:nvSpPr>
        <p:spPr>
          <a:xfrm>
            <a:off x="0" y="657726"/>
            <a:ext cx="7559675" cy="9366807"/>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aphic 18">
            <a:extLst>
              <a:ext uri="{FF2B5EF4-FFF2-40B4-BE49-F238E27FC236}">
                <a16:creationId xmlns:a16="http://schemas.microsoft.com/office/drawing/2014/main" id="{43052301-CA5C-C79E-6FFF-00AD42421814}"/>
              </a:ext>
            </a:extLst>
          </p:cNvPr>
          <p:cNvGrpSpPr/>
          <p:nvPr userDrawn="1"/>
        </p:nvGrpSpPr>
        <p:grpSpPr>
          <a:xfrm>
            <a:off x="-1092535" y="5135055"/>
            <a:ext cx="6117329" cy="6119130"/>
            <a:chOff x="110688" y="1674538"/>
            <a:chExt cx="7339635" cy="7341798"/>
          </a:xfrm>
          <a:solidFill>
            <a:srgbClr val="FFFFFF"/>
          </a:solidFill>
        </p:grpSpPr>
        <p:sp>
          <p:nvSpPr>
            <p:cNvPr id="8" name="Freeform 7">
              <a:extLst>
                <a:ext uri="{FF2B5EF4-FFF2-40B4-BE49-F238E27FC236}">
                  <a16:creationId xmlns:a16="http://schemas.microsoft.com/office/drawing/2014/main" id="{FA7C13E1-0605-5F91-90DE-BC5087E901D0}"/>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9" name="Freeform 8">
              <a:extLst>
                <a:ext uri="{FF2B5EF4-FFF2-40B4-BE49-F238E27FC236}">
                  <a16:creationId xmlns:a16="http://schemas.microsoft.com/office/drawing/2014/main" id="{6B882AFE-C131-FAA1-E916-5C8A9857B0FD}"/>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 name="Slide Number Placeholder 5">
            <a:extLst>
              <a:ext uri="{FF2B5EF4-FFF2-40B4-BE49-F238E27FC236}">
                <a16:creationId xmlns:a16="http://schemas.microsoft.com/office/drawing/2014/main" id="{F6ED348E-0F32-6C31-0AB7-F1E1C51D03C1}"/>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BFCAB81C-4F27-8236-B142-6D2BB7165CFD}"/>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cxnSp>
        <p:nvCxnSpPr>
          <p:cNvPr id="6" name="Straight Connector 5">
            <a:extLst>
              <a:ext uri="{FF2B5EF4-FFF2-40B4-BE49-F238E27FC236}">
                <a16:creationId xmlns:a16="http://schemas.microsoft.com/office/drawing/2014/main" id="{7D2C297B-BADA-AB9B-977D-53BCC0E74AC1}"/>
              </a:ext>
            </a:extLst>
          </p:cNvPr>
          <p:cNvCxnSpPr>
            <a:cxnSpLocks/>
          </p:cNvCxnSpPr>
          <p:nvPr userDrawn="1"/>
        </p:nvCxnSpPr>
        <p:spPr>
          <a:xfrm>
            <a:off x="3779837" y="2296621"/>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6CE73626-14E9-9DD8-CC1F-3AF40CBA33C5}"/>
              </a:ext>
            </a:extLst>
          </p:cNvPr>
          <p:cNvSpPr/>
          <p:nvPr userDrawn="1"/>
        </p:nvSpPr>
        <p:spPr>
          <a:xfrm>
            <a:off x="-1642533" y="0"/>
            <a:ext cx="1642533" cy="1069181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E733660E-0A32-EB51-5438-3B80C14B4B2A}"/>
              </a:ext>
            </a:extLst>
          </p:cNvPr>
          <p:cNvSpPr/>
          <p:nvPr userDrawn="1"/>
        </p:nvSpPr>
        <p:spPr>
          <a:xfrm rot="16200000">
            <a:off x="2958571" y="7749116"/>
            <a:ext cx="1642533" cy="755967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3">
            <a:extLst>
              <a:ext uri="{FF2B5EF4-FFF2-40B4-BE49-F238E27FC236}">
                <a16:creationId xmlns:a16="http://schemas.microsoft.com/office/drawing/2014/main" id="{76BAFA2F-AD18-CD4D-BF0F-C4293B9DE05B}"/>
              </a:ext>
            </a:extLst>
          </p:cNvPr>
          <p:cNvSpPr>
            <a:spLocks noGrp="1"/>
          </p:cNvSpPr>
          <p:nvPr userDrawn="1">
            <p:ph type="body" sz="quarter" idx="14" hasCustomPrompt="1"/>
          </p:nvPr>
        </p:nvSpPr>
        <p:spPr>
          <a:xfrm>
            <a:off x="3779837" y="833157"/>
            <a:ext cx="1955741" cy="2002900"/>
          </a:xfrm>
          <a:effectLst>
            <a:glow rad="127000">
              <a:srgbClr val="414141"/>
            </a:glow>
          </a:effectLst>
        </p:spPr>
        <p:txBody>
          <a:bodyPr>
            <a:noAutofit/>
          </a:bodyPr>
          <a:lstStyle>
            <a:lvl1pPr marL="0" indent="0" algn="l">
              <a:buNone/>
              <a:defRPr sz="80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01</a:t>
            </a:r>
            <a:endParaRPr lang="en-US" dirty="0"/>
          </a:p>
        </p:txBody>
      </p:sp>
      <p:sp>
        <p:nvSpPr>
          <p:cNvPr id="101" name="Text Placeholder 3">
            <a:extLst>
              <a:ext uri="{FF2B5EF4-FFF2-40B4-BE49-F238E27FC236}">
                <a16:creationId xmlns:a16="http://schemas.microsoft.com/office/drawing/2014/main" id="{E77814B4-B312-BE46-8F13-45316A931D29}"/>
              </a:ext>
            </a:extLst>
          </p:cNvPr>
          <p:cNvSpPr>
            <a:spLocks noGrp="1"/>
          </p:cNvSpPr>
          <p:nvPr userDrawn="1">
            <p:ph type="body" sz="quarter" idx="15" hasCustomPrompt="1"/>
          </p:nvPr>
        </p:nvSpPr>
        <p:spPr>
          <a:xfrm>
            <a:off x="3779837" y="2592720"/>
            <a:ext cx="2830273" cy="2002900"/>
          </a:xfrm>
        </p:spPr>
        <p:txBody>
          <a:bodyPr>
            <a:noAutofit/>
          </a:bodyPr>
          <a:lstStyle>
            <a:lvl1pPr marL="0" indent="0" algn="l">
              <a:buNone/>
              <a:defRPr sz="28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CHAPTER</a:t>
            </a:r>
            <a:endParaRPr lang="en-US" dirty="0"/>
          </a:p>
        </p:txBody>
      </p:sp>
    </p:spTree>
    <p:extLst>
      <p:ext uri="{BB962C8B-B14F-4D97-AF65-F5344CB8AC3E}">
        <p14:creationId xmlns:p14="http://schemas.microsoft.com/office/powerpoint/2010/main" val="2146129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81CDE63-C776-F878-D36F-D5C7DAB92EED}"/>
              </a:ext>
            </a:extLst>
          </p:cNvPr>
          <p:cNvSpPr/>
          <p:nvPr userDrawn="1"/>
        </p:nvSpPr>
        <p:spPr>
          <a:xfrm>
            <a:off x="0" y="657726"/>
            <a:ext cx="7559675" cy="9366807"/>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aphic 18">
            <a:extLst>
              <a:ext uri="{FF2B5EF4-FFF2-40B4-BE49-F238E27FC236}">
                <a16:creationId xmlns:a16="http://schemas.microsoft.com/office/drawing/2014/main" id="{43052301-CA5C-C79E-6FFF-00AD42421814}"/>
              </a:ext>
            </a:extLst>
          </p:cNvPr>
          <p:cNvGrpSpPr/>
          <p:nvPr userDrawn="1"/>
        </p:nvGrpSpPr>
        <p:grpSpPr>
          <a:xfrm>
            <a:off x="-1092535" y="5135055"/>
            <a:ext cx="6117329" cy="6119130"/>
            <a:chOff x="110688" y="1674538"/>
            <a:chExt cx="7339635" cy="7341798"/>
          </a:xfrm>
          <a:solidFill>
            <a:srgbClr val="FFFFFF"/>
          </a:solidFill>
        </p:grpSpPr>
        <p:sp>
          <p:nvSpPr>
            <p:cNvPr id="8" name="Freeform 7">
              <a:extLst>
                <a:ext uri="{FF2B5EF4-FFF2-40B4-BE49-F238E27FC236}">
                  <a16:creationId xmlns:a16="http://schemas.microsoft.com/office/drawing/2014/main" id="{FA7C13E1-0605-5F91-90DE-BC5087E901D0}"/>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9" name="Freeform 8">
              <a:extLst>
                <a:ext uri="{FF2B5EF4-FFF2-40B4-BE49-F238E27FC236}">
                  <a16:creationId xmlns:a16="http://schemas.microsoft.com/office/drawing/2014/main" id="{6B882AFE-C131-FAA1-E916-5C8A9857B0FD}"/>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 name="Slide Number Placeholder 5">
            <a:extLst>
              <a:ext uri="{FF2B5EF4-FFF2-40B4-BE49-F238E27FC236}">
                <a16:creationId xmlns:a16="http://schemas.microsoft.com/office/drawing/2014/main" id="{F6ED348E-0F32-6C31-0AB7-F1E1C51D03C1}"/>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BFCAB81C-4F27-8236-B142-6D2BB7165CFD}"/>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cxnSp>
        <p:nvCxnSpPr>
          <p:cNvPr id="6" name="Straight Connector 5">
            <a:extLst>
              <a:ext uri="{FF2B5EF4-FFF2-40B4-BE49-F238E27FC236}">
                <a16:creationId xmlns:a16="http://schemas.microsoft.com/office/drawing/2014/main" id="{7D2C297B-BADA-AB9B-977D-53BCC0E74AC1}"/>
              </a:ext>
            </a:extLst>
          </p:cNvPr>
          <p:cNvCxnSpPr>
            <a:cxnSpLocks/>
          </p:cNvCxnSpPr>
          <p:nvPr userDrawn="1"/>
        </p:nvCxnSpPr>
        <p:spPr>
          <a:xfrm>
            <a:off x="3779837" y="2296621"/>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6CE73626-14E9-9DD8-CC1F-3AF40CBA33C5}"/>
              </a:ext>
            </a:extLst>
          </p:cNvPr>
          <p:cNvSpPr/>
          <p:nvPr userDrawn="1"/>
        </p:nvSpPr>
        <p:spPr>
          <a:xfrm>
            <a:off x="-1642533" y="0"/>
            <a:ext cx="1642533" cy="1069181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E733660E-0A32-EB51-5438-3B80C14B4B2A}"/>
              </a:ext>
            </a:extLst>
          </p:cNvPr>
          <p:cNvSpPr/>
          <p:nvPr userDrawn="1"/>
        </p:nvSpPr>
        <p:spPr>
          <a:xfrm rot="16200000">
            <a:off x="2958571" y="7749116"/>
            <a:ext cx="1642533" cy="755967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3">
            <a:extLst>
              <a:ext uri="{FF2B5EF4-FFF2-40B4-BE49-F238E27FC236}">
                <a16:creationId xmlns:a16="http://schemas.microsoft.com/office/drawing/2014/main" id="{76BAFA2F-AD18-CD4D-BF0F-C4293B9DE05B}"/>
              </a:ext>
            </a:extLst>
          </p:cNvPr>
          <p:cNvSpPr>
            <a:spLocks noGrp="1"/>
          </p:cNvSpPr>
          <p:nvPr userDrawn="1">
            <p:ph type="body" sz="quarter" idx="14" hasCustomPrompt="1"/>
          </p:nvPr>
        </p:nvSpPr>
        <p:spPr>
          <a:xfrm>
            <a:off x="3779837" y="833157"/>
            <a:ext cx="1955741" cy="2002900"/>
          </a:xfrm>
          <a:effectLst>
            <a:glow rad="127000">
              <a:srgbClr val="414141"/>
            </a:glow>
          </a:effectLst>
        </p:spPr>
        <p:txBody>
          <a:bodyPr>
            <a:noAutofit/>
          </a:bodyPr>
          <a:lstStyle>
            <a:lvl1pPr marL="0" indent="0" algn="l">
              <a:buNone/>
              <a:defRPr sz="80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02</a:t>
            </a:r>
            <a:endParaRPr lang="en-US" dirty="0"/>
          </a:p>
        </p:txBody>
      </p:sp>
      <p:sp>
        <p:nvSpPr>
          <p:cNvPr id="101" name="Text Placeholder 3">
            <a:extLst>
              <a:ext uri="{FF2B5EF4-FFF2-40B4-BE49-F238E27FC236}">
                <a16:creationId xmlns:a16="http://schemas.microsoft.com/office/drawing/2014/main" id="{E77814B4-B312-BE46-8F13-45316A931D29}"/>
              </a:ext>
            </a:extLst>
          </p:cNvPr>
          <p:cNvSpPr>
            <a:spLocks noGrp="1"/>
          </p:cNvSpPr>
          <p:nvPr userDrawn="1">
            <p:ph type="body" sz="quarter" idx="15" hasCustomPrompt="1"/>
          </p:nvPr>
        </p:nvSpPr>
        <p:spPr>
          <a:xfrm>
            <a:off x="3779837" y="2592720"/>
            <a:ext cx="2830273" cy="2002900"/>
          </a:xfrm>
        </p:spPr>
        <p:txBody>
          <a:bodyPr>
            <a:noAutofit/>
          </a:bodyPr>
          <a:lstStyle>
            <a:lvl1pPr marL="0" indent="0" algn="l">
              <a:buNone/>
              <a:defRPr sz="28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CHAPTER</a:t>
            </a:r>
            <a:endParaRPr lang="en-US" dirty="0"/>
          </a:p>
        </p:txBody>
      </p:sp>
    </p:spTree>
    <p:extLst>
      <p:ext uri="{BB962C8B-B14F-4D97-AF65-F5344CB8AC3E}">
        <p14:creationId xmlns:p14="http://schemas.microsoft.com/office/powerpoint/2010/main" val="1348631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3">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81CDE63-C776-F878-D36F-D5C7DAB92EED}"/>
              </a:ext>
            </a:extLst>
          </p:cNvPr>
          <p:cNvSpPr/>
          <p:nvPr userDrawn="1"/>
        </p:nvSpPr>
        <p:spPr>
          <a:xfrm>
            <a:off x="0" y="657726"/>
            <a:ext cx="7559675" cy="9366807"/>
          </a:xfrm>
          <a:prstGeom prst="rect">
            <a:avLst/>
          </a:prstGeom>
          <a:solidFill>
            <a:srgbClr val="97C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aphic 18">
            <a:extLst>
              <a:ext uri="{FF2B5EF4-FFF2-40B4-BE49-F238E27FC236}">
                <a16:creationId xmlns:a16="http://schemas.microsoft.com/office/drawing/2014/main" id="{43052301-CA5C-C79E-6FFF-00AD42421814}"/>
              </a:ext>
            </a:extLst>
          </p:cNvPr>
          <p:cNvGrpSpPr/>
          <p:nvPr userDrawn="1"/>
        </p:nvGrpSpPr>
        <p:grpSpPr>
          <a:xfrm>
            <a:off x="-1092535" y="5135055"/>
            <a:ext cx="6117329" cy="6119130"/>
            <a:chOff x="110688" y="1674538"/>
            <a:chExt cx="7339635" cy="7341798"/>
          </a:xfrm>
          <a:solidFill>
            <a:srgbClr val="FFFFFF"/>
          </a:solidFill>
        </p:grpSpPr>
        <p:sp>
          <p:nvSpPr>
            <p:cNvPr id="8" name="Freeform 7">
              <a:extLst>
                <a:ext uri="{FF2B5EF4-FFF2-40B4-BE49-F238E27FC236}">
                  <a16:creationId xmlns:a16="http://schemas.microsoft.com/office/drawing/2014/main" id="{FA7C13E1-0605-5F91-90DE-BC5087E901D0}"/>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9" name="Freeform 8">
              <a:extLst>
                <a:ext uri="{FF2B5EF4-FFF2-40B4-BE49-F238E27FC236}">
                  <a16:creationId xmlns:a16="http://schemas.microsoft.com/office/drawing/2014/main" id="{6B882AFE-C131-FAA1-E916-5C8A9857B0FD}"/>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 name="Slide Number Placeholder 5">
            <a:extLst>
              <a:ext uri="{FF2B5EF4-FFF2-40B4-BE49-F238E27FC236}">
                <a16:creationId xmlns:a16="http://schemas.microsoft.com/office/drawing/2014/main" id="{F6ED348E-0F32-6C31-0AB7-F1E1C51D03C1}"/>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BFCAB81C-4F27-8236-B142-6D2BB7165CFD}"/>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cxnSp>
        <p:nvCxnSpPr>
          <p:cNvPr id="6" name="Straight Connector 5">
            <a:extLst>
              <a:ext uri="{FF2B5EF4-FFF2-40B4-BE49-F238E27FC236}">
                <a16:creationId xmlns:a16="http://schemas.microsoft.com/office/drawing/2014/main" id="{7D2C297B-BADA-AB9B-977D-53BCC0E74AC1}"/>
              </a:ext>
            </a:extLst>
          </p:cNvPr>
          <p:cNvCxnSpPr>
            <a:cxnSpLocks/>
          </p:cNvCxnSpPr>
          <p:nvPr userDrawn="1"/>
        </p:nvCxnSpPr>
        <p:spPr>
          <a:xfrm>
            <a:off x="3779837" y="2296621"/>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6CE73626-14E9-9DD8-CC1F-3AF40CBA33C5}"/>
              </a:ext>
            </a:extLst>
          </p:cNvPr>
          <p:cNvSpPr/>
          <p:nvPr userDrawn="1"/>
        </p:nvSpPr>
        <p:spPr>
          <a:xfrm>
            <a:off x="-1642533" y="0"/>
            <a:ext cx="1642533" cy="1069181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E733660E-0A32-EB51-5438-3B80C14B4B2A}"/>
              </a:ext>
            </a:extLst>
          </p:cNvPr>
          <p:cNvSpPr/>
          <p:nvPr userDrawn="1"/>
        </p:nvSpPr>
        <p:spPr>
          <a:xfrm rot="16200000">
            <a:off x="2958571" y="7749116"/>
            <a:ext cx="1642533" cy="755967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3">
            <a:extLst>
              <a:ext uri="{FF2B5EF4-FFF2-40B4-BE49-F238E27FC236}">
                <a16:creationId xmlns:a16="http://schemas.microsoft.com/office/drawing/2014/main" id="{76BAFA2F-AD18-CD4D-BF0F-C4293B9DE05B}"/>
              </a:ext>
            </a:extLst>
          </p:cNvPr>
          <p:cNvSpPr>
            <a:spLocks noGrp="1"/>
          </p:cNvSpPr>
          <p:nvPr userDrawn="1">
            <p:ph type="body" sz="quarter" idx="14" hasCustomPrompt="1"/>
          </p:nvPr>
        </p:nvSpPr>
        <p:spPr>
          <a:xfrm>
            <a:off x="3779837" y="833157"/>
            <a:ext cx="1955741" cy="2002900"/>
          </a:xfrm>
          <a:effectLst>
            <a:glow rad="127000">
              <a:srgbClr val="414141"/>
            </a:glow>
          </a:effectLst>
        </p:spPr>
        <p:txBody>
          <a:bodyPr>
            <a:noAutofit/>
          </a:bodyPr>
          <a:lstStyle>
            <a:lvl1pPr marL="0" indent="0" algn="l">
              <a:buNone/>
              <a:defRPr sz="80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03</a:t>
            </a:r>
            <a:endParaRPr lang="en-US" dirty="0"/>
          </a:p>
        </p:txBody>
      </p:sp>
      <p:sp>
        <p:nvSpPr>
          <p:cNvPr id="101" name="Text Placeholder 3">
            <a:extLst>
              <a:ext uri="{FF2B5EF4-FFF2-40B4-BE49-F238E27FC236}">
                <a16:creationId xmlns:a16="http://schemas.microsoft.com/office/drawing/2014/main" id="{E77814B4-B312-BE46-8F13-45316A931D29}"/>
              </a:ext>
            </a:extLst>
          </p:cNvPr>
          <p:cNvSpPr>
            <a:spLocks noGrp="1"/>
          </p:cNvSpPr>
          <p:nvPr userDrawn="1">
            <p:ph type="body" sz="quarter" idx="15" hasCustomPrompt="1"/>
          </p:nvPr>
        </p:nvSpPr>
        <p:spPr>
          <a:xfrm>
            <a:off x="3779837" y="2592720"/>
            <a:ext cx="2830273" cy="2002900"/>
          </a:xfrm>
        </p:spPr>
        <p:txBody>
          <a:bodyPr>
            <a:noAutofit/>
          </a:bodyPr>
          <a:lstStyle>
            <a:lvl1pPr marL="0" indent="0" algn="l">
              <a:buNone/>
              <a:defRPr sz="28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CHAPTER</a:t>
            </a:r>
            <a:endParaRPr lang="en-US" dirty="0"/>
          </a:p>
        </p:txBody>
      </p:sp>
    </p:spTree>
    <p:extLst>
      <p:ext uri="{BB962C8B-B14F-4D97-AF65-F5344CB8AC3E}">
        <p14:creationId xmlns:p14="http://schemas.microsoft.com/office/powerpoint/2010/main" val="2033322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with photo">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94292498-C849-5884-9035-FAE5EFD794D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100039" y="4333668"/>
            <a:ext cx="8519936" cy="8889058"/>
          </a:xfrm>
          <a:custGeom>
            <a:avLst/>
            <a:gdLst>
              <a:gd name="connsiteX0" fmla="*/ 0 w 8519936"/>
              <a:gd name="connsiteY0" fmla="*/ 0 h 8889058"/>
              <a:gd name="connsiteX1" fmla="*/ 8519936 w 8519936"/>
              <a:gd name="connsiteY1" fmla="*/ 0 h 8889058"/>
              <a:gd name="connsiteX2" fmla="*/ 8519936 w 8519936"/>
              <a:gd name="connsiteY2" fmla="*/ 6358146 h 8889058"/>
              <a:gd name="connsiteX3" fmla="*/ 3100039 w 8519936"/>
              <a:gd name="connsiteY3" fmla="*/ 6358146 h 8889058"/>
              <a:gd name="connsiteX4" fmla="*/ 3100039 w 8519936"/>
              <a:gd name="connsiteY4" fmla="*/ 103861 h 8889058"/>
              <a:gd name="connsiteX5" fmla="*/ 1351921 w 8519936"/>
              <a:gd name="connsiteY5" fmla="*/ 103861 h 8889058"/>
              <a:gd name="connsiteX6" fmla="*/ 1351921 w 8519936"/>
              <a:gd name="connsiteY6" fmla="*/ 447803 h 8889058"/>
              <a:gd name="connsiteX7" fmla="*/ 179125 w 8519936"/>
              <a:gd name="connsiteY7" fmla="*/ 447803 h 8889058"/>
              <a:gd name="connsiteX8" fmla="*/ 179125 w 8519936"/>
              <a:gd name="connsiteY8" fmla="*/ 7881482 h 8889058"/>
              <a:gd name="connsiteX9" fmla="*/ 1351921 w 8519936"/>
              <a:gd name="connsiteY9" fmla="*/ 7881482 h 8889058"/>
              <a:gd name="connsiteX10" fmla="*/ 1351921 w 8519936"/>
              <a:gd name="connsiteY10" fmla="*/ 7930050 h 8889058"/>
              <a:gd name="connsiteX11" fmla="*/ 1701684 w 8519936"/>
              <a:gd name="connsiteY11" fmla="*/ 7930050 h 8889058"/>
              <a:gd name="connsiteX12" fmla="*/ 1701684 w 8519936"/>
              <a:gd name="connsiteY12" fmla="*/ 8329294 h 8889058"/>
              <a:gd name="connsiteX13" fmla="*/ 6985860 w 8519936"/>
              <a:gd name="connsiteY13" fmla="*/ 8329294 h 8889058"/>
              <a:gd name="connsiteX14" fmla="*/ 6985860 w 8519936"/>
              <a:gd name="connsiteY14" fmla="*/ 8106264 h 8889058"/>
              <a:gd name="connsiteX15" fmla="*/ 8519936 w 8519936"/>
              <a:gd name="connsiteY15" fmla="*/ 8106264 h 8889058"/>
              <a:gd name="connsiteX16" fmla="*/ 8519936 w 8519936"/>
              <a:gd name="connsiteY16" fmla="*/ 8889058 h 8889058"/>
              <a:gd name="connsiteX17" fmla="*/ 0 w 8519936"/>
              <a:gd name="connsiteY17" fmla="*/ 8889058 h 8889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519936" h="8889058">
                <a:moveTo>
                  <a:pt x="0" y="0"/>
                </a:moveTo>
                <a:lnTo>
                  <a:pt x="8519936" y="0"/>
                </a:lnTo>
                <a:lnTo>
                  <a:pt x="8519936" y="6358146"/>
                </a:lnTo>
                <a:lnTo>
                  <a:pt x="3100039" y="6358146"/>
                </a:lnTo>
                <a:lnTo>
                  <a:pt x="3100039" y="103861"/>
                </a:lnTo>
                <a:lnTo>
                  <a:pt x="1351921" y="103861"/>
                </a:lnTo>
                <a:lnTo>
                  <a:pt x="1351921" y="447803"/>
                </a:lnTo>
                <a:lnTo>
                  <a:pt x="179125" y="447803"/>
                </a:lnTo>
                <a:lnTo>
                  <a:pt x="179125" y="7881482"/>
                </a:lnTo>
                <a:lnTo>
                  <a:pt x="1351921" y="7881482"/>
                </a:lnTo>
                <a:lnTo>
                  <a:pt x="1351921" y="7930050"/>
                </a:lnTo>
                <a:lnTo>
                  <a:pt x="1701684" y="7930050"/>
                </a:lnTo>
                <a:lnTo>
                  <a:pt x="1701684" y="8329294"/>
                </a:lnTo>
                <a:lnTo>
                  <a:pt x="6985860" y="8329294"/>
                </a:lnTo>
                <a:lnTo>
                  <a:pt x="6985860" y="8106264"/>
                </a:lnTo>
                <a:lnTo>
                  <a:pt x="8519936" y="8106264"/>
                </a:lnTo>
                <a:lnTo>
                  <a:pt x="8519936" y="8889058"/>
                </a:lnTo>
                <a:lnTo>
                  <a:pt x="0" y="8889058"/>
                </a:lnTo>
                <a:close/>
              </a:path>
            </a:pathLst>
          </a:custGeom>
        </p:spPr>
      </p:pic>
      <p:sp>
        <p:nvSpPr>
          <p:cNvPr id="52" name="Rectangle 51">
            <a:extLst>
              <a:ext uri="{FF2B5EF4-FFF2-40B4-BE49-F238E27FC236}">
                <a16:creationId xmlns:a16="http://schemas.microsoft.com/office/drawing/2014/main" id="{20ECD36C-3D23-EA46-831C-7D8DA38730C6}"/>
              </a:ext>
            </a:extLst>
          </p:cNvPr>
          <p:cNvSpPr/>
          <p:nvPr userDrawn="1"/>
        </p:nvSpPr>
        <p:spPr>
          <a:xfrm>
            <a:off x="0" y="0"/>
            <a:ext cx="7559675" cy="4097053"/>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157" name="Text Placeholder 23">
            <a:extLst>
              <a:ext uri="{FF2B5EF4-FFF2-40B4-BE49-F238E27FC236}">
                <a16:creationId xmlns:a16="http://schemas.microsoft.com/office/drawing/2014/main" id="{B4F316CB-86CF-7F4A-91F4-085580AC0238}"/>
              </a:ext>
            </a:extLst>
          </p:cNvPr>
          <p:cNvSpPr>
            <a:spLocks noGrp="1"/>
          </p:cNvSpPr>
          <p:nvPr>
            <p:ph type="body" sz="quarter" idx="14" hasCustomPrompt="1"/>
          </p:nvPr>
        </p:nvSpPr>
        <p:spPr>
          <a:xfrm>
            <a:off x="3128102" y="2738011"/>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59" name="Text Placeholder 23">
            <a:extLst>
              <a:ext uri="{FF2B5EF4-FFF2-40B4-BE49-F238E27FC236}">
                <a16:creationId xmlns:a16="http://schemas.microsoft.com/office/drawing/2014/main" id="{2721C86B-EEB5-7B40-A3F2-6FA45780492F}"/>
              </a:ext>
            </a:extLst>
          </p:cNvPr>
          <p:cNvSpPr>
            <a:spLocks noGrp="1"/>
          </p:cNvSpPr>
          <p:nvPr>
            <p:ph type="body" sz="quarter" idx="15" hasCustomPrompt="1"/>
          </p:nvPr>
        </p:nvSpPr>
        <p:spPr>
          <a:xfrm>
            <a:off x="615910" y="805650"/>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64" name="Text Placeholder 23">
            <a:extLst>
              <a:ext uri="{FF2B5EF4-FFF2-40B4-BE49-F238E27FC236}">
                <a16:creationId xmlns:a16="http://schemas.microsoft.com/office/drawing/2014/main" id="{58A93ACD-1987-2441-9CBB-AA1A4196A0E5}"/>
              </a:ext>
            </a:extLst>
          </p:cNvPr>
          <p:cNvSpPr>
            <a:spLocks noGrp="1"/>
          </p:cNvSpPr>
          <p:nvPr>
            <p:ph type="body" sz="quarter" idx="42" hasCustomPrompt="1"/>
          </p:nvPr>
        </p:nvSpPr>
        <p:spPr>
          <a:xfrm>
            <a:off x="615910" y="803767"/>
            <a:ext cx="3288612" cy="2623117"/>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2" name="Slide Number Placeholder 5">
            <a:extLst>
              <a:ext uri="{FF2B5EF4-FFF2-40B4-BE49-F238E27FC236}">
                <a16:creationId xmlns:a16="http://schemas.microsoft.com/office/drawing/2014/main" id="{B5D063AD-C02C-393C-2A93-D3818361857D}"/>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665180BA-9AB7-974E-C10B-FEFDE38FC3BC}"/>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grpSp>
        <p:nvGrpSpPr>
          <p:cNvPr id="20" name="Graphic 18">
            <a:extLst>
              <a:ext uri="{FF2B5EF4-FFF2-40B4-BE49-F238E27FC236}">
                <a16:creationId xmlns:a16="http://schemas.microsoft.com/office/drawing/2014/main" id="{A6C4133F-8E8D-B1FB-6B65-F173B3AEDA4D}"/>
              </a:ext>
            </a:extLst>
          </p:cNvPr>
          <p:cNvGrpSpPr/>
          <p:nvPr/>
        </p:nvGrpSpPr>
        <p:grpSpPr>
          <a:xfrm>
            <a:off x="5203685" y="-757463"/>
            <a:ext cx="3314240" cy="3315216"/>
            <a:chOff x="110688" y="1674538"/>
            <a:chExt cx="7339635" cy="7341798"/>
          </a:xfrm>
          <a:solidFill>
            <a:srgbClr val="FFFFFF"/>
          </a:solidFill>
        </p:grpSpPr>
        <p:sp>
          <p:nvSpPr>
            <p:cNvPr id="21" name="Freeform 20">
              <a:extLst>
                <a:ext uri="{FF2B5EF4-FFF2-40B4-BE49-F238E27FC236}">
                  <a16:creationId xmlns:a16="http://schemas.microsoft.com/office/drawing/2014/main" id="{3C6F32BD-93C4-AB90-46C9-6B3DE7944CDE}"/>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22" name="Freeform 21">
              <a:extLst>
                <a:ext uri="{FF2B5EF4-FFF2-40B4-BE49-F238E27FC236}">
                  <a16:creationId xmlns:a16="http://schemas.microsoft.com/office/drawing/2014/main" id="{8A14BF64-FA8C-0C22-E927-361AB62ED43E}"/>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3" name="Rectangle 22">
            <a:extLst>
              <a:ext uri="{FF2B5EF4-FFF2-40B4-BE49-F238E27FC236}">
                <a16:creationId xmlns:a16="http://schemas.microsoft.com/office/drawing/2014/main" id="{DDF74C59-9C0C-0852-FDAC-5DFE7382B3B9}"/>
              </a:ext>
            </a:extLst>
          </p:cNvPr>
          <p:cNvSpPr/>
          <p:nvPr userDrawn="1"/>
        </p:nvSpPr>
        <p:spPr>
          <a:xfrm>
            <a:off x="0" y="-1014153"/>
            <a:ext cx="7559675" cy="101415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87E55BE5-820E-63B6-5E74-814C005493A6}"/>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Picture Placeholder 38">
            <a:extLst>
              <a:ext uri="{FF2B5EF4-FFF2-40B4-BE49-F238E27FC236}">
                <a16:creationId xmlns:a16="http://schemas.microsoft.com/office/drawing/2014/main" id="{7D3FB09E-6A81-5442-0475-279E1C7FD617}"/>
              </a:ext>
            </a:extLst>
          </p:cNvPr>
          <p:cNvSpPr>
            <a:spLocks noGrp="1"/>
          </p:cNvSpPr>
          <p:nvPr>
            <p:ph type="pic" sz="quarter" idx="44"/>
          </p:nvPr>
        </p:nvSpPr>
        <p:spPr>
          <a:xfrm>
            <a:off x="1" y="6188950"/>
            <a:ext cx="3739789" cy="4502865"/>
          </a:xfrm>
          <a:custGeom>
            <a:avLst/>
            <a:gdLst>
              <a:gd name="connsiteX0" fmla="*/ 1155806 w 3739789"/>
              <a:gd name="connsiteY0" fmla="*/ 0 h 4502865"/>
              <a:gd name="connsiteX1" fmla="*/ 3739789 w 3739789"/>
              <a:gd name="connsiteY1" fmla="*/ 2583983 h 4502865"/>
              <a:gd name="connsiteX2" fmla="*/ 2982958 w 3739789"/>
              <a:gd name="connsiteY2" fmla="*/ 4411134 h 4502865"/>
              <a:gd name="connsiteX3" fmla="*/ 2882029 w 3739789"/>
              <a:gd name="connsiteY3" fmla="*/ 4502865 h 4502865"/>
              <a:gd name="connsiteX4" fmla="*/ 0 w 3739789"/>
              <a:gd name="connsiteY4" fmla="*/ 4502865 h 4502865"/>
              <a:gd name="connsiteX5" fmla="*/ 0 w 3739789"/>
              <a:gd name="connsiteY5" fmla="*/ 275323 h 4502865"/>
              <a:gd name="connsiteX6" fmla="*/ 150004 w 3739789"/>
              <a:gd name="connsiteY6" fmla="*/ 203063 h 4502865"/>
              <a:gd name="connsiteX7" fmla="*/ 1155806 w 3739789"/>
              <a:gd name="connsiteY7" fmla="*/ 0 h 4502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39789" h="4502865">
                <a:moveTo>
                  <a:pt x="1155806" y="0"/>
                </a:moveTo>
                <a:cubicBezTo>
                  <a:pt x="2582899" y="0"/>
                  <a:pt x="3739789" y="1156890"/>
                  <a:pt x="3739789" y="2583983"/>
                </a:cubicBezTo>
                <a:cubicBezTo>
                  <a:pt x="3739789" y="3297530"/>
                  <a:pt x="3450567" y="3943525"/>
                  <a:pt x="2982958" y="4411134"/>
                </a:cubicBezTo>
                <a:lnTo>
                  <a:pt x="2882029" y="4502865"/>
                </a:lnTo>
                <a:lnTo>
                  <a:pt x="0" y="4502865"/>
                </a:lnTo>
                <a:lnTo>
                  <a:pt x="0" y="275323"/>
                </a:lnTo>
                <a:lnTo>
                  <a:pt x="150004" y="203063"/>
                </a:lnTo>
                <a:cubicBezTo>
                  <a:pt x="459147" y="72306"/>
                  <a:pt x="799033" y="0"/>
                  <a:pt x="1155806" y="0"/>
                </a:cubicBezTo>
                <a:close/>
              </a:path>
            </a:pathLst>
          </a:custGeom>
        </p:spPr>
        <p:txBody>
          <a:bodyPr wrap="square">
            <a:noAutofit/>
          </a:bodyPr>
          <a:lstStyle>
            <a:lvl1pPr>
              <a:defRPr sz="1600"/>
            </a:lvl1pPr>
          </a:lstStyle>
          <a:p>
            <a:endParaRPr lang="en-GB"/>
          </a:p>
        </p:txBody>
      </p:sp>
    </p:spTree>
    <p:extLst>
      <p:ext uri="{BB962C8B-B14F-4D97-AF65-F5344CB8AC3E}">
        <p14:creationId xmlns:p14="http://schemas.microsoft.com/office/powerpoint/2010/main" val="38461249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elcome Slide">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5C3347C9-3721-823B-69F7-49EFBEF05850}"/>
              </a:ext>
            </a:extLst>
          </p:cNvPr>
          <p:cNvSpPr/>
          <p:nvPr userDrawn="1"/>
        </p:nvSpPr>
        <p:spPr>
          <a:xfrm>
            <a:off x="3779838" y="570538"/>
            <a:ext cx="3779837" cy="4947558"/>
          </a:xfrm>
          <a:custGeom>
            <a:avLst/>
            <a:gdLst>
              <a:gd name="connsiteX0" fmla="*/ 2473779 w 3779837"/>
              <a:gd name="connsiteY0" fmla="*/ 0 h 4947558"/>
              <a:gd name="connsiteX1" fmla="*/ 3652929 w 3779837"/>
              <a:gd name="connsiteY1" fmla="*/ 298572 h 4947558"/>
              <a:gd name="connsiteX2" fmla="*/ 3779837 w 3779837"/>
              <a:gd name="connsiteY2" fmla="*/ 375671 h 4947558"/>
              <a:gd name="connsiteX3" fmla="*/ 3779837 w 3779837"/>
              <a:gd name="connsiteY3" fmla="*/ 4571888 h 4947558"/>
              <a:gd name="connsiteX4" fmla="*/ 3652929 w 3779837"/>
              <a:gd name="connsiteY4" fmla="*/ 4648986 h 4947558"/>
              <a:gd name="connsiteX5" fmla="*/ 2473779 w 3779837"/>
              <a:gd name="connsiteY5" fmla="*/ 4947558 h 4947558"/>
              <a:gd name="connsiteX6" fmla="*/ 0 w 3779837"/>
              <a:gd name="connsiteY6" fmla="*/ 2473779 h 4947558"/>
              <a:gd name="connsiteX7" fmla="*/ 2473779 w 3779837"/>
              <a:gd name="connsiteY7" fmla="*/ 0 h 494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79837" h="4947558">
                <a:moveTo>
                  <a:pt x="2473779" y="0"/>
                </a:moveTo>
                <a:cubicBezTo>
                  <a:pt x="2900726" y="0"/>
                  <a:pt x="3302411" y="108159"/>
                  <a:pt x="3652929" y="298572"/>
                </a:cubicBezTo>
                <a:lnTo>
                  <a:pt x="3779837" y="375671"/>
                </a:lnTo>
                <a:lnTo>
                  <a:pt x="3779837" y="4571888"/>
                </a:lnTo>
                <a:lnTo>
                  <a:pt x="3652929" y="4648986"/>
                </a:lnTo>
                <a:cubicBezTo>
                  <a:pt x="3302411" y="4839399"/>
                  <a:pt x="2900726" y="4947558"/>
                  <a:pt x="2473779" y="4947558"/>
                </a:cubicBezTo>
                <a:cubicBezTo>
                  <a:pt x="1107549" y="4947558"/>
                  <a:pt x="0" y="3840009"/>
                  <a:pt x="0" y="2473779"/>
                </a:cubicBezTo>
                <a:cubicBezTo>
                  <a:pt x="0" y="1107549"/>
                  <a:pt x="1107549" y="0"/>
                  <a:pt x="2473779" y="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4" name="Text Placeholder 23">
            <a:extLst>
              <a:ext uri="{FF2B5EF4-FFF2-40B4-BE49-F238E27FC236}">
                <a16:creationId xmlns:a16="http://schemas.microsoft.com/office/drawing/2014/main" id="{3EAF5DB5-4F46-5D48-9AEF-51ADADA987EE}"/>
              </a:ext>
            </a:extLst>
          </p:cNvPr>
          <p:cNvSpPr>
            <a:spLocks noGrp="1"/>
          </p:cNvSpPr>
          <p:nvPr>
            <p:ph type="body" sz="quarter" idx="14" hasCustomPrompt="1"/>
          </p:nvPr>
        </p:nvSpPr>
        <p:spPr>
          <a:xfrm>
            <a:off x="6747565" y="4061020"/>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5" name="Text Placeholder 23">
            <a:extLst>
              <a:ext uri="{FF2B5EF4-FFF2-40B4-BE49-F238E27FC236}">
                <a16:creationId xmlns:a16="http://schemas.microsoft.com/office/drawing/2014/main" id="{C248726D-08DE-0747-9112-A0440727F88C}"/>
              </a:ext>
            </a:extLst>
          </p:cNvPr>
          <p:cNvSpPr>
            <a:spLocks noGrp="1"/>
          </p:cNvSpPr>
          <p:nvPr>
            <p:ph type="body" sz="quarter" idx="13" hasCustomPrompt="1"/>
          </p:nvPr>
        </p:nvSpPr>
        <p:spPr>
          <a:xfrm>
            <a:off x="4256944" y="1538407"/>
            <a:ext cx="3264178" cy="3438394"/>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16" name="Text Placeholder 23">
            <a:extLst>
              <a:ext uri="{FF2B5EF4-FFF2-40B4-BE49-F238E27FC236}">
                <a16:creationId xmlns:a16="http://schemas.microsoft.com/office/drawing/2014/main" id="{4F85B246-3A35-9649-AB5E-58603396DCC1}"/>
              </a:ext>
            </a:extLst>
          </p:cNvPr>
          <p:cNvSpPr>
            <a:spLocks noGrp="1"/>
          </p:cNvSpPr>
          <p:nvPr>
            <p:ph type="body" sz="quarter" idx="15" hasCustomPrompt="1"/>
          </p:nvPr>
        </p:nvSpPr>
        <p:spPr>
          <a:xfrm>
            <a:off x="4571311" y="1081146"/>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8" name="Text Placeholder 32">
            <a:extLst>
              <a:ext uri="{FF2B5EF4-FFF2-40B4-BE49-F238E27FC236}">
                <a16:creationId xmlns:a16="http://schemas.microsoft.com/office/drawing/2014/main" id="{58088761-3471-A041-B4C3-C91CCD295927}"/>
              </a:ext>
            </a:extLst>
          </p:cNvPr>
          <p:cNvSpPr>
            <a:spLocks noGrp="1"/>
          </p:cNvSpPr>
          <p:nvPr>
            <p:ph type="body" sz="quarter" idx="44" hasCustomPrompt="1"/>
          </p:nvPr>
        </p:nvSpPr>
        <p:spPr>
          <a:xfrm>
            <a:off x="578969" y="9701768"/>
            <a:ext cx="2966985" cy="243891"/>
          </a:xfrm>
        </p:spPr>
        <p:txBody>
          <a:bodyPr numCol="1" spcCol="288000" anchor="t">
            <a:noAutofit/>
          </a:bodyPr>
          <a:lstStyle>
            <a:lvl1pPr marL="0" indent="0" algn="just">
              <a:lnSpc>
                <a:spcPct val="100000"/>
              </a:lnSpc>
              <a:spcBef>
                <a:spcPts val="0"/>
              </a:spcBef>
              <a:buNone/>
              <a:defRPr sz="12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Editor Name</a:t>
            </a:r>
            <a:endParaRPr lang="en-US" dirty="0"/>
          </a:p>
        </p:txBody>
      </p:sp>
      <p:sp>
        <p:nvSpPr>
          <p:cNvPr id="19" name="Text Placeholder 32">
            <a:extLst>
              <a:ext uri="{FF2B5EF4-FFF2-40B4-BE49-F238E27FC236}">
                <a16:creationId xmlns:a16="http://schemas.microsoft.com/office/drawing/2014/main" id="{EFCCF708-3735-664D-B11A-9C8193BEF68F}"/>
              </a:ext>
            </a:extLst>
          </p:cNvPr>
          <p:cNvSpPr>
            <a:spLocks noGrp="1"/>
          </p:cNvSpPr>
          <p:nvPr>
            <p:ph type="body" sz="quarter" idx="45" hasCustomPrompt="1"/>
          </p:nvPr>
        </p:nvSpPr>
        <p:spPr>
          <a:xfrm>
            <a:off x="578969" y="9920274"/>
            <a:ext cx="2966985" cy="243891"/>
          </a:xfrm>
        </p:spPr>
        <p:txBody>
          <a:bodyPr numCol="1" spcCol="288000" anchor="t">
            <a:noAutofit/>
          </a:bodyPr>
          <a:lstStyle>
            <a:lvl1pPr marL="0" indent="0" algn="just">
              <a:lnSpc>
                <a:spcPct val="100000"/>
              </a:lnSpc>
              <a:spcBef>
                <a:spcPts val="0"/>
              </a:spcBef>
              <a:buNone/>
              <a:defRPr sz="10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Company</a:t>
            </a:r>
            <a:endParaRPr lang="en-US" dirty="0"/>
          </a:p>
        </p:txBody>
      </p:sp>
      <p:sp>
        <p:nvSpPr>
          <p:cNvPr id="2" name="Text Placeholder 32">
            <a:extLst>
              <a:ext uri="{FF2B5EF4-FFF2-40B4-BE49-F238E27FC236}">
                <a16:creationId xmlns:a16="http://schemas.microsoft.com/office/drawing/2014/main" id="{D86D9DD4-B917-89B0-5249-15F3B5403162}"/>
              </a:ext>
            </a:extLst>
          </p:cNvPr>
          <p:cNvSpPr>
            <a:spLocks noGrp="1"/>
          </p:cNvSpPr>
          <p:nvPr>
            <p:ph type="body" sz="quarter" idx="47" hasCustomPrompt="1"/>
          </p:nvPr>
        </p:nvSpPr>
        <p:spPr>
          <a:xfrm>
            <a:off x="578969" y="1542975"/>
            <a:ext cx="2662335" cy="3802931"/>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3" name="Text Placeholder 32">
            <a:extLst>
              <a:ext uri="{FF2B5EF4-FFF2-40B4-BE49-F238E27FC236}">
                <a16:creationId xmlns:a16="http://schemas.microsoft.com/office/drawing/2014/main" id="{86335C29-FAD9-095C-7C8F-8FF65CEE1DCD}"/>
              </a:ext>
            </a:extLst>
          </p:cNvPr>
          <p:cNvSpPr>
            <a:spLocks noGrp="1"/>
          </p:cNvSpPr>
          <p:nvPr>
            <p:ph type="body" sz="quarter" idx="48" hasCustomPrompt="1"/>
          </p:nvPr>
        </p:nvSpPr>
        <p:spPr>
          <a:xfrm>
            <a:off x="560933" y="549846"/>
            <a:ext cx="3657458" cy="665144"/>
          </a:xfrm>
        </p:spPr>
        <p:txBody>
          <a:bodyPr>
            <a:noAutofit/>
          </a:bodyPr>
          <a:lstStyle>
            <a:lvl1pPr marL="0" indent="0" algn="l">
              <a:lnSpc>
                <a:spcPct val="100000"/>
              </a:lnSpc>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MESSAGE FROM THE EDITOR</a:t>
            </a:r>
            <a:endParaRPr lang="en-US" dirty="0"/>
          </a:p>
        </p:txBody>
      </p:sp>
      <p:sp>
        <p:nvSpPr>
          <p:cNvPr id="4" name="Text Placeholder 32">
            <a:extLst>
              <a:ext uri="{FF2B5EF4-FFF2-40B4-BE49-F238E27FC236}">
                <a16:creationId xmlns:a16="http://schemas.microsoft.com/office/drawing/2014/main" id="{B8859EEF-3700-DAF6-6390-5157FCD7D58F}"/>
              </a:ext>
            </a:extLst>
          </p:cNvPr>
          <p:cNvSpPr>
            <a:spLocks noGrp="1"/>
          </p:cNvSpPr>
          <p:nvPr>
            <p:ph type="body" sz="quarter" idx="32" hasCustomPrompt="1"/>
          </p:nvPr>
        </p:nvSpPr>
        <p:spPr>
          <a:xfrm>
            <a:off x="578969" y="6096000"/>
            <a:ext cx="6656220" cy="3442610"/>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coloums)</a:t>
            </a:r>
            <a:endParaRPr lang="en-US" dirty="0"/>
          </a:p>
        </p:txBody>
      </p:sp>
      <p:cxnSp>
        <p:nvCxnSpPr>
          <p:cNvPr id="5" name="Straight Connector 4">
            <a:extLst>
              <a:ext uri="{FF2B5EF4-FFF2-40B4-BE49-F238E27FC236}">
                <a16:creationId xmlns:a16="http://schemas.microsoft.com/office/drawing/2014/main" id="{FD1EB924-E137-9137-C359-FFB6EC0C7DE1}"/>
              </a:ext>
            </a:extLst>
          </p:cNvPr>
          <p:cNvCxnSpPr>
            <a:cxnSpLocks/>
          </p:cNvCxnSpPr>
          <p:nvPr userDrawn="1"/>
        </p:nvCxnSpPr>
        <p:spPr>
          <a:xfrm>
            <a:off x="0" y="1531321"/>
            <a:ext cx="3779838" cy="11654"/>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324F9035-A5EC-7EC2-4A73-B88CFA5A49DA}"/>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7" name="Text Box 5">
            <a:extLst>
              <a:ext uri="{FF2B5EF4-FFF2-40B4-BE49-F238E27FC236}">
                <a16:creationId xmlns:a16="http://schemas.microsoft.com/office/drawing/2014/main" id="{6B1281A8-C04E-1E58-CDAB-141865C334A3}"/>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02949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5"/>
            <a:ext cx="6520220" cy="2066589"/>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6231620" y="10122572"/>
            <a:ext cx="1047264" cy="465822"/>
          </a:xfrm>
          <a:prstGeom prst="rect">
            <a:avLst/>
          </a:prstGeom>
        </p:spPr>
        <p:txBody>
          <a:bodyPr vert="horz" lIns="91440" tIns="45720" rIns="91440" bIns="45720" rtlCol="0" anchor="ctr"/>
          <a:lstStyle>
            <a:lvl1pPr algn="r">
              <a:defRPr sz="1200" b="0" i="0">
                <a:solidFill>
                  <a:srgbClr val="011E3B"/>
                </a:solidFill>
                <a:latin typeface="Avenir" panose="02000503020000020003" pitchFamily="2"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430657063"/>
      </p:ext>
    </p:extLst>
  </p:cSld>
  <p:clrMap bg1="lt1" tx1="dk1" bg2="lt2" tx2="dk2" accent1="accent1" accent2="accent2" accent3="accent3" accent4="accent4" accent5="accent5" accent6="accent6" hlink="hlink" folHlink="folHlink"/>
  <p:sldLayoutIdLst>
    <p:sldLayoutId id="2147483704" r:id="rId1"/>
    <p:sldLayoutId id="2147483661" r:id="rId2"/>
    <p:sldLayoutId id="2147483693" r:id="rId3"/>
    <p:sldLayoutId id="2147483683" r:id="rId4"/>
    <p:sldLayoutId id="2147483705" r:id="rId5"/>
    <p:sldLayoutId id="2147483706" r:id="rId6"/>
    <p:sldLayoutId id="2147483707" r:id="rId7"/>
    <p:sldLayoutId id="2147483672" r:id="rId8"/>
    <p:sldLayoutId id="2147483688" r:id="rId9"/>
    <p:sldLayoutId id="2147483690" r:id="rId10"/>
    <p:sldLayoutId id="2147483691" r:id="rId11"/>
    <p:sldLayoutId id="2147483713" r:id="rId12"/>
    <p:sldLayoutId id="2147483694" r:id="rId13"/>
    <p:sldLayoutId id="2147483692" r:id="rId14"/>
    <p:sldLayoutId id="2147483681" r:id="rId15"/>
    <p:sldLayoutId id="2147483689" r:id="rId16"/>
    <p:sldLayoutId id="2147483684" r:id="rId17"/>
    <p:sldLayoutId id="2147483682" r:id="rId18"/>
    <p:sldLayoutId id="2147483708" r:id="rId19"/>
    <p:sldLayoutId id="2147483709" r:id="rId20"/>
    <p:sldLayoutId id="2147483710" r:id="rId21"/>
    <p:sldLayoutId id="2147483696" r:id="rId22"/>
    <p:sldLayoutId id="2147483698" r:id="rId23"/>
    <p:sldLayoutId id="2147483700" r:id="rId24"/>
    <p:sldLayoutId id="2147483701" r:id="rId25"/>
    <p:sldLayoutId id="2147483703" r:id="rId26"/>
    <p:sldLayoutId id="2147483711" r:id="rId27"/>
    <p:sldLayoutId id="2147483712" r:id="rId28"/>
    <p:sldLayoutId id="2147483665" r:id="rId29"/>
  </p:sldLayoutIdLst>
  <p:hf hdr="0"/>
  <p:txStyles>
    <p:titleStyle>
      <a:lvl1pPr algn="l" defTabSz="2072941" rtl="0" eaLnBrk="1" latinLnBrk="0" hangingPunct="1">
        <a:lnSpc>
          <a:spcPct val="90000"/>
        </a:lnSpc>
        <a:spcBef>
          <a:spcPct val="0"/>
        </a:spcBef>
        <a:buNone/>
        <a:defRPr sz="9975" kern="1200">
          <a:solidFill>
            <a:srgbClr val="011E3B"/>
          </a:solidFill>
          <a:latin typeface="Poppins" pitchFamily="2" charset="77"/>
          <a:ea typeface="+mj-ea"/>
          <a:cs typeface="Poppins" pitchFamily="2" charset="77"/>
        </a:defRPr>
      </a:lvl1pPr>
    </p:titleStyle>
    <p:bodyStyle>
      <a:lvl1pPr marL="518236" indent="-518236" algn="l" defTabSz="2072941" rtl="0" eaLnBrk="1" latinLnBrk="0" hangingPunct="1">
        <a:lnSpc>
          <a:spcPct val="100000"/>
        </a:lnSpc>
        <a:spcBef>
          <a:spcPts val="2267"/>
        </a:spcBef>
        <a:buFont typeface="Arial" panose="020B0604020202020204" pitchFamily="34" charset="0"/>
        <a:buChar char="•"/>
        <a:defRPr sz="6349" kern="1200">
          <a:solidFill>
            <a:srgbClr val="011E3B"/>
          </a:solidFill>
          <a:latin typeface="Poppins" pitchFamily="2" charset="77"/>
          <a:ea typeface="+mn-ea"/>
          <a:cs typeface="Poppins" pitchFamily="2" charset="77"/>
        </a:defRPr>
      </a:lvl1pPr>
      <a:lvl2pPr marL="1554707" indent="-518236" algn="l" defTabSz="2072941" rtl="0" eaLnBrk="1" latinLnBrk="0" hangingPunct="1">
        <a:lnSpc>
          <a:spcPct val="100000"/>
        </a:lnSpc>
        <a:spcBef>
          <a:spcPts val="1133"/>
        </a:spcBef>
        <a:buFont typeface="Arial" panose="020B0604020202020204" pitchFamily="34" charset="0"/>
        <a:buChar char="•"/>
        <a:defRPr sz="5442" kern="1200">
          <a:solidFill>
            <a:srgbClr val="011E3B"/>
          </a:solidFill>
          <a:latin typeface="Poppins" pitchFamily="2" charset="77"/>
          <a:ea typeface="+mn-ea"/>
          <a:cs typeface="Poppins" pitchFamily="2" charset="77"/>
        </a:defRPr>
      </a:lvl2pPr>
      <a:lvl3pPr marL="2591176" indent="-518236" algn="l" defTabSz="2072941" rtl="0" eaLnBrk="1" latinLnBrk="0" hangingPunct="1">
        <a:lnSpc>
          <a:spcPct val="100000"/>
        </a:lnSpc>
        <a:spcBef>
          <a:spcPts val="1133"/>
        </a:spcBef>
        <a:buFont typeface="Arial" panose="020B0604020202020204" pitchFamily="34" charset="0"/>
        <a:buChar char="•"/>
        <a:defRPr sz="4533" kern="1200">
          <a:solidFill>
            <a:srgbClr val="011E3B"/>
          </a:solidFill>
          <a:latin typeface="Poppins" pitchFamily="2" charset="77"/>
          <a:ea typeface="+mn-ea"/>
          <a:cs typeface="Poppins" pitchFamily="2" charset="77"/>
        </a:defRPr>
      </a:lvl3pPr>
      <a:lvl4pPr marL="3627646" indent="-518236" algn="l" defTabSz="2072941" rtl="0" eaLnBrk="1" latinLnBrk="0" hangingPunct="1">
        <a:lnSpc>
          <a:spcPct val="100000"/>
        </a:lnSpc>
        <a:spcBef>
          <a:spcPts val="1133"/>
        </a:spcBef>
        <a:buFont typeface="Arial" panose="020B0604020202020204" pitchFamily="34" charset="0"/>
        <a:buChar char="•"/>
        <a:defRPr sz="4080" kern="1200">
          <a:solidFill>
            <a:srgbClr val="011E3B"/>
          </a:solidFill>
          <a:latin typeface="Poppins" pitchFamily="2" charset="77"/>
          <a:ea typeface="+mn-ea"/>
          <a:cs typeface="Poppins" pitchFamily="2" charset="77"/>
        </a:defRPr>
      </a:lvl4pPr>
      <a:lvl5pPr marL="4664118" indent="-518236" algn="l" defTabSz="2072941" rtl="0" eaLnBrk="1" latinLnBrk="0" hangingPunct="1">
        <a:lnSpc>
          <a:spcPct val="100000"/>
        </a:lnSpc>
        <a:spcBef>
          <a:spcPts val="1133"/>
        </a:spcBef>
        <a:buFont typeface="Arial" panose="020B0604020202020204" pitchFamily="34" charset="0"/>
        <a:buChar char="•"/>
        <a:defRPr sz="4080" kern="1200">
          <a:solidFill>
            <a:srgbClr val="011E3B"/>
          </a:solidFill>
          <a:latin typeface="Poppins" pitchFamily="2" charset="77"/>
          <a:ea typeface="+mn-ea"/>
          <a:cs typeface="Poppins" pitchFamily="2" charset="77"/>
        </a:defRPr>
      </a:lvl5pPr>
      <a:lvl6pPr marL="570058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059"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52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001"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p:bodyStyle>
    <p:otherStyle>
      <a:defPPr>
        <a:defRPr lang="en-US"/>
      </a:defPPr>
      <a:lvl1pPr marL="0" algn="l" defTabSz="2072941" rtl="0" eaLnBrk="1" latinLnBrk="0" hangingPunct="1">
        <a:defRPr sz="4080" kern="1200">
          <a:solidFill>
            <a:schemeClr val="tx1"/>
          </a:solidFill>
          <a:latin typeface="+mn-lt"/>
          <a:ea typeface="+mn-ea"/>
          <a:cs typeface="+mn-cs"/>
        </a:defRPr>
      </a:lvl1pPr>
      <a:lvl2pPr marL="1036469" algn="l" defTabSz="2072941" rtl="0" eaLnBrk="1" latinLnBrk="0" hangingPunct="1">
        <a:defRPr sz="4080" kern="1200">
          <a:solidFill>
            <a:schemeClr val="tx1"/>
          </a:solidFill>
          <a:latin typeface="+mn-lt"/>
          <a:ea typeface="+mn-ea"/>
          <a:cs typeface="+mn-cs"/>
        </a:defRPr>
      </a:lvl2pPr>
      <a:lvl3pPr marL="2072941" algn="l" defTabSz="2072941" rtl="0" eaLnBrk="1" latinLnBrk="0" hangingPunct="1">
        <a:defRPr sz="4080" kern="1200">
          <a:solidFill>
            <a:schemeClr val="tx1"/>
          </a:solidFill>
          <a:latin typeface="+mn-lt"/>
          <a:ea typeface="+mn-ea"/>
          <a:cs typeface="+mn-cs"/>
        </a:defRPr>
      </a:lvl3pPr>
      <a:lvl4pPr marL="3109412" algn="l" defTabSz="2072941" rtl="0" eaLnBrk="1" latinLnBrk="0" hangingPunct="1">
        <a:defRPr sz="4080" kern="1200">
          <a:solidFill>
            <a:schemeClr val="tx1"/>
          </a:solidFill>
          <a:latin typeface="+mn-lt"/>
          <a:ea typeface="+mn-ea"/>
          <a:cs typeface="+mn-cs"/>
        </a:defRPr>
      </a:lvl4pPr>
      <a:lvl5pPr marL="4145883" algn="l" defTabSz="2072941" rtl="0" eaLnBrk="1" latinLnBrk="0" hangingPunct="1">
        <a:defRPr sz="4080" kern="1200">
          <a:solidFill>
            <a:schemeClr val="tx1"/>
          </a:solidFill>
          <a:latin typeface="+mn-lt"/>
          <a:ea typeface="+mn-ea"/>
          <a:cs typeface="+mn-cs"/>
        </a:defRPr>
      </a:lvl5pPr>
      <a:lvl6pPr marL="5182352" algn="l" defTabSz="2072941" rtl="0" eaLnBrk="1" latinLnBrk="0" hangingPunct="1">
        <a:defRPr sz="4080" kern="1200">
          <a:solidFill>
            <a:schemeClr val="tx1"/>
          </a:solidFill>
          <a:latin typeface="+mn-lt"/>
          <a:ea typeface="+mn-ea"/>
          <a:cs typeface="+mn-cs"/>
        </a:defRPr>
      </a:lvl6pPr>
      <a:lvl7pPr marL="6218822" algn="l" defTabSz="2072941" rtl="0" eaLnBrk="1" latinLnBrk="0" hangingPunct="1">
        <a:defRPr sz="4080" kern="1200">
          <a:solidFill>
            <a:schemeClr val="tx1"/>
          </a:solidFill>
          <a:latin typeface="+mn-lt"/>
          <a:ea typeface="+mn-ea"/>
          <a:cs typeface="+mn-cs"/>
        </a:defRPr>
      </a:lvl7pPr>
      <a:lvl8pPr marL="7255294" algn="l" defTabSz="2072941" rtl="0" eaLnBrk="1" latinLnBrk="0" hangingPunct="1">
        <a:defRPr sz="4080" kern="1200">
          <a:solidFill>
            <a:schemeClr val="tx1"/>
          </a:solidFill>
          <a:latin typeface="+mn-lt"/>
          <a:ea typeface="+mn-ea"/>
          <a:cs typeface="+mn-cs"/>
        </a:defRPr>
      </a:lvl8pPr>
      <a:lvl9pPr marL="8291764" algn="l" defTabSz="2072941" rtl="0" eaLnBrk="1" latinLnBrk="0" hangingPunct="1">
        <a:defRPr sz="408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367" userDrawn="1">
          <p15:clr>
            <a:srgbClr val="F26B43"/>
          </p15:clr>
        </p15:guide>
        <p15:guide id="2" pos="238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6.xml"/><Relationship Id="rId1" Type="http://schemas.openxmlformats.org/officeDocument/2006/relationships/slideLayout" Target="../slideLayouts/slideLayout10.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0.xml"/><Relationship Id="rId1" Type="http://schemas.openxmlformats.org/officeDocument/2006/relationships/slideLayout" Target="../slideLayouts/slideLayout18.xml"/><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3" Type="http://schemas.openxmlformats.org/officeDocument/2006/relationships/hyperlink" Target="https://www.unwto.org/ethics-culture-and-social-responsibility" TargetMode="External"/><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jpg"/><Relationship Id="rId7" Type="http://schemas.openxmlformats.org/officeDocument/2006/relationships/image" Target="../media/image31.jpeg"/><Relationship Id="rId2" Type="http://schemas.openxmlformats.org/officeDocument/2006/relationships/notesSlide" Target="../notesSlides/notesSlide42.xml"/><Relationship Id="rId1" Type="http://schemas.openxmlformats.org/officeDocument/2006/relationships/slideLayout" Target="../slideLayouts/slideLayout16.xml"/><Relationship Id="rId6" Type="http://schemas.openxmlformats.org/officeDocument/2006/relationships/image" Target="../media/image30.jpg"/><Relationship Id="rId5" Type="http://schemas.openxmlformats.org/officeDocument/2006/relationships/image" Target="../media/image29.jpg"/><Relationship Id="rId4" Type="http://schemas.openxmlformats.org/officeDocument/2006/relationships/image" Target="../media/image28.png"/><Relationship Id="rId9" Type="http://schemas.openxmlformats.org/officeDocument/2006/relationships/image" Target="../media/image3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38E4C2AD-B0ED-7448-BF7D-B93BFA89EBD0}"/>
              </a:ext>
            </a:extLst>
          </p:cNvPr>
          <p:cNvPicPr>
            <a:picLocks noGrp="1" noChangeAspect="1"/>
          </p:cNvPicPr>
          <p:nvPr>
            <p:ph type="pic" sz="quarter" idx="20"/>
          </p:nvPr>
        </p:nvPicPr>
        <p:blipFill rotWithShape="1">
          <a:blip r:embed="rId3" cstate="screen">
            <a:extLst>
              <a:ext uri="{28A0092B-C50C-407E-A947-70E740481C1C}">
                <a14:useLocalDpi xmlns:a14="http://schemas.microsoft.com/office/drawing/2010/main"/>
              </a:ext>
            </a:extLst>
          </a:blip>
          <a:srcRect/>
          <a:stretch/>
        </p:blipFill>
        <p:spPr/>
      </p:pic>
      <p:sp>
        <p:nvSpPr>
          <p:cNvPr id="4" name="Text Placeholder 3">
            <a:extLst>
              <a:ext uri="{FF2B5EF4-FFF2-40B4-BE49-F238E27FC236}">
                <a16:creationId xmlns:a16="http://schemas.microsoft.com/office/drawing/2014/main" id="{107E17BD-9396-D927-37A1-A76D8D999CE7}"/>
              </a:ext>
            </a:extLst>
          </p:cNvPr>
          <p:cNvSpPr>
            <a:spLocks noGrp="1"/>
          </p:cNvSpPr>
          <p:nvPr>
            <p:ph type="body" sz="quarter" idx="11"/>
          </p:nvPr>
        </p:nvSpPr>
        <p:spPr>
          <a:xfrm>
            <a:off x="3623733" y="2087466"/>
            <a:ext cx="3793067" cy="1248401"/>
          </a:xfrm>
        </p:spPr>
        <p:txBody>
          <a:bodyPr/>
          <a:lstStyle/>
          <a:p>
            <a:r>
              <a:rPr lang="en-GB" sz="2400" dirty="0"/>
              <a:t>Hållbarhet och Ekoturism</a:t>
            </a:r>
          </a:p>
          <a:p>
            <a:endParaRPr lang="en-GB" sz="2400" dirty="0"/>
          </a:p>
          <a:p>
            <a:r>
              <a:rPr lang="en-GB" sz="2400" dirty="0">
                <a:solidFill>
                  <a:schemeClr val="tx2">
                    <a:lumMod val="60000"/>
                    <a:lumOff val="40000"/>
                  </a:schemeClr>
                </a:solidFill>
              </a:rPr>
              <a:t>Teoretisk bakgrund</a:t>
            </a:r>
          </a:p>
        </p:txBody>
      </p:sp>
      <p:sp>
        <p:nvSpPr>
          <p:cNvPr id="6" name="Text Placeholder 5">
            <a:extLst>
              <a:ext uri="{FF2B5EF4-FFF2-40B4-BE49-F238E27FC236}">
                <a16:creationId xmlns:a16="http://schemas.microsoft.com/office/drawing/2014/main" id="{DCD2171C-23B8-185E-7B66-2F1358084892}"/>
              </a:ext>
            </a:extLst>
          </p:cNvPr>
          <p:cNvSpPr>
            <a:spLocks noGrp="1"/>
          </p:cNvSpPr>
          <p:nvPr>
            <p:ph type="body" sz="quarter" idx="17"/>
          </p:nvPr>
        </p:nvSpPr>
        <p:spPr/>
        <p:txBody>
          <a:bodyPr>
            <a:noAutofit/>
          </a:bodyPr>
          <a:lstStyle/>
          <a:p>
            <a:r>
              <a:rPr lang="en-GB" b="0"/>
              <a:t>www.ecohealthforyouth.com</a:t>
            </a:r>
          </a:p>
        </p:txBody>
      </p:sp>
      <p:pic>
        <p:nvPicPr>
          <p:cNvPr id="10" name="Picture 9">
            <a:extLst>
              <a:ext uri="{FF2B5EF4-FFF2-40B4-BE49-F238E27FC236}">
                <a16:creationId xmlns:a16="http://schemas.microsoft.com/office/drawing/2014/main" id="{93204EC2-08BE-FECE-5085-0964FADCABAD}"/>
              </a:ext>
            </a:extLst>
          </p:cNvPr>
          <p:cNvPicPr>
            <a:picLocks noChangeAspect="1"/>
          </p:cNvPicPr>
          <p:nvPr/>
        </p:nvPicPr>
        <p:blipFill>
          <a:blip r:embed="rId4" cstate="screen">
            <a:alphaModFix amt="70000"/>
            <a:extLst>
              <a:ext uri="{28A0092B-C50C-407E-A947-70E740481C1C}">
                <a14:useLocalDpi xmlns:a14="http://schemas.microsoft.com/office/drawing/2010/main"/>
              </a:ext>
            </a:extLst>
          </a:blip>
          <a:srcRect/>
          <a:stretch>
            <a:fillRect/>
          </a:stretch>
        </p:blipFill>
        <p:spPr>
          <a:xfrm>
            <a:off x="-686436" y="3623345"/>
            <a:ext cx="5424446" cy="5424446"/>
          </a:xfrm>
          <a:custGeom>
            <a:avLst/>
            <a:gdLst>
              <a:gd name="connsiteX0" fmla="*/ 0 w 5424446"/>
              <a:gd name="connsiteY0" fmla="*/ 0 h 5424446"/>
              <a:gd name="connsiteX1" fmla="*/ 5424446 w 5424446"/>
              <a:gd name="connsiteY1" fmla="*/ 0 h 5424446"/>
              <a:gd name="connsiteX2" fmla="*/ 5424446 w 5424446"/>
              <a:gd name="connsiteY2" fmla="*/ 5424446 h 5424446"/>
              <a:gd name="connsiteX3" fmla="*/ 706466 w 5424446"/>
              <a:gd name="connsiteY3" fmla="*/ 5424446 h 5424446"/>
              <a:gd name="connsiteX4" fmla="*/ 706466 w 5424446"/>
              <a:gd name="connsiteY4" fmla="*/ 420494 h 5424446"/>
              <a:gd name="connsiteX5" fmla="*/ 0 w 5424446"/>
              <a:gd name="connsiteY5" fmla="*/ 420494 h 5424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24446" h="5424446">
                <a:moveTo>
                  <a:pt x="0" y="0"/>
                </a:moveTo>
                <a:lnTo>
                  <a:pt x="5424446" y="0"/>
                </a:lnTo>
                <a:lnTo>
                  <a:pt x="5424446" y="5424446"/>
                </a:lnTo>
                <a:lnTo>
                  <a:pt x="706466" y="5424446"/>
                </a:lnTo>
                <a:lnTo>
                  <a:pt x="706466" y="420494"/>
                </a:lnTo>
                <a:lnTo>
                  <a:pt x="0" y="420494"/>
                </a:lnTo>
                <a:close/>
              </a:path>
            </a:pathLst>
          </a:custGeom>
        </p:spPr>
      </p:pic>
    </p:spTree>
    <p:extLst>
      <p:ext uri="{BB962C8B-B14F-4D97-AF65-F5344CB8AC3E}">
        <p14:creationId xmlns:p14="http://schemas.microsoft.com/office/powerpoint/2010/main" val="8065685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6434D9-09E0-498B-371D-E6DFD1D54A48}"/>
            </a:ext>
          </a:extLst>
        </p:cNvPr>
        <p:cNvGrpSpPr/>
        <p:nvPr/>
      </p:nvGrpSpPr>
      <p:grpSpPr>
        <a:xfrm>
          <a:off x="0" y="0"/>
          <a:ext cx="0" cy="0"/>
          <a:chOff x="0" y="0"/>
          <a:chExt cx="0" cy="0"/>
        </a:xfrm>
      </p:grpSpPr>
      <p:sp>
        <p:nvSpPr>
          <p:cNvPr id="6" name="Rektangel 5">
            <a:extLst>
              <a:ext uri="{FF2B5EF4-FFF2-40B4-BE49-F238E27FC236}">
                <a16:creationId xmlns:a16="http://schemas.microsoft.com/office/drawing/2014/main" id="{4CE10461-C0C6-046B-3625-69E3781E6DD8}"/>
              </a:ext>
            </a:extLst>
          </p:cNvPr>
          <p:cNvSpPr/>
          <p:nvPr/>
        </p:nvSpPr>
        <p:spPr>
          <a:xfrm>
            <a:off x="815250" y="6568831"/>
            <a:ext cx="3299268" cy="24033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Slide Number Placeholder 1">
            <a:extLst>
              <a:ext uri="{FF2B5EF4-FFF2-40B4-BE49-F238E27FC236}">
                <a16:creationId xmlns:a16="http://schemas.microsoft.com/office/drawing/2014/main" id="{53394110-1B13-A675-2DE9-54D504E6D0FD}"/>
              </a:ext>
            </a:extLst>
          </p:cNvPr>
          <p:cNvSpPr>
            <a:spLocks noGrp="1"/>
          </p:cNvSpPr>
          <p:nvPr>
            <p:ph type="sldNum" sz="quarter" idx="4"/>
          </p:nvPr>
        </p:nvSpPr>
        <p:spPr/>
        <p:txBody>
          <a:bodyPr/>
          <a:lstStyle/>
          <a:p>
            <a:fld id="{CB2079F2-58AF-ED44-82D7-E04B2F6FD686}" type="slidenum">
              <a:rPr lang="en-US" smtClean="0"/>
              <a:pPr/>
              <a:t>10</a:t>
            </a:fld>
            <a:endParaRPr lang="en-US" dirty="0"/>
          </a:p>
        </p:txBody>
      </p:sp>
      <p:sp>
        <p:nvSpPr>
          <p:cNvPr id="5" name="Text Placeholder 4">
            <a:extLst>
              <a:ext uri="{FF2B5EF4-FFF2-40B4-BE49-F238E27FC236}">
                <a16:creationId xmlns:a16="http://schemas.microsoft.com/office/drawing/2014/main" id="{DAD5DD52-19E1-F72E-F378-2E2D3000CFC9}"/>
              </a:ext>
            </a:extLst>
          </p:cNvPr>
          <p:cNvSpPr>
            <a:spLocks noGrp="1"/>
          </p:cNvSpPr>
          <p:nvPr>
            <p:ph type="body" sz="quarter" idx="32"/>
          </p:nvPr>
        </p:nvSpPr>
        <p:spPr>
          <a:xfrm>
            <a:off x="801602" y="2021227"/>
            <a:ext cx="5956470" cy="7400632"/>
          </a:xfrm>
        </p:spPr>
        <p:txBody>
          <a:bodyPr numCol="1"/>
          <a:lstStyle/>
          <a:p>
            <a:pPr algn="l"/>
            <a:r>
              <a:rPr lang="en-GB" sz="1600" b="1" dirty="0">
                <a:latin typeface="Calibri" panose="020F0502020204030204" pitchFamily="34" charset="0"/>
                <a:cs typeface="Calibri" panose="020F0502020204030204" pitchFamily="34" charset="0"/>
              </a:rPr>
              <a:t>8 viktiga resultat om IPCC:s sjätte rapport:</a:t>
            </a:r>
          </a:p>
          <a:p>
            <a:pPr algn="l"/>
            <a:endParaRPr lang="en-GB" sz="1600" b="1" dirty="0">
              <a:latin typeface="Calibri" panose="020F0502020204030204" pitchFamily="34" charset="0"/>
              <a:cs typeface="Calibri" panose="020F0502020204030204" pitchFamily="34" charset="0"/>
            </a:endParaRPr>
          </a:p>
          <a:p>
            <a:pPr algn="l"/>
            <a:r>
              <a:rPr lang="en-GB" sz="1600" b="1" dirty="0">
                <a:latin typeface="Calibri" panose="020F0502020204030204" pitchFamily="34" charset="0"/>
                <a:cs typeface="Calibri" panose="020F0502020204030204" pitchFamily="34" charset="0"/>
              </a:rPr>
              <a:t>1. Orsak till klimatförändringar: </a:t>
            </a:r>
            <a:r>
              <a:rPr lang="en-GB" sz="1600" dirty="0">
                <a:latin typeface="Calibri" panose="020F0502020204030204" pitchFamily="34" charset="0"/>
                <a:cs typeface="Calibri" panose="020F0502020204030204" pitchFamily="34" charset="0"/>
              </a:rPr>
              <a:t>Människor orsakar klimatförändringar, vilket är farligt för både människor och natur.</a:t>
            </a:r>
          </a:p>
          <a:p>
            <a:pPr marL="342900" indent="-342900" algn="l">
              <a:buAutoNum type="arabicPeriod"/>
            </a:pPr>
            <a:endParaRPr lang="en-GB" sz="1600" dirty="0">
              <a:latin typeface="Calibri" panose="020F0502020204030204" pitchFamily="34" charset="0"/>
              <a:cs typeface="Calibri" panose="020F0502020204030204" pitchFamily="34" charset="0"/>
            </a:endParaRPr>
          </a:p>
          <a:p>
            <a:pPr algn="l"/>
            <a:r>
              <a:rPr lang="en-GB" sz="1600" b="1" dirty="0">
                <a:latin typeface="Calibri" panose="020F0502020204030204" pitchFamily="34" charset="0"/>
                <a:cs typeface="Calibri" panose="020F0502020204030204" pitchFamily="34" charset="0"/>
              </a:rPr>
              <a:t>2. Observerbara effekter</a:t>
            </a:r>
            <a:r>
              <a:rPr lang="en-GB" sz="1600" dirty="0">
                <a:latin typeface="Calibri" panose="020F0502020204030204" pitchFamily="34" charset="0"/>
                <a:cs typeface="Calibri" panose="020F0502020204030204" pitchFamily="34" charset="0"/>
              </a:rPr>
              <a:t>: Jorden blir varmare, isen smälter och havsnivån stiger.</a:t>
            </a:r>
          </a:p>
          <a:p>
            <a:pPr algn="l"/>
            <a:endParaRPr lang="en-GB" sz="1600" dirty="0">
              <a:latin typeface="Calibri" panose="020F0502020204030204" pitchFamily="34" charset="0"/>
              <a:cs typeface="Calibri" panose="020F0502020204030204" pitchFamily="34" charset="0"/>
            </a:endParaRPr>
          </a:p>
          <a:p>
            <a:pPr algn="l"/>
            <a:r>
              <a:rPr lang="en-GB" sz="1600" b="1" dirty="0">
                <a:latin typeface="Calibri" panose="020F0502020204030204" pitchFamily="34" charset="0"/>
                <a:cs typeface="Calibri" panose="020F0502020204030204" pitchFamily="34" charset="0"/>
              </a:rPr>
              <a:t>3. Extremt väder: </a:t>
            </a:r>
            <a:r>
              <a:rPr lang="en-GB" sz="1600" dirty="0">
                <a:latin typeface="Calibri" panose="020F0502020204030204" pitchFamily="34" charset="0"/>
                <a:cs typeface="Calibri" panose="020F0502020204030204" pitchFamily="34" charset="0"/>
              </a:rPr>
              <a:t>Vi upplever fler allvarliga och frekventa extrema väderhändelser.</a:t>
            </a:r>
          </a:p>
          <a:p>
            <a:pPr algn="l"/>
            <a:endParaRPr lang="en-GB" sz="1600" dirty="0">
              <a:latin typeface="Calibri" panose="020F0502020204030204" pitchFamily="34" charset="0"/>
              <a:cs typeface="Calibri" panose="020F0502020204030204" pitchFamily="34" charset="0"/>
            </a:endParaRPr>
          </a:p>
          <a:p>
            <a:pPr algn="l"/>
            <a:r>
              <a:rPr lang="en-GB" sz="1600" b="1" dirty="0">
                <a:latin typeface="Calibri" panose="020F0502020204030204" pitchFamily="34" charset="0"/>
                <a:cs typeface="Calibri" panose="020F0502020204030204" pitchFamily="34" charset="0"/>
              </a:rPr>
              <a:t>4. Miljöförstöring: </a:t>
            </a:r>
            <a:r>
              <a:rPr lang="en-GB" sz="1600" dirty="0">
                <a:latin typeface="Calibri" panose="020F0502020204030204" pitchFamily="34" charset="0"/>
                <a:cs typeface="Calibri" panose="020F0502020204030204" pitchFamily="34" charset="0"/>
              </a:rPr>
              <a:t>Haven blir surare, den biologiska mångfalden minskar och vattnet blir allt knappare.</a:t>
            </a:r>
          </a:p>
          <a:p>
            <a:pPr algn="l"/>
            <a:endParaRPr lang="en-GB" sz="1600" dirty="0">
              <a:latin typeface="Calibri" panose="020F0502020204030204" pitchFamily="34" charset="0"/>
              <a:cs typeface="Calibri" panose="020F0502020204030204" pitchFamily="34" charset="0"/>
            </a:endParaRPr>
          </a:p>
          <a:p>
            <a:pPr algn="l"/>
            <a:r>
              <a:rPr lang="en-GB" sz="1600" b="1" dirty="0">
                <a:latin typeface="Calibri" panose="020F0502020204030204" pitchFamily="34" charset="0"/>
                <a:cs typeface="Calibri" panose="020F0502020204030204" pitchFamily="34" charset="0"/>
              </a:rPr>
              <a:t>5. Ojämlikhetens inverkan: </a:t>
            </a:r>
            <a:r>
              <a:rPr lang="en-GB" sz="1600" dirty="0">
                <a:latin typeface="Calibri" panose="020F0502020204030204" pitchFamily="34" charset="0"/>
                <a:cs typeface="Calibri" panose="020F0502020204030204" pitchFamily="34" charset="0"/>
              </a:rPr>
              <a:t>Klimatförändringarna förvärrar befintliga ojämlikheter.</a:t>
            </a:r>
          </a:p>
          <a:p>
            <a:pPr algn="l"/>
            <a:endParaRPr lang="en-GB" sz="1600" dirty="0">
              <a:latin typeface="Calibri" panose="020F0502020204030204" pitchFamily="34" charset="0"/>
              <a:cs typeface="Calibri" panose="020F0502020204030204" pitchFamily="34" charset="0"/>
            </a:endParaRPr>
          </a:p>
          <a:p>
            <a:pPr algn="l"/>
            <a:r>
              <a:rPr lang="en-GB" sz="1600" b="1" dirty="0">
                <a:latin typeface="Calibri" panose="020F0502020204030204" pitchFamily="34" charset="0"/>
                <a:cs typeface="Calibri" panose="020F0502020204030204" pitchFamily="34" charset="0"/>
              </a:rPr>
              <a:t>6. Ekonomisk risk: </a:t>
            </a:r>
            <a:r>
              <a:rPr lang="en-GB" sz="1600" dirty="0">
                <a:latin typeface="Calibri" panose="020F0502020204030204" pitchFamily="34" charset="0"/>
                <a:cs typeface="Calibri" panose="020F0502020204030204" pitchFamily="34" charset="0"/>
              </a:rPr>
              <a:t>Den globala ekonomin är i riskzonen på grund av klimatförändringarna.</a:t>
            </a:r>
          </a:p>
          <a:p>
            <a:pPr algn="l"/>
            <a:endParaRPr lang="en-GB" sz="1600" dirty="0">
              <a:latin typeface="Calibri" panose="020F0502020204030204" pitchFamily="34" charset="0"/>
              <a:cs typeface="Calibri" panose="020F0502020204030204" pitchFamily="34" charset="0"/>
            </a:endParaRPr>
          </a:p>
          <a:p>
            <a:pPr algn="l"/>
            <a:r>
              <a:rPr lang="en-GB" sz="1600" b="1" dirty="0">
                <a:latin typeface="Calibri" panose="020F0502020204030204" pitchFamily="34" charset="0"/>
                <a:cs typeface="Calibri" panose="020F0502020204030204" pitchFamily="34" charset="0"/>
              </a:rPr>
              <a:t>7. Utsläppsminskning: </a:t>
            </a:r>
            <a:r>
              <a:rPr lang="en-GB" sz="1600" dirty="0">
                <a:latin typeface="Calibri" panose="020F0502020204030204" pitchFamily="34" charset="0"/>
                <a:cs typeface="Calibri" panose="020F0502020204030204" pitchFamily="34" charset="0"/>
              </a:rPr>
              <a:t>Vi kan halvera utsläppen till 2030 med förändringar inom alla sektorer.</a:t>
            </a:r>
          </a:p>
          <a:p>
            <a:pPr algn="l"/>
            <a:endParaRPr lang="en-GB" sz="1600" dirty="0">
              <a:latin typeface="Calibri" panose="020F0502020204030204" pitchFamily="34" charset="0"/>
              <a:cs typeface="Calibri" panose="020F0502020204030204" pitchFamily="34" charset="0"/>
            </a:endParaRPr>
          </a:p>
          <a:p>
            <a:pPr algn="l"/>
            <a:r>
              <a:rPr lang="en-GB" sz="1600" b="1" dirty="0">
                <a:latin typeface="Calibri" panose="020F0502020204030204" pitchFamily="34" charset="0"/>
                <a:cs typeface="Calibri" panose="020F0502020204030204" pitchFamily="34" charset="0"/>
              </a:rPr>
              <a:t>8. Globalt samarbete: </a:t>
            </a:r>
            <a:r>
              <a:rPr lang="en-GB" sz="1600" dirty="0">
                <a:latin typeface="Calibri" panose="020F0502020204030204" pitchFamily="34" charset="0"/>
                <a:cs typeface="Calibri" panose="020F0502020204030204" pitchFamily="34" charset="0"/>
              </a:rPr>
              <a:t>För att hantera klimatförändringen krävs samarbete mellan länderna.</a:t>
            </a:r>
          </a:p>
          <a:p>
            <a:pPr algn="l"/>
            <a:endParaRPr lang="en-GB" sz="1600" dirty="0">
              <a:latin typeface="Calibri" panose="020F0502020204030204" pitchFamily="34" charset="0"/>
              <a:cs typeface="Calibri" panose="020F0502020204030204" pitchFamily="34" charset="0"/>
            </a:endParaRPr>
          </a:p>
          <a:p>
            <a:pPr algn="l"/>
            <a:r>
              <a:rPr lang="en-GB" sz="1600" b="1" dirty="0">
                <a:latin typeface="Calibri" panose="020F0502020204030204" pitchFamily="34" charset="0"/>
                <a:cs typeface="Calibri" panose="020F0502020204030204" pitchFamily="34" charset="0"/>
              </a:rPr>
              <a:t>Ta reda på mer om den senaste IPPC-rapporten: </a:t>
            </a:r>
            <a:r>
              <a:rPr lang="en-GB" sz="1600" dirty="0">
                <a:latin typeface="Calibri" panose="020F0502020204030204" pitchFamily="34" charset="0"/>
                <a:cs typeface="Calibri" panose="020F0502020204030204" pitchFamily="34" charset="0"/>
              </a:rPr>
              <a:t>https://wmo.int/publication-series/european-state-of-climate-2023</a:t>
            </a:r>
          </a:p>
        </p:txBody>
      </p:sp>
      <p:sp>
        <p:nvSpPr>
          <p:cNvPr id="3" name="Text Placeholder 2">
            <a:extLst>
              <a:ext uri="{FF2B5EF4-FFF2-40B4-BE49-F238E27FC236}">
                <a16:creationId xmlns:a16="http://schemas.microsoft.com/office/drawing/2014/main" id="{335BA1CF-9809-1001-0896-D0EF02A08EBD}"/>
              </a:ext>
            </a:extLst>
          </p:cNvPr>
          <p:cNvSpPr>
            <a:spLocks noGrp="1"/>
          </p:cNvSpPr>
          <p:nvPr>
            <p:ph type="body" sz="quarter" idx="46"/>
          </p:nvPr>
        </p:nvSpPr>
        <p:spPr/>
        <p:txBody>
          <a:bodyPr>
            <a:normAutofit/>
          </a:bodyPr>
          <a:lstStyle/>
          <a:p>
            <a:r>
              <a:rPr lang="en-GB" dirty="0"/>
              <a:t>Vad är IPCC?</a:t>
            </a:r>
          </a:p>
        </p:txBody>
      </p:sp>
      <p:sp>
        <p:nvSpPr>
          <p:cNvPr id="4" name="Text Placeholder 3">
            <a:extLst>
              <a:ext uri="{FF2B5EF4-FFF2-40B4-BE49-F238E27FC236}">
                <a16:creationId xmlns:a16="http://schemas.microsoft.com/office/drawing/2014/main" id="{B4A7D8A7-C2B0-93EC-B194-B58DE17094B2}"/>
              </a:ext>
            </a:extLst>
          </p:cNvPr>
          <p:cNvSpPr>
            <a:spLocks noGrp="1"/>
          </p:cNvSpPr>
          <p:nvPr>
            <p:ph type="body" sz="quarter" idx="47"/>
          </p:nvPr>
        </p:nvSpPr>
        <p:spPr/>
        <p:txBody>
          <a:bodyPr>
            <a:normAutofit/>
          </a:bodyPr>
          <a:lstStyle/>
          <a:p>
            <a:r>
              <a:rPr lang="en-US" sz="2800" dirty="0"/>
              <a:t>1a Att förstå hållbarhet</a:t>
            </a:r>
          </a:p>
        </p:txBody>
      </p:sp>
    </p:spTree>
    <p:extLst>
      <p:ext uri="{BB962C8B-B14F-4D97-AF65-F5344CB8AC3E}">
        <p14:creationId xmlns:p14="http://schemas.microsoft.com/office/powerpoint/2010/main" val="17931675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7A69BA-E714-09B7-8294-A6EB7B096D21}"/>
            </a:ext>
          </a:extLst>
        </p:cNvPr>
        <p:cNvGrpSpPr/>
        <p:nvPr/>
      </p:nvGrpSpPr>
      <p:grpSpPr>
        <a:xfrm>
          <a:off x="0" y="0"/>
          <a:ext cx="0" cy="0"/>
          <a:chOff x="0" y="0"/>
          <a:chExt cx="0" cy="0"/>
        </a:xfrm>
      </p:grpSpPr>
      <p:sp>
        <p:nvSpPr>
          <p:cNvPr id="6" name="Rektangel 5">
            <a:extLst>
              <a:ext uri="{FF2B5EF4-FFF2-40B4-BE49-F238E27FC236}">
                <a16:creationId xmlns:a16="http://schemas.microsoft.com/office/drawing/2014/main" id="{B9CAF634-55BF-62C2-DA96-4EBE19385C0A}"/>
              </a:ext>
            </a:extLst>
          </p:cNvPr>
          <p:cNvSpPr/>
          <p:nvPr/>
        </p:nvSpPr>
        <p:spPr>
          <a:xfrm>
            <a:off x="0" y="8288449"/>
            <a:ext cx="3299268" cy="24033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Slide Number Placeholder 1">
            <a:extLst>
              <a:ext uri="{FF2B5EF4-FFF2-40B4-BE49-F238E27FC236}">
                <a16:creationId xmlns:a16="http://schemas.microsoft.com/office/drawing/2014/main" id="{14DEBF84-15A9-F319-4FA6-B9975C1A87F9}"/>
              </a:ext>
            </a:extLst>
          </p:cNvPr>
          <p:cNvSpPr>
            <a:spLocks noGrp="1"/>
          </p:cNvSpPr>
          <p:nvPr>
            <p:ph type="sldNum" sz="quarter" idx="4"/>
          </p:nvPr>
        </p:nvSpPr>
        <p:spPr/>
        <p:txBody>
          <a:bodyPr/>
          <a:lstStyle/>
          <a:p>
            <a:fld id="{CB2079F2-58AF-ED44-82D7-E04B2F6FD686}" type="slidenum">
              <a:rPr lang="en-US" smtClean="0"/>
              <a:pPr/>
              <a:t>11</a:t>
            </a:fld>
            <a:endParaRPr lang="en-US" dirty="0"/>
          </a:p>
        </p:txBody>
      </p:sp>
      <p:sp>
        <p:nvSpPr>
          <p:cNvPr id="5" name="Text Placeholder 4">
            <a:extLst>
              <a:ext uri="{FF2B5EF4-FFF2-40B4-BE49-F238E27FC236}">
                <a16:creationId xmlns:a16="http://schemas.microsoft.com/office/drawing/2014/main" id="{360A012E-0493-EE63-8B02-08E943B559A5}"/>
              </a:ext>
            </a:extLst>
          </p:cNvPr>
          <p:cNvSpPr>
            <a:spLocks noGrp="1"/>
          </p:cNvSpPr>
          <p:nvPr>
            <p:ph type="body" sz="quarter" idx="32"/>
          </p:nvPr>
        </p:nvSpPr>
        <p:spPr>
          <a:xfrm>
            <a:off x="801602" y="2257665"/>
            <a:ext cx="5956470" cy="7400632"/>
          </a:xfrm>
        </p:spPr>
        <p:txBody>
          <a:bodyPr numCol="1"/>
          <a:lstStyle/>
          <a:p>
            <a:r>
              <a:rPr lang="en-GB" sz="1600" dirty="0">
                <a:latin typeface="Calibri" panose="020F0502020204030204" pitchFamily="34" charset="0"/>
                <a:cs typeface="Calibri" panose="020F0502020204030204" pitchFamily="34" charset="0"/>
              </a:rPr>
              <a:t>Att ta itu med de utmaningar som de planetära gränserna innebär kräver samordnade insatser på lokal, nationell och global nivå. Här är några strategier för att se till att vi upprätthåller miljöförhållanden som är gynnsamma för livet:</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Minska utsläppen av växthusgaser: </a:t>
            </a:r>
            <a:r>
              <a:rPr lang="en-GB" sz="1600" dirty="0">
                <a:latin typeface="Calibri" panose="020F0502020204030204" pitchFamily="34" charset="0"/>
                <a:cs typeface="Calibri" panose="020F0502020204030204" pitchFamily="34" charset="0"/>
              </a:rPr>
              <a:t>Genomföra policyer och initiativ för att minska utsläppen av koldioxid och andra växthusgaser, t.ex. genom att övergå till förnybara energikällor, förbättra energieffektiviteten och främja hållbara transporter.</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Skydda den biologiska mångfalden: </a:t>
            </a:r>
            <a:r>
              <a:rPr lang="en-GB" sz="1600" dirty="0">
                <a:latin typeface="Calibri" panose="020F0502020204030204" pitchFamily="34" charset="0"/>
                <a:cs typeface="Calibri" panose="020F0502020204030204" pitchFamily="34" charset="0"/>
              </a:rPr>
              <a:t>Inrätta och utvidga skyddade områden, återställ skadade livsmiljöer och implementera hållbara markförvaltningsmetoder för att bevara biologisk mångfald och ekosystemtjänster.</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Främja hållbar markanvändning: </a:t>
            </a:r>
            <a:r>
              <a:rPr lang="en-GB" sz="1600" dirty="0">
                <a:latin typeface="Calibri" panose="020F0502020204030204" pitchFamily="34" charset="0"/>
                <a:cs typeface="Calibri" panose="020F0502020204030204" pitchFamily="34" charset="0"/>
              </a:rPr>
              <a:t>Uppmuntra hållbara jordbruksmetoder, minska avskogningen och främja återbeskogning och beskogningsinsatser för att bevara naturmark och upprätthålla ekosystemfunktioner.</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Hantera näringsämnenas kretslopp: </a:t>
            </a:r>
            <a:r>
              <a:rPr lang="en-GB" sz="1600" dirty="0">
                <a:latin typeface="Calibri" panose="020F0502020204030204" pitchFamily="34" charset="0"/>
                <a:cs typeface="Calibri" panose="020F0502020204030204" pitchFamily="34" charset="0"/>
              </a:rPr>
              <a:t>Genomför åtgärder för att minska näringsläckage från jordbruk och avloppsvatten, förbättra markhälsan och främja hållbara metoder för hantering av näringsämnen för att skydda vattenkvaliteten och den biologiska mångfalden.</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Bevara vattenresurserna: </a:t>
            </a:r>
            <a:r>
              <a:rPr lang="en-GB" sz="1600" dirty="0">
                <a:latin typeface="Calibri" panose="020F0502020204030204" pitchFamily="34" charset="0"/>
                <a:cs typeface="Calibri" panose="020F0502020204030204" pitchFamily="34" charset="0"/>
              </a:rPr>
              <a:t>Implementera vattenbesparingsåtgärder, investera i vatteninfrastruktur och förvaltningssystem och främja hållbara vattenanvändningsmetoder för att säkerställa tillgång till rent vatten för människor och ekosystem.</a:t>
            </a:r>
          </a:p>
          <a:p>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72230C9E-2167-47D5-5219-BF4BAE39E19B}"/>
              </a:ext>
            </a:extLst>
          </p:cNvPr>
          <p:cNvSpPr>
            <a:spLocks noGrp="1"/>
          </p:cNvSpPr>
          <p:nvPr>
            <p:ph type="body" sz="quarter" idx="46"/>
          </p:nvPr>
        </p:nvSpPr>
        <p:spPr/>
        <p:txBody>
          <a:bodyPr>
            <a:normAutofit/>
          </a:bodyPr>
          <a:lstStyle/>
          <a:p>
            <a:r>
              <a:rPr lang="en-GB" dirty="0"/>
              <a:t>Utforska sätt att främja hållbarhet</a:t>
            </a:r>
          </a:p>
        </p:txBody>
      </p:sp>
      <p:sp>
        <p:nvSpPr>
          <p:cNvPr id="4" name="Text Placeholder 3">
            <a:extLst>
              <a:ext uri="{FF2B5EF4-FFF2-40B4-BE49-F238E27FC236}">
                <a16:creationId xmlns:a16="http://schemas.microsoft.com/office/drawing/2014/main" id="{19E012D7-034A-D6C1-BF8B-BE41D3EA123E}"/>
              </a:ext>
            </a:extLst>
          </p:cNvPr>
          <p:cNvSpPr>
            <a:spLocks noGrp="1"/>
          </p:cNvSpPr>
          <p:nvPr>
            <p:ph type="body" sz="quarter" idx="47"/>
          </p:nvPr>
        </p:nvSpPr>
        <p:spPr/>
        <p:txBody>
          <a:bodyPr>
            <a:normAutofit/>
          </a:bodyPr>
          <a:lstStyle/>
          <a:p>
            <a:r>
              <a:rPr lang="en-US" sz="2800" dirty="0"/>
              <a:t>1a Att förstå hållbarhet</a:t>
            </a:r>
          </a:p>
        </p:txBody>
      </p:sp>
    </p:spTree>
    <p:extLst>
      <p:ext uri="{BB962C8B-B14F-4D97-AF65-F5344CB8AC3E}">
        <p14:creationId xmlns:p14="http://schemas.microsoft.com/office/powerpoint/2010/main" val="33503092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28F654-3258-446A-7F47-3183EA61B400}"/>
            </a:ext>
          </a:extLst>
        </p:cNvPr>
        <p:cNvGrpSpPr/>
        <p:nvPr/>
      </p:nvGrpSpPr>
      <p:grpSpPr>
        <a:xfrm>
          <a:off x="0" y="0"/>
          <a:ext cx="0" cy="0"/>
          <a:chOff x="0" y="0"/>
          <a:chExt cx="0" cy="0"/>
        </a:xfrm>
      </p:grpSpPr>
      <p:sp>
        <p:nvSpPr>
          <p:cNvPr id="7" name="Rektangel 6">
            <a:extLst>
              <a:ext uri="{FF2B5EF4-FFF2-40B4-BE49-F238E27FC236}">
                <a16:creationId xmlns:a16="http://schemas.microsoft.com/office/drawing/2014/main" id="{EE5C286E-7077-F77D-66D0-3081B2DEA757}"/>
              </a:ext>
            </a:extLst>
          </p:cNvPr>
          <p:cNvSpPr/>
          <p:nvPr/>
        </p:nvSpPr>
        <p:spPr>
          <a:xfrm>
            <a:off x="0" y="8288449"/>
            <a:ext cx="3299268" cy="24033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6" name="Rektangel 5">
            <a:extLst>
              <a:ext uri="{FF2B5EF4-FFF2-40B4-BE49-F238E27FC236}">
                <a16:creationId xmlns:a16="http://schemas.microsoft.com/office/drawing/2014/main" id="{A0D08C2D-02AD-741C-6940-B51AEB064131}"/>
              </a:ext>
            </a:extLst>
          </p:cNvPr>
          <p:cNvSpPr/>
          <p:nvPr/>
        </p:nvSpPr>
        <p:spPr>
          <a:xfrm>
            <a:off x="832516" y="7032854"/>
            <a:ext cx="3299268" cy="24033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Slide Number Placeholder 1">
            <a:extLst>
              <a:ext uri="{FF2B5EF4-FFF2-40B4-BE49-F238E27FC236}">
                <a16:creationId xmlns:a16="http://schemas.microsoft.com/office/drawing/2014/main" id="{8DCA88B6-BA5B-989B-8A9E-0AE6E9F9C4BB}"/>
              </a:ext>
            </a:extLst>
          </p:cNvPr>
          <p:cNvSpPr>
            <a:spLocks noGrp="1"/>
          </p:cNvSpPr>
          <p:nvPr>
            <p:ph type="sldNum" sz="quarter" idx="4"/>
          </p:nvPr>
        </p:nvSpPr>
        <p:spPr/>
        <p:txBody>
          <a:bodyPr/>
          <a:lstStyle/>
          <a:p>
            <a:fld id="{CB2079F2-58AF-ED44-82D7-E04B2F6FD686}" type="slidenum">
              <a:rPr lang="en-US" smtClean="0"/>
              <a:pPr/>
              <a:t>12</a:t>
            </a:fld>
            <a:endParaRPr lang="en-US" dirty="0"/>
          </a:p>
        </p:txBody>
      </p:sp>
      <p:sp>
        <p:nvSpPr>
          <p:cNvPr id="5" name="Text Placeholder 4">
            <a:extLst>
              <a:ext uri="{FF2B5EF4-FFF2-40B4-BE49-F238E27FC236}">
                <a16:creationId xmlns:a16="http://schemas.microsoft.com/office/drawing/2014/main" id="{038E9C15-3607-B83F-D0DE-BEA0ED6BFC99}"/>
              </a:ext>
            </a:extLst>
          </p:cNvPr>
          <p:cNvSpPr>
            <a:spLocks noGrp="1"/>
          </p:cNvSpPr>
          <p:nvPr>
            <p:ph type="body" sz="quarter" idx="32"/>
          </p:nvPr>
        </p:nvSpPr>
        <p:spPr>
          <a:xfrm>
            <a:off x="801602" y="2257665"/>
            <a:ext cx="5956470" cy="7400632"/>
          </a:xfrm>
        </p:spPr>
        <p:txBody>
          <a:bodyPr numCol="1"/>
          <a:lstStyle/>
          <a:p>
            <a:r>
              <a:rPr lang="en-GB" sz="1600" b="1" dirty="0">
                <a:latin typeface="Calibri" panose="020F0502020204030204" pitchFamily="34" charset="0"/>
                <a:cs typeface="Calibri" panose="020F0502020204030204" pitchFamily="34" charset="0"/>
              </a:rPr>
              <a:t>Minska föroreningarna: </a:t>
            </a:r>
            <a:r>
              <a:rPr lang="en-GB" sz="1600" dirty="0">
                <a:latin typeface="Calibri" panose="020F0502020204030204" pitchFamily="34" charset="0"/>
                <a:cs typeface="Calibri" panose="020F0502020204030204" pitchFamily="34" charset="0"/>
              </a:rPr>
              <a:t>Genomdriv regler för att minska föroreningar från industri-, jordbruks- och stadskällor, investera i teknik för föroreningskontroll och främja renare produktionsmetoder för att skydda luft-, vatten- och markkvalitet.</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Främja hållbar konsumtion och produktion: </a:t>
            </a:r>
            <a:r>
              <a:rPr lang="en-GB" sz="1600" dirty="0">
                <a:latin typeface="Calibri" panose="020F0502020204030204" pitchFamily="34" charset="0"/>
                <a:cs typeface="Calibri" panose="020F0502020204030204" pitchFamily="34" charset="0"/>
              </a:rPr>
              <a:t>Uppmuntra hållbara konsumtionsmönster, främja resurseffektivitet och stödja utveckling och införande av grön teknik för att minska miljöpåverkan.</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Ta itu med havsförsurning: </a:t>
            </a:r>
            <a:r>
              <a:rPr lang="en-GB" sz="1600" dirty="0">
                <a:latin typeface="Calibri" panose="020F0502020204030204" pitchFamily="34" charset="0"/>
                <a:cs typeface="Calibri" panose="020F0502020204030204" pitchFamily="34" charset="0"/>
              </a:rPr>
              <a:t>Minska koldioxidutsläppen för att mildra havsförsurningen, skydda marina livsmiljöer och arter och främja hållbar fiskeriförvaltning för att säkerställa de marina ekosystemens hälsa och motståndskraft.</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Förbättra det internationella samarbetet: </a:t>
            </a:r>
            <a:r>
              <a:rPr lang="en-GB" sz="1600" dirty="0">
                <a:latin typeface="Calibri" panose="020F0502020204030204" pitchFamily="34" charset="0"/>
                <a:cs typeface="Calibri" panose="020F0502020204030204" pitchFamily="34" charset="0"/>
              </a:rPr>
              <a:t>Främja samarbete mellan regeringar, företag, civilsamhällesorganisationer och internationella institutioner för att ta itu med globala miljöutmaningar, dela kunskap och resurser och implementera effektiva lösningar.</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Stärk lokalsamhällen: </a:t>
            </a:r>
            <a:r>
              <a:rPr lang="en-GB" sz="1600" dirty="0">
                <a:latin typeface="Calibri" panose="020F0502020204030204" pitchFamily="34" charset="0"/>
                <a:cs typeface="Calibri" panose="020F0502020204030204" pitchFamily="34" charset="0"/>
              </a:rPr>
              <a:t>Engagera och stärka lokalsamhällen i miljörelaterade beslutsprocesser, stödja gräsrotsinitiativ och främja utbildning och medvetandehöjande insatser för att bygga en kultur av miljöförvaltning och hållbarhet.</a:t>
            </a:r>
          </a:p>
          <a:p>
            <a:endParaRPr lang="en-GB" sz="1600" dirty="0">
              <a:latin typeface="Calibri" panose="020F0502020204030204" pitchFamily="34" charset="0"/>
              <a:cs typeface="Calibri" panose="020F0502020204030204" pitchFamily="34" charset="0"/>
            </a:endParaRPr>
          </a:p>
          <a:p>
            <a:r>
              <a:rPr lang="en-GB" sz="1600" dirty="0">
                <a:latin typeface="Calibri" panose="020F0502020204030204" pitchFamily="34" charset="0"/>
                <a:cs typeface="Calibri" panose="020F0502020204030204" pitchFamily="34" charset="0"/>
              </a:rPr>
              <a:t>Genom att implementera dessa strategier och arbeta tillsammans för att ta itu med miljöutmaningar kan vi bidra till att säkerställa att vi upprätthåller miljöförhållanden som är gynnsamma för livet på jorden nu och för framtida generationer.</a:t>
            </a: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0010BA46-503B-1376-DB6E-8172743FE478}"/>
              </a:ext>
            </a:extLst>
          </p:cNvPr>
          <p:cNvSpPr>
            <a:spLocks noGrp="1"/>
          </p:cNvSpPr>
          <p:nvPr>
            <p:ph type="body" sz="quarter" idx="46"/>
          </p:nvPr>
        </p:nvSpPr>
        <p:spPr/>
        <p:txBody>
          <a:bodyPr>
            <a:normAutofit/>
          </a:bodyPr>
          <a:lstStyle/>
          <a:p>
            <a:r>
              <a:rPr lang="en-GB" dirty="0"/>
              <a:t>Utforska sätt att främja hållbarhet</a:t>
            </a:r>
          </a:p>
        </p:txBody>
      </p:sp>
      <p:sp>
        <p:nvSpPr>
          <p:cNvPr id="4" name="Text Placeholder 3">
            <a:extLst>
              <a:ext uri="{FF2B5EF4-FFF2-40B4-BE49-F238E27FC236}">
                <a16:creationId xmlns:a16="http://schemas.microsoft.com/office/drawing/2014/main" id="{04E7E804-80E3-E16E-199F-D76DD09C5E12}"/>
              </a:ext>
            </a:extLst>
          </p:cNvPr>
          <p:cNvSpPr>
            <a:spLocks noGrp="1"/>
          </p:cNvSpPr>
          <p:nvPr>
            <p:ph type="body" sz="quarter" idx="47"/>
          </p:nvPr>
        </p:nvSpPr>
        <p:spPr/>
        <p:txBody>
          <a:bodyPr>
            <a:normAutofit/>
          </a:bodyPr>
          <a:lstStyle/>
          <a:p>
            <a:r>
              <a:rPr lang="en-US" sz="2800" dirty="0"/>
              <a:t>1a Att förstå hållbarhet</a:t>
            </a:r>
          </a:p>
        </p:txBody>
      </p:sp>
    </p:spTree>
    <p:extLst>
      <p:ext uri="{BB962C8B-B14F-4D97-AF65-F5344CB8AC3E}">
        <p14:creationId xmlns:p14="http://schemas.microsoft.com/office/powerpoint/2010/main" val="18495239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55E914-0022-F109-2878-BE038FDB9EB7}"/>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60F4156-6C1A-78E0-BC65-75941F72F78B}"/>
              </a:ext>
            </a:extLst>
          </p:cNvPr>
          <p:cNvSpPr>
            <a:spLocks noGrp="1"/>
          </p:cNvSpPr>
          <p:nvPr>
            <p:ph type="sldNum" sz="quarter" idx="4"/>
          </p:nvPr>
        </p:nvSpPr>
        <p:spPr/>
        <p:txBody>
          <a:bodyPr/>
          <a:lstStyle/>
          <a:p>
            <a:fld id="{CB2079F2-58AF-ED44-82D7-E04B2F6FD686}" type="slidenum">
              <a:rPr lang="en-US" smtClean="0"/>
              <a:pPr/>
              <a:t>13</a:t>
            </a:fld>
            <a:endParaRPr lang="en-US" dirty="0"/>
          </a:p>
        </p:txBody>
      </p:sp>
      <p:sp>
        <p:nvSpPr>
          <p:cNvPr id="5" name="Text Placeholder 4">
            <a:extLst>
              <a:ext uri="{FF2B5EF4-FFF2-40B4-BE49-F238E27FC236}">
                <a16:creationId xmlns:a16="http://schemas.microsoft.com/office/drawing/2014/main" id="{0152D953-D89A-6837-3AA8-2FE8FB9E0C42}"/>
              </a:ext>
            </a:extLst>
          </p:cNvPr>
          <p:cNvSpPr>
            <a:spLocks noGrp="1"/>
          </p:cNvSpPr>
          <p:nvPr>
            <p:ph type="body" sz="quarter" idx="32"/>
          </p:nvPr>
        </p:nvSpPr>
        <p:spPr>
          <a:xfrm>
            <a:off x="801602" y="2103113"/>
            <a:ext cx="5956470" cy="7641388"/>
          </a:xfrm>
          <a:solidFill>
            <a:schemeClr val="bg1"/>
          </a:solidFill>
        </p:spPr>
        <p:txBody>
          <a:bodyPr numCol="1"/>
          <a:lstStyle/>
          <a:p>
            <a:r>
              <a:rPr lang="en-GB" sz="1600" dirty="0">
                <a:latin typeface="Calibri" panose="020F0502020204030204" pitchFamily="34" charset="0"/>
                <a:cs typeface="Calibri" panose="020F0502020204030204" pitchFamily="34" charset="0"/>
              </a:rPr>
              <a:t>Att lära sig om hållbarhet är viktigt eftersom det hjälper oss att förstå hur vi ska leva på ett sätt som bevarar planeten för framtida generationer. Genom att förstå begrepp som att bevara resurser, minska avfall och skydda ekosystem kan vi göra välgrundade val i vårt dagliga liv och i bredare strävanden som affärsverksamhet eller beslutsfattande. I slutändan ger förståelse för hållbarhet oss möjlighet att vara ansvarsfulla förvaltare av jorden och säkerställa en bättre värld för oss själva och de som kommer efter oss.</a:t>
            </a:r>
          </a:p>
          <a:p>
            <a:endParaRPr lang="en-GB" sz="1600" dirty="0">
              <a:latin typeface="Calibri" panose="020F0502020204030204" pitchFamily="34" charset="0"/>
              <a:cs typeface="Calibri" panose="020F0502020204030204" pitchFamily="34" charset="0"/>
            </a:endParaRPr>
          </a:p>
          <a:p>
            <a:r>
              <a:rPr lang="en-GB" sz="1600" b="1" i="1" dirty="0">
                <a:latin typeface="Calibri" panose="020F0502020204030204" pitchFamily="34" charset="0"/>
                <a:cs typeface="Calibri" panose="020F0502020204030204" pitchFamily="34" charset="0"/>
              </a:rPr>
              <a:t>"Att tillgodose dagens behov utan att äventyra kommande generationers möjligheter att tillgodose sina behov."</a:t>
            </a:r>
          </a:p>
          <a:p>
            <a:endParaRPr lang="en-GB" sz="1600" dirty="0">
              <a:latin typeface="Calibri" panose="020F0502020204030204" pitchFamily="34" charset="0"/>
              <a:cs typeface="Calibri" panose="020F0502020204030204" pitchFamily="34" charset="0"/>
            </a:endParaRPr>
          </a:p>
          <a:p>
            <a:r>
              <a:rPr lang="en-GB" sz="1600" dirty="0">
                <a:latin typeface="Calibri" panose="020F0502020204030204" pitchFamily="34" charset="0"/>
                <a:cs typeface="Calibri" panose="020F0502020204030204" pitchFamily="34" charset="0"/>
              </a:rPr>
              <a:t>I juni 1992, vid FN:s miljökonferens i Rio de Janeiro, Brasilien, antog mer än 178 länder Agenda 21, en omfattande handlingsplan för att bygga ett globalt partnerskap för hållbar utveckling för att förbättra människors liv och skydda miljön.</a:t>
            </a:r>
          </a:p>
          <a:p>
            <a:endParaRPr lang="en-GB" sz="1600" dirty="0">
              <a:latin typeface="Calibri" panose="020F0502020204030204" pitchFamily="34" charset="0"/>
              <a:cs typeface="Calibri" panose="020F0502020204030204" pitchFamily="34" charset="0"/>
            </a:endParaRPr>
          </a:p>
          <a:p>
            <a:r>
              <a:rPr lang="en-GB" sz="1600" dirty="0">
                <a:latin typeface="Calibri" panose="020F0502020204030204" pitchFamily="34" charset="0"/>
                <a:cs typeface="Calibri" panose="020F0502020204030204" pitchFamily="34" charset="0"/>
              </a:rPr>
              <a:t>Vid FN:s konferens om hållbar utveckling (Rio+20) i Rio de Janeiro, Brasilien, i juni 2012 antog medlemsstaterna slutdokumentet "Den framtid vi vill ha", där de bland annat beslutade att inleda en process för att utveckla en uppsättning mål för hållbar utveckling som bygger på millennieutvecklingsmålen och att inrätta FN:s politiska högnivåforum för hållbar utveckling. Rio+20-resultatet innehöll också andra åtgärder för att genomföra hållbar utveckling, bland annat mandat för framtida arbetsprogram inom utvecklingsfinansiering, små östater under utveckling med mera.</a:t>
            </a:r>
          </a:p>
          <a:p>
            <a:endParaRPr lang="en-GB" sz="1600" dirty="0">
              <a:latin typeface="Calibri" panose="020F0502020204030204" pitchFamily="34" charset="0"/>
              <a:cs typeface="Calibri" panose="020F0502020204030204" pitchFamily="34" charset="0"/>
            </a:endParaRPr>
          </a:p>
          <a:p>
            <a:r>
              <a:rPr lang="en-GB" sz="1600" dirty="0">
                <a:latin typeface="Calibri" panose="020F0502020204030204" pitchFamily="34" charset="0"/>
                <a:cs typeface="Calibri" panose="020F0502020204030204" pitchFamily="34" charset="0"/>
              </a:rPr>
              <a:t>I dag finns det nästan 140 utvecklingsländer i världen som söker sätt att tillgodose sina utvecklingsbehov, men med det ökande hotet från klimatförändringarna måste konkreta insatser göras för att se till att dagens utveckling inte påverkar framtida generationer negativt.</a:t>
            </a:r>
          </a:p>
        </p:txBody>
      </p:sp>
      <p:sp>
        <p:nvSpPr>
          <p:cNvPr id="3" name="Text Placeholder 2">
            <a:extLst>
              <a:ext uri="{FF2B5EF4-FFF2-40B4-BE49-F238E27FC236}">
                <a16:creationId xmlns:a16="http://schemas.microsoft.com/office/drawing/2014/main" id="{FEB37149-A979-5EB6-4A69-087D772BAE7C}"/>
              </a:ext>
            </a:extLst>
          </p:cNvPr>
          <p:cNvSpPr>
            <a:spLocks noGrp="1"/>
          </p:cNvSpPr>
          <p:nvPr>
            <p:ph type="body" sz="quarter" idx="46"/>
          </p:nvPr>
        </p:nvSpPr>
        <p:spPr/>
        <p:txBody>
          <a:bodyPr>
            <a:normAutofit/>
          </a:bodyPr>
          <a:lstStyle/>
          <a:p>
            <a:r>
              <a:rPr lang="en-GB" dirty="0"/>
              <a:t>Upptäck hållbarhetens historia.</a:t>
            </a:r>
          </a:p>
        </p:txBody>
      </p:sp>
      <p:sp>
        <p:nvSpPr>
          <p:cNvPr id="4" name="Text Placeholder 3">
            <a:extLst>
              <a:ext uri="{FF2B5EF4-FFF2-40B4-BE49-F238E27FC236}">
                <a16:creationId xmlns:a16="http://schemas.microsoft.com/office/drawing/2014/main" id="{A33661B3-DF06-D5C8-7C41-AA8DDD2E36BF}"/>
              </a:ext>
            </a:extLst>
          </p:cNvPr>
          <p:cNvSpPr>
            <a:spLocks noGrp="1"/>
          </p:cNvSpPr>
          <p:nvPr>
            <p:ph type="body" sz="quarter" idx="47"/>
          </p:nvPr>
        </p:nvSpPr>
        <p:spPr/>
        <p:txBody>
          <a:bodyPr>
            <a:normAutofit/>
          </a:bodyPr>
          <a:lstStyle/>
          <a:p>
            <a:r>
              <a:rPr lang="en-US" sz="2800" dirty="0"/>
              <a:t>1a Att förstå hållbarhet</a:t>
            </a:r>
          </a:p>
        </p:txBody>
      </p:sp>
    </p:spTree>
    <p:extLst>
      <p:ext uri="{BB962C8B-B14F-4D97-AF65-F5344CB8AC3E}">
        <p14:creationId xmlns:p14="http://schemas.microsoft.com/office/powerpoint/2010/main" val="28796285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6619E4-B81C-867E-07AB-97835B40AB3F}"/>
            </a:ext>
          </a:extLst>
        </p:cNvPr>
        <p:cNvGrpSpPr/>
        <p:nvPr/>
      </p:nvGrpSpPr>
      <p:grpSpPr>
        <a:xfrm>
          <a:off x="0" y="0"/>
          <a:ext cx="0" cy="0"/>
          <a:chOff x="0" y="0"/>
          <a:chExt cx="0" cy="0"/>
        </a:xfrm>
      </p:grpSpPr>
      <p:sp>
        <p:nvSpPr>
          <p:cNvPr id="6" name="Rektangel 5">
            <a:extLst>
              <a:ext uri="{FF2B5EF4-FFF2-40B4-BE49-F238E27FC236}">
                <a16:creationId xmlns:a16="http://schemas.microsoft.com/office/drawing/2014/main" id="{D1C2E5CF-15C8-9101-4E0F-D4EEC523779F}"/>
              </a:ext>
            </a:extLst>
          </p:cNvPr>
          <p:cNvSpPr/>
          <p:nvPr/>
        </p:nvSpPr>
        <p:spPr>
          <a:xfrm>
            <a:off x="828898" y="6902391"/>
            <a:ext cx="3299268" cy="269782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2054" name="Picture 6" descr="Une image contenant texte, capture d’écran, Marque, Police&#10;&#10;Description générée automatiquement">
            <a:extLst>
              <a:ext uri="{FF2B5EF4-FFF2-40B4-BE49-F238E27FC236}">
                <a16:creationId xmlns:a16="http://schemas.microsoft.com/office/drawing/2014/main" id="{B60B5997-F20E-A1F9-1580-FF6D77B5446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4216" y="5111243"/>
            <a:ext cx="6273197" cy="4838452"/>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id="{F8D28B70-A1D6-2169-AD5B-CD3AA7085DB5}"/>
              </a:ext>
            </a:extLst>
          </p:cNvPr>
          <p:cNvSpPr>
            <a:spLocks noGrp="1"/>
          </p:cNvSpPr>
          <p:nvPr>
            <p:ph type="sldNum" sz="quarter" idx="4"/>
          </p:nvPr>
        </p:nvSpPr>
        <p:spPr/>
        <p:txBody>
          <a:bodyPr/>
          <a:lstStyle/>
          <a:p>
            <a:fld id="{CB2079F2-58AF-ED44-82D7-E04B2F6FD686}" type="slidenum">
              <a:rPr lang="en-US" smtClean="0"/>
              <a:pPr/>
              <a:t>14</a:t>
            </a:fld>
            <a:endParaRPr lang="en-US" dirty="0"/>
          </a:p>
        </p:txBody>
      </p:sp>
      <p:sp>
        <p:nvSpPr>
          <p:cNvPr id="5" name="Text Placeholder 4">
            <a:extLst>
              <a:ext uri="{FF2B5EF4-FFF2-40B4-BE49-F238E27FC236}">
                <a16:creationId xmlns:a16="http://schemas.microsoft.com/office/drawing/2014/main" id="{DE7EDA8F-528E-1DF8-4F72-C86ED66FEA2E}"/>
              </a:ext>
            </a:extLst>
          </p:cNvPr>
          <p:cNvSpPr>
            <a:spLocks noGrp="1"/>
          </p:cNvSpPr>
          <p:nvPr>
            <p:ph type="body" sz="quarter" idx="32"/>
          </p:nvPr>
        </p:nvSpPr>
        <p:spPr>
          <a:xfrm>
            <a:off x="801602" y="2348772"/>
            <a:ext cx="5956470" cy="7400632"/>
          </a:xfrm>
        </p:spPr>
        <p:txBody>
          <a:bodyPr numCol="1"/>
          <a:lstStyle/>
          <a:p>
            <a:r>
              <a:rPr lang="en-GB" sz="1600" dirty="0">
                <a:latin typeface="Calibri" panose="020F0502020204030204" pitchFamily="34" charset="0"/>
                <a:cs typeface="Calibri" panose="020F0502020204030204" pitchFamily="34" charset="0"/>
              </a:rPr>
              <a:t>Agenda 2030 för hållbar utveckling, som antogs av alla FN:s medlemsstater 2015, ger en gemensam plan för fred och välstånd för människor och planeten, nu och i framtiden. Kärnan är de 17 målen för hållbar utveckling, som är en brådskande uppmaning till åtgärder från alla länder – utvecklade länder och utvecklingsländer – i ett globalt partnerskap. De inser att ett slut på fattigdom och andra brister måste gå hand i hand med strategier som förbättrar hälsa och utbildning, minskar ojämlikhet och stimulerar ekonomisk tillväxt – samtidigt som man tar itu med klimatförändringarna och arbetar för att bevara våra hav och skogar.</a:t>
            </a:r>
          </a:p>
          <a:p>
            <a:endParaRPr lang="en-GB" sz="1600" dirty="0">
              <a:latin typeface="Calibri" panose="020F0502020204030204" pitchFamily="34" charset="0"/>
              <a:cs typeface="Calibri" panose="020F0502020204030204" pitchFamily="34" charset="0"/>
            </a:endParaRPr>
          </a:p>
          <a:p>
            <a:r>
              <a:rPr lang="en-GB" sz="1600" dirty="0" err="1">
                <a:latin typeface="Calibri" panose="020F0502020204030204" pitchFamily="34" charset="0"/>
                <a:cs typeface="Calibri" panose="020F0502020204030204" pitchFamily="34" charset="0"/>
              </a:rPr>
              <a:t>Youtube: https://www.youtube.com/watch?v=0XTBYMfZyrM</a:t>
            </a:r>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0F725F92-AF23-D036-6314-26BB60FB3A06}"/>
              </a:ext>
            </a:extLst>
          </p:cNvPr>
          <p:cNvSpPr>
            <a:spLocks noGrp="1"/>
          </p:cNvSpPr>
          <p:nvPr>
            <p:ph type="body" sz="quarter" idx="46"/>
          </p:nvPr>
        </p:nvSpPr>
        <p:spPr/>
        <p:txBody>
          <a:bodyPr>
            <a:normAutofit/>
          </a:bodyPr>
          <a:lstStyle/>
          <a:p>
            <a:r>
              <a:rPr lang="en-GB" dirty="0"/>
              <a:t>Förståelse för målen för hållbar utveckling (SDG)</a:t>
            </a:r>
          </a:p>
        </p:txBody>
      </p:sp>
      <p:sp>
        <p:nvSpPr>
          <p:cNvPr id="4" name="Text Placeholder 3">
            <a:extLst>
              <a:ext uri="{FF2B5EF4-FFF2-40B4-BE49-F238E27FC236}">
                <a16:creationId xmlns:a16="http://schemas.microsoft.com/office/drawing/2014/main" id="{4B1B7EB3-7F31-D10E-07E7-80AF62D24254}"/>
              </a:ext>
            </a:extLst>
          </p:cNvPr>
          <p:cNvSpPr>
            <a:spLocks noGrp="1"/>
          </p:cNvSpPr>
          <p:nvPr>
            <p:ph type="body" sz="quarter" idx="47"/>
          </p:nvPr>
        </p:nvSpPr>
        <p:spPr/>
        <p:txBody>
          <a:bodyPr>
            <a:normAutofit/>
          </a:bodyPr>
          <a:lstStyle/>
          <a:p>
            <a:r>
              <a:rPr lang="en-US" sz="2800" dirty="0"/>
              <a:t>1a Att förstå hållbarhet</a:t>
            </a:r>
          </a:p>
        </p:txBody>
      </p:sp>
      <p:sp>
        <p:nvSpPr>
          <p:cNvPr id="7" name="textruta 6">
            <a:extLst>
              <a:ext uri="{FF2B5EF4-FFF2-40B4-BE49-F238E27FC236}">
                <a16:creationId xmlns:a16="http://schemas.microsoft.com/office/drawing/2014/main" id="{D182450C-3991-D0B0-B188-27797A04DB03}"/>
              </a:ext>
            </a:extLst>
          </p:cNvPr>
          <p:cNvSpPr txBox="1"/>
          <p:nvPr/>
        </p:nvSpPr>
        <p:spPr>
          <a:xfrm>
            <a:off x="828897" y="9252084"/>
            <a:ext cx="5901879" cy="338554"/>
          </a:xfrm>
          <a:prstGeom prst="rect">
            <a:avLst/>
          </a:prstGeom>
          <a:noFill/>
        </p:spPr>
        <p:txBody>
          <a:bodyPr wrap="square">
            <a:spAutoFit/>
          </a:bodyPr>
          <a:lstStyle/>
          <a:p>
            <a:r>
              <a:rPr lang="sv-SE" sz="800" b="0" i="0" dirty="0">
                <a:solidFill>
                  <a:srgbClr val="6D6E71"/>
                </a:solidFill>
                <a:effectLst/>
                <a:latin typeface="Calibri" panose="020F0502020204030204" pitchFamily="34" charset="0"/>
                <a:cs typeface="Calibri" panose="020F0502020204030204" pitchFamily="34" charset="0"/>
              </a:rPr>
              <a:t>Källa: https://www.un.org/sustainabledevelopment Innehållet i denna publikation har inte godkänts av FN och återspeglar inte FN:s eller dess tjänstemäns eller medlemsstaters åsikter</a:t>
            </a:r>
            <a:endParaRPr lang="sv-SE" sz="800" dirty="0">
              <a:solidFill>
                <a:srgbClr val="6D6E7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145356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EE6BD3-567A-C313-7BF7-FB22E63919E8}"/>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2E6DAD8-30A1-7697-61A7-460A3F63A5D1}"/>
              </a:ext>
            </a:extLst>
          </p:cNvPr>
          <p:cNvSpPr>
            <a:spLocks noGrp="1"/>
          </p:cNvSpPr>
          <p:nvPr>
            <p:ph type="sldNum" sz="quarter" idx="4"/>
          </p:nvPr>
        </p:nvSpPr>
        <p:spPr/>
        <p:txBody>
          <a:bodyPr/>
          <a:lstStyle/>
          <a:p>
            <a:fld id="{CB2079F2-58AF-ED44-82D7-E04B2F6FD686}" type="slidenum">
              <a:rPr lang="en-US" smtClean="0"/>
              <a:pPr/>
              <a:t>15</a:t>
            </a:fld>
            <a:endParaRPr lang="en-US" dirty="0"/>
          </a:p>
        </p:txBody>
      </p:sp>
      <p:sp>
        <p:nvSpPr>
          <p:cNvPr id="5" name="Text Placeholder 4">
            <a:extLst>
              <a:ext uri="{FF2B5EF4-FFF2-40B4-BE49-F238E27FC236}">
                <a16:creationId xmlns:a16="http://schemas.microsoft.com/office/drawing/2014/main" id="{E168EFCD-6C98-B243-388D-1CFB1605568B}"/>
              </a:ext>
            </a:extLst>
          </p:cNvPr>
          <p:cNvSpPr>
            <a:spLocks noGrp="1"/>
          </p:cNvSpPr>
          <p:nvPr>
            <p:ph type="body" sz="quarter" idx="32"/>
          </p:nvPr>
        </p:nvSpPr>
        <p:spPr>
          <a:xfrm>
            <a:off x="801602" y="2075816"/>
            <a:ext cx="5956470" cy="7140685"/>
          </a:xfrm>
          <a:solidFill>
            <a:schemeClr val="bg1"/>
          </a:solidFill>
        </p:spPr>
        <p:txBody>
          <a:bodyPr numCol="1"/>
          <a:lstStyle/>
          <a:p>
            <a:r>
              <a:rPr lang="en-GB" sz="1600" dirty="0">
                <a:latin typeface="Calibri" panose="020F0502020204030204" pitchFamily="34" charset="0"/>
                <a:cs typeface="Calibri" panose="020F0502020204030204" pitchFamily="34" charset="0"/>
              </a:rPr>
              <a:t>Parisavtalet är ett banbrytande internationellt fördrag som syftar till att bekämpa klimatförändringarna. De viktigaste punkterna är följande:</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1. Temperaturmål: </a:t>
            </a:r>
            <a:r>
              <a:rPr lang="en-GB" sz="1600" dirty="0">
                <a:latin typeface="Calibri" panose="020F0502020204030204" pitchFamily="34" charset="0"/>
                <a:cs typeface="Calibri" panose="020F0502020204030204" pitchFamily="34" charset="0"/>
              </a:rPr>
              <a:t>I avtalet fastställs ett mål om att begränsa den globala uppvärmningen till väl under 2 grader Celsius över förindustriella nivåer, med insatser för att begränsa temperaturökningen till 1,5 grader Celsius. Detta ambitiösa mål är avgörande för att undvika de allvarligaste effekterna av klimatförändringarna.</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2. Utsläppsminskningar: </a:t>
            </a:r>
            <a:r>
              <a:rPr lang="en-GB" sz="1600" dirty="0">
                <a:latin typeface="Calibri" panose="020F0502020204030204" pitchFamily="34" charset="0"/>
                <a:cs typeface="Calibri" panose="020F0502020204030204" pitchFamily="34" charset="0"/>
              </a:rPr>
              <a:t>Varje deltagande land förbinder sig att minska sina utsläpp av växthusgaser för att bidra till det övergripande målet att begränsa den globala uppvärmningen. Dessa utsläppsminskningar beskrivs i nationellt fastställda bidrag (NDC), som är unika för varje land baserat på deras individuella omständigheter och kapacitet.</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3. Klimatresiliens: </a:t>
            </a:r>
            <a:r>
              <a:rPr lang="en-GB" sz="1600" dirty="0">
                <a:latin typeface="Calibri" panose="020F0502020204030204" pitchFamily="34" charset="0"/>
                <a:cs typeface="Calibri" panose="020F0502020204030204" pitchFamily="34" charset="0"/>
              </a:rPr>
              <a:t>Avtalet betonar vikten av att bygga upp motståndskraft mot klimatförändringarnas effekter, särskilt för sårbara samhällen och ekosystem. Detta inbegriper åtgärder för att anpassa sig till förändringar som stigande havsnivåer, extrema väderförhållanden och förändrade jordbruksmönster.</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4. Finansiering och stöd: </a:t>
            </a:r>
            <a:r>
              <a:rPr lang="en-GB" sz="1600" dirty="0">
                <a:latin typeface="Calibri" panose="020F0502020204030204" pitchFamily="34" charset="0"/>
                <a:cs typeface="Calibri" panose="020F0502020204030204" pitchFamily="34" charset="0"/>
              </a:rPr>
              <a:t>Utvecklade länder lovar att ge ekonomiskt stöd och tekniköverföring för att hjälpa utvecklingsländer att mildra och anpassa sig till klimatförändringarna. Detta stöd är avgörande för att säkerställa ett rättvist deltagande i de globala insatserna för att ta itu med klimatförändringarna.</a:t>
            </a: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C31A1B1F-4478-385C-A583-2604C349C023}"/>
              </a:ext>
            </a:extLst>
          </p:cNvPr>
          <p:cNvSpPr>
            <a:spLocks noGrp="1"/>
          </p:cNvSpPr>
          <p:nvPr>
            <p:ph type="body" sz="quarter" idx="46"/>
          </p:nvPr>
        </p:nvSpPr>
        <p:spPr/>
        <p:txBody>
          <a:bodyPr>
            <a:normAutofit/>
          </a:bodyPr>
          <a:lstStyle/>
          <a:p>
            <a:r>
              <a:rPr lang="en-GB" dirty="0"/>
              <a:t>Parisavtalet om klimatförändringar</a:t>
            </a:r>
          </a:p>
        </p:txBody>
      </p:sp>
      <p:sp>
        <p:nvSpPr>
          <p:cNvPr id="4" name="Text Placeholder 3">
            <a:extLst>
              <a:ext uri="{FF2B5EF4-FFF2-40B4-BE49-F238E27FC236}">
                <a16:creationId xmlns:a16="http://schemas.microsoft.com/office/drawing/2014/main" id="{D06FB0F2-AF2C-A7BB-FB61-C358009CB150}"/>
              </a:ext>
            </a:extLst>
          </p:cNvPr>
          <p:cNvSpPr>
            <a:spLocks noGrp="1"/>
          </p:cNvSpPr>
          <p:nvPr>
            <p:ph type="body" sz="quarter" idx="47"/>
          </p:nvPr>
        </p:nvSpPr>
        <p:spPr/>
        <p:txBody>
          <a:bodyPr>
            <a:normAutofit/>
          </a:bodyPr>
          <a:lstStyle/>
          <a:p>
            <a:r>
              <a:rPr lang="en-US" sz="2800" dirty="0"/>
              <a:t>1a Att förstå hållbarhet</a:t>
            </a:r>
          </a:p>
        </p:txBody>
      </p:sp>
    </p:spTree>
    <p:extLst>
      <p:ext uri="{BB962C8B-B14F-4D97-AF65-F5344CB8AC3E}">
        <p14:creationId xmlns:p14="http://schemas.microsoft.com/office/powerpoint/2010/main" val="18815528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7BD600-4725-10F6-A2EC-858C8967D928}"/>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89FFE560-1B39-10C7-8A1C-B9771F96469E}"/>
              </a:ext>
            </a:extLst>
          </p:cNvPr>
          <p:cNvSpPr>
            <a:spLocks noGrp="1"/>
          </p:cNvSpPr>
          <p:nvPr>
            <p:ph type="body" sz="quarter" idx="53"/>
          </p:nvPr>
        </p:nvSpPr>
        <p:spPr/>
        <p:txBody>
          <a:bodyPr>
            <a:normAutofit/>
          </a:bodyPr>
          <a:lstStyle/>
          <a:p>
            <a:r>
              <a:rPr lang="en-US" sz="2800" dirty="0"/>
              <a:t>1a Att förstå hållbarhet</a:t>
            </a:r>
          </a:p>
        </p:txBody>
      </p:sp>
      <p:sp>
        <p:nvSpPr>
          <p:cNvPr id="14" name="Slide Number Placeholder 13">
            <a:extLst>
              <a:ext uri="{FF2B5EF4-FFF2-40B4-BE49-F238E27FC236}">
                <a16:creationId xmlns:a16="http://schemas.microsoft.com/office/drawing/2014/main" id="{A0CC8C0B-B402-C9C6-8D5E-A0291E1909CD}"/>
              </a:ext>
            </a:extLst>
          </p:cNvPr>
          <p:cNvSpPr>
            <a:spLocks noGrp="1"/>
          </p:cNvSpPr>
          <p:nvPr>
            <p:ph type="sldNum" sz="quarter" idx="4"/>
          </p:nvPr>
        </p:nvSpPr>
        <p:spPr/>
        <p:txBody>
          <a:bodyPr/>
          <a:lstStyle/>
          <a:p>
            <a:fld id="{CB2079F2-58AF-ED44-82D7-E04B2F6FD686}" type="slidenum">
              <a:rPr lang="en-US" smtClean="0"/>
              <a:pPr/>
              <a:t>16</a:t>
            </a:fld>
            <a:endParaRPr lang="en-US" dirty="0"/>
          </a:p>
        </p:txBody>
      </p:sp>
      <p:pic>
        <p:nvPicPr>
          <p:cNvPr id="20" name="Picture Placeholder 19">
            <a:extLst>
              <a:ext uri="{FF2B5EF4-FFF2-40B4-BE49-F238E27FC236}">
                <a16:creationId xmlns:a16="http://schemas.microsoft.com/office/drawing/2014/main" id="{FC7E02EE-7E7E-56B8-F1A6-F4FED214CFB8}"/>
              </a:ext>
            </a:extLst>
          </p:cNvPr>
          <p:cNvPicPr>
            <a:picLocks noGrp="1" noChangeAspect="1"/>
          </p:cNvPicPr>
          <p:nvPr>
            <p:ph type="pic" sz="quarter" idx="44"/>
          </p:nvPr>
        </p:nvPicPr>
        <p:blipFill rotWithShape="1">
          <a:blip r:embed="rId3" cstate="screen">
            <a:extLst>
              <a:ext uri="{28A0092B-C50C-407E-A947-70E740481C1C}">
                <a14:useLocalDpi xmlns:a14="http://schemas.microsoft.com/office/drawing/2010/main"/>
              </a:ext>
            </a:extLst>
          </a:blip>
          <a:srcRect/>
          <a:stretch/>
        </p:blipFill>
        <p:spPr/>
      </p:pic>
      <p:pic>
        <p:nvPicPr>
          <p:cNvPr id="29" name="Picture 28">
            <a:extLst>
              <a:ext uri="{FF2B5EF4-FFF2-40B4-BE49-F238E27FC236}">
                <a16:creationId xmlns:a16="http://schemas.microsoft.com/office/drawing/2014/main" id="{5EF05768-3986-678A-93E1-FC19E301DC5E}"/>
              </a:ext>
            </a:extLst>
          </p:cNvPr>
          <p:cNvPicPr>
            <a:picLocks noChangeAspect="1"/>
          </p:cNvPicPr>
          <p:nvPr/>
        </p:nvPicPr>
        <p:blipFill>
          <a:blip r:embed="rId4" cstate="screen">
            <a:alphaModFix amt="70000"/>
            <a:extLst>
              <a:ext uri="{28A0092B-C50C-407E-A947-70E740481C1C}">
                <a14:useLocalDpi xmlns:a14="http://schemas.microsoft.com/office/drawing/2010/main"/>
              </a:ext>
            </a:extLst>
          </a:blip>
          <a:srcRect/>
          <a:stretch>
            <a:fillRect/>
          </a:stretch>
        </p:blipFill>
        <p:spPr>
          <a:xfrm>
            <a:off x="17929" y="7261281"/>
            <a:ext cx="2796988" cy="3430534"/>
          </a:xfrm>
          <a:custGeom>
            <a:avLst/>
            <a:gdLst>
              <a:gd name="connsiteX0" fmla="*/ 0 w 3786264"/>
              <a:gd name="connsiteY0" fmla="*/ 0 h 4643891"/>
              <a:gd name="connsiteX1" fmla="*/ 3786264 w 3786264"/>
              <a:gd name="connsiteY1" fmla="*/ 0 h 4643891"/>
              <a:gd name="connsiteX2" fmla="*/ 3786264 w 3786264"/>
              <a:gd name="connsiteY2" fmla="*/ 4643891 h 4643891"/>
              <a:gd name="connsiteX3" fmla="*/ 0 w 3786264"/>
              <a:gd name="connsiteY3" fmla="*/ 4643891 h 4643891"/>
            </a:gdLst>
            <a:ahLst/>
            <a:cxnLst>
              <a:cxn ang="0">
                <a:pos x="connsiteX0" y="connsiteY0"/>
              </a:cxn>
              <a:cxn ang="0">
                <a:pos x="connsiteX1" y="connsiteY1"/>
              </a:cxn>
              <a:cxn ang="0">
                <a:pos x="connsiteX2" y="connsiteY2"/>
              </a:cxn>
              <a:cxn ang="0">
                <a:pos x="connsiteX3" y="connsiteY3"/>
              </a:cxn>
            </a:cxnLst>
            <a:rect l="l" t="t" r="r" b="b"/>
            <a:pathLst>
              <a:path w="3786264" h="4643891">
                <a:moveTo>
                  <a:pt x="0" y="0"/>
                </a:moveTo>
                <a:lnTo>
                  <a:pt x="3786264" y="0"/>
                </a:lnTo>
                <a:lnTo>
                  <a:pt x="3786264" y="4643891"/>
                </a:lnTo>
                <a:lnTo>
                  <a:pt x="0" y="4643891"/>
                </a:lnTo>
                <a:close/>
              </a:path>
            </a:pathLst>
          </a:custGeom>
        </p:spPr>
      </p:pic>
      <p:sp>
        <p:nvSpPr>
          <p:cNvPr id="33" name="Rektangel 32">
            <a:extLst>
              <a:ext uri="{FF2B5EF4-FFF2-40B4-BE49-F238E27FC236}">
                <a16:creationId xmlns:a16="http://schemas.microsoft.com/office/drawing/2014/main" id="{8C47C923-7F1F-4E79-283D-8BFBA18D105C}"/>
              </a:ext>
            </a:extLst>
          </p:cNvPr>
          <p:cNvSpPr/>
          <p:nvPr/>
        </p:nvSpPr>
        <p:spPr>
          <a:xfrm>
            <a:off x="-1" y="2345861"/>
            <a:ext cx="7559675" cy="410516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34" name="Rektangel 33">
            <a:extLst>
              <a:ext uri="{FF2B5EF4-FFF2-40B4-BE49-F238E27FC236}">
                <a16:creationId xmlns:a16="http://schemas.microsoft.com/office/drawing/2014/main" id="{01EC5C15-DA3E-4BA5-1A95-ADF4E2C818EF}"/>
              </a:ext>
            </a:extLst>
          </p:cNvPr>
          <p:cNvSpPr/>
          <p:nvPr/>
        </p:nvSpPr>
        <p:spPr>
          <a:xfrm>
            <a:off x="3779837" y="6715124"/>
            <a:ext cx="3779838" cy="204308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40" name="Text Placeholder 4">
            <a:extLst>
              <a:ext uri="{FF2B5EF4-FFF2-40B4-BE49-F238E27FC236}">
                <a16:creationId xmlns:a16="http://schemas.microsoft.com/office/drawing/2014/main" id="{7BF08F41-E4E3-4A44-FD22-FDC0B1F5A04E}"/>
              </a:ext>
            </a:extLst>
          </p:cNvPr>
          <p:cNvSpPr txBox="1">
            <a:spLocks/>
          </p:cNvSpPr>
          <p:nvPr/>
        </p:nvSpPr>
        <p:spPr>
          <a:xfrm>
            <a:off x="801601" y="2000775"/>
            <a:ext cx="6199700" cy="5323148"/>
          </a:xfrm>
          <a:prstGeom prst="rect">
            <a:avLst/>
          </a:prstGeom>
          <a:solidFill>
            <a:schemeClr val="bg1"/>
          </a:solidFill>
        </p:spPr>
        <p:txBody>
          <a:bodyPr numCol="1"/>
          <a:lstStyle>
            <a:lvl1pPr marL="518236" indent="-518236" algn="l" defTabSz="2072941" rtl="0" eaLnBrk="1" latinLnBrk="0" hangingPunct="1">
              <a:lnSpc>
                <a:spcPct val="100000"/>
              </a:lnSpc>
              <a:spcBef>
                <a:spcPts val="2267"/>
              </a:spcBef>
              <a:buFont typeface="Arial" panose="020B0604020202020204" pitchFamily="34" charset="0"/>
              <a:buChar char="•"/>
              <a:defRPr sz="6349" kern="1200">
                <a:solidFill>
                  <a:srgbClr val="011E3B"/>
                </a:solidFill>
                <a:latin typeface="Poppins" pitchFamily="2" charset="77"/>
                <a:ea typeface="+mn-ea"/>
                <a:cs typeface="Poppins" pitchFamily="2" charset="77"/>
              </a:defRPr>
            </a:lvl1pPr>
            <a:lvl2pPr marL="1554707" indent="-518236" algn="l" defTabSz="2072941" rtl="0" eaLnBrk="1" latinLnBrk="0" hangingPunct="1">
              <a:lnSpc>
                <a:spcPct val="100000"/>
              </a:lnSpc>
              <a:spcBef>
                <a:spcPts val="1133"/>
              </a:spcBef>
              <a:buFont typeface="Arial" panose="020B0604020202020204" pitchFamily="34" charset="0"/>
              <a:buChar char="•"/>
              <a:defRPr sz="5442" kern="1200">
                <a:solidFill>
                  <a:srgbClr val="011E3B"/>
                </a:solidFill>
                <a:latin typeface="Poppins" pitchFamily="2" charset="77"/>
                <a:ea typeface="+mn-ea"/>
                <a:cs typeface="Poppins" pitchFamily="2" charset="77"/>
              </a:defRPr>
            </a:lvl2pPr>
            <a:lvl3pPr marL="2591176" indent="-518236" algn="l" defTabSz="2072941" rtl="0" eaLnBrk="1" latinLnBrk="0" hangingPunct="1">
              <a:lnSpc>
                <a:spcPct val="100000"/>
              </a:lnSpc>
              <a:spcBef>
                <a:spcPts val="1133"/>
              </a:spcBef>
              <a:buFont typeface="Arial" panose="020B0604020202020204" pitchFamily="34" charset="0"/>
              <a:buChar char="•"/>
              <a:defRPr sz="4533" kern="1200">
                <a:solidFill>
                  <a:srgbClr val="011E3B"/>
                </a:solidFill>
                <a:latin typeface="Poppins" pitchFamily="2" charset="77"/>
                <a:ea typeface="+mn-ea"/>
                <a:cs typeface="Poppins" pitchFamily="2" charset="77"/>
              </a:defRPr>
            </a:lvl3pPr>
            <a:lvl4pPr marL="3627646" indent="-518236" algn="l" defTabSz="2072941" rtl="0" eaLnBrk="1" latinLnBrk="0" hangingPunct="1">
              <a:lnSpc>
                <a:spcPct val="100000"/>
              </a:lnSpc>
              <a:spcBef>
                <a:spcPts val="1133"/>
              </a:spcBef>
              <a:buFont typeface="Arial" panose="020B0604020202020204" pitchFamily="34" charset="0"/>
              <a:buChar char="•"/>
              <a:defRPr sz="4080" kern="1200">
                <a:solidFill>
                  <a:srgbClr val="011E3B"/>
                </a:solidFill>
                <a:latin typeface="Poppins" pitchFamily="2" charset="77"/>
                <a:ea typeface="+mn-ea"/>
                <a:cs typeface="Poppins" pitchFamily="2" charset="77"/>
              </a:defRPr>
            </a:lvl4pPr>
            <a:lvl5pPr marL="4664118" indent="-518236" algn="l" defTabSz="2072941" rtl="0" eaLnBrk="1" latinLnBrk="0" hangingPunct="1">
              <a:lnSpc>
                <a:spcPct val="100000"/>
              </a:lnSpc>
              <a:spcBef>
                <a:spcPts val="1133"/>
              </a:spcBef>
              <a:buFont typeface="Arial" panose="020B0604020202020204" pitchFamily="34" charset="0"/>
              <a:buChar char="•"/>
              <a:defRPr sz="4080" kern="1200">
                <a:solidFill>
                  <a:srgbClr val="011E3B"/>
                </a:solidFill>
                <a:latin typeface="Poppins" pitchFamily="2" charset="77"/>
                <a:ea typeface="+mn-ea"/>
                <a:cs typeface="Poppins" pitchFamily="2" charset="77"/>
              </a:defRPr>
            </a:lvl5pPr>
            <a:lvl6pPr marL="570058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059"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52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001"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pPr marL="0" indent="0" algn="just">
              <a:buNone/>
            </a:pPr>
            <a:r>
              <a:rPr lang="en-GB" sz="1600" b="1" dirty="0">
                <a:solidFill>
                  <a:srgbClr val="6D6E71"/>
                </a:solidFill>
                <a:latin typeface="Calibri" panose="020F0502020204030204" pitchFamily="34" charset="0"/>
                <a:cs typeface="Calibri" panose="020F0502020204030204" pitchFamily="34" charset="0"/>
              </a:rPr>
              <a:t>5. Transparens och ansvarsskyldighet: </a:t>
            </a:r>
            <a:r>
              <a:rPr lang="en-GB" sz="1600" dirty="0">
                <a:solidFill>
                  <a:srgbClr val="6D6E71"/>
                </a:solidFill>
                <a:latin typeface="Calibri" panose="020F0502020204030204" pitchFamily="34" charset="0"/>
                <a:cs typeface="Calibri" panose="020F0502020204030204" pitchFamily="34" charset="0"/>
              </a:rPr>
              <a:t>Avtalet fastställer en ram för transparent rapportering och granskning av länders framsteg mot sina utsläppsminskningsmål. Detta säkerställer ansvarsskyldighet och hjälper till att spåra kollektiva framsteg mot de övergripande målen i avtalet.</a:t>
            </a:r>
          </a:p>
          <a:p>
            <a:pPr marL="0" indent="0" algn="just">
              <a:buNone/>
            </a:pPr>
            <a:r>
              <a:rPr lang="en-GB" sz="1600" dirty="0">
                <a:solidFill>
                  <a:srgbClr val="6D6E71"/>
                </a:solidFill>
                <a:latin typeface="Calibri" panose="020F0502020204030204" pitchFamily="34" charset="0"/>
                <a:cs typeface="Calibri" panose="020F0502020204030204" pitchFamily="34" charset="0"/>
              </a:rPr>
              <a:t>Sammantaget utgör Parisavtalet ett betydande globalt åtagande för att ta itu med klimatförändringarna genom kollektiva åtgärder, samarbete och ihållande insatser för att minska utsläppen av växthusgaser och bygga upp klimatresiliens.</a:t>
            </a:r>
          </a:p>
          <a:p>
            <a:pPr marL="0" indent="0" algn="just">
              <a:buNone/>
            </a:pPr>
            <a:r>
              <a:rPr lang="en-GB" sz="1600" dirty="0">
                <a:solidFill>
                  <a:srgbClr val="6D6E71"/>
                </a:solidFill>
                <a:latin typeface="Calibri" panose="020F0502020204030204" pitchFamily="34" charset="0"/>
                <a:cs typeface="Calibri" panose="020F0502020204030204" pitchFamily="34" charset="0"/>
              </a:rPr>
              <a:t>Vid COP28 i Dubai 2023 enades länderna för första gången om att gå bort från fossila bränslen i sina energisystem. De sa att denna övergång skulle ske på ett rättvist sätt, men de satte ingen deadline eller tvingade någon att agera. Vissa ville ha ett starkare åtagande om att sluta använda fossila bränslen helt och hållet, men i stället fokuserar avtalet på att öka förnybar energi som vind- och solkraft och förbättra energieffektiviteten. Det uppmuntrar också till utveckling av renare teknik. COP28 är viktigt eftersom det ligger i linje med det mål som sattes upp vid COP21 i Paris om att begränsa den globala uppvärmningen till 1,5 grader Celsius, vilket experter säger är avgörande för att undvika de värsta effekterna av klimatförändringarna.</a:t>
            </a:r>
          </a:p>
          <a:p>
            <a:endParaRPr lang="en-GB" sz="1600" dirty="0">
              <a:latin typeface="Calibri" panose="020F0502020204030204" pitchFamily="34" charset="0"/>
              <a:cs typeface="Calibri" panose="020F0502020204030204" pitchFamily="34" charset="0"/>
            </a:endParaRPr>
          </a:p>
        </p:txBody>
      </p:sp>
      <p:sp>
        <p:nvSpPr>
          <p:cNvPr id="4" name="textruta 3">
            <a:extLst>
              <a:ext uri="{FF2B5EF4-FFF2-40B4-BE49-F238E27FC236}">
                <a16:creationId xmlns:a16="http://schemas.microsoft.com/office/drawing/2014/main" id="{F662EFD1-07DB-92E7-6808-14DEE6379FE6}"/>
              </a:ext>
            </a:extLst>
          </p:cNvPr>
          <p:cNvSpPr txBox="1"/>
          <p:nvPr/>
        </p:nvSpPr>
        <p:spPr>
          <a:xfrm>
            <a:off x="801601" y="1535607"/>
            <a:ext cx="5465928" cy="369332"/>
          </a:xfrm>
          <a:prstGeom prst="rect">
            <a:avLst/>
          </a:prstGeom>
          <a:noFill/>
        </p:spPr>
        <p:txBody>
          <a:bodyPr wrap="square">
            <a:spAutoFit/>
          </a:bodyPr>
          <a:lstStyle/>
          <a:p>
            <a:r>
              <a:rPr lang="en-GB" sz="1800" dirty="0">
                <a:solidFill>
                  <a:srgbClr val="6D6E71"/>
                </a:solidFill>
                <a:latin typeface="Verdana" panose="020B0604030504040204" pitchFamily="34" charset="0"/>
                <a:ea typeface="Verdana" panose="020B0604030504040204" pitchFamily="34" charset="0"/>
                <a:cs typeface="Verdana" panose="020B0604030504040204" pitchFamily="34" charset="0"/>
              </a:rPr>
              <a:t>Parisavtalet om klimatförändringar</a:t>
            </a:r>
          </a:p>
        </p:txBody>
      </p:sp>
    </p:spTree>
    <p:extLst>
      <p:ext uri="{BB962C8B-B14F-4D97-AF65-F5344CB8AC3E}">
        <p14:creationId xmlns:p14="http://schemas.microsoft.com/office/powerpoint/2010/main" val="938400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442D38-3A46-8D81-30D8-0B6AA951878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D546BB0-C1EB-99CF-9D4A-7B88FF8D33DF}"/>
              </a:ext>
            </a:extLst>
          </p:cNvPr>
          <p:cNvSpPr>
            <a:spLocks noGrp="1"/>
          </p:cNvSpPr>
          <p:nvPr>
            <p:ph type="sldNum" sz="quarter" idx="4"/>
          </p:nvPr>
        </p:nvSpPr>
        <p:spPr/>
        <p:txBody>
          <a:bodyPr/>
          <a:lstStyle/>
          <a:p>
            <a:fld id="{CB2079F2-58AF-ED44-82D7-E04B2F6FD686}" type="slidenum">
              <a:rPr lang="en-US" smtClean="0"/>
              <a:pPr/>
              <a:t>17</a:t>
            </a:fld>
            <a:endParaRPr lang="en-US" dirty="0"/>
          </a:p>
        </p:txBody>
      </p:sp>
      <p:sp>
        <p:nvSpPr>
          <p:cNvPr id="3" name="Text Placeholder 2">
            <a:extLst>
              <a:ext uri="{FF2B5EF4-FFF2-40B4-BE49-F238E27FC236}">
                <a16:creationId xmlns:a16="http://schemas.microsoft.com/office/drawing/2014/main" id="{346D8D0A-59DE-08A5-7DAB-EF75D4CEDB2C}"/>
              </a:ext>
            </a:extLst>
          </p:cNvPr>
          <p:cNvSpPr>
            <a:spLocks noGrp="1"/>
          </p:cNvSpPr>
          <p:nvPr>
            <p:ph type="body" sz="quarter" idx="14"/>
          </p:nvPr>
        </p:nvSpPr>
        <p:spPr/>
        <p:txBody>
          <a:bodyPr/>
          <a:lstStyle/>
          <a:p>
            <a:r>
              <a:rPr lang="en-GB" dirty="0"/>
              <a:t>1b</a:t>
            </a:r>
          </a:p>
        </p:txBody>
      </p:sp>
      <p:sp>
        <p:nvSpPr>
          <p:cNvPr id="4" name="Text Placeholder 3">
            <a:extLst>
              <a:ext uri="{FF2B5EF4-FFF2-40B4-BE49-F238E27FC236}">
                <a16:creationId xmlns:a16="http://schemas.microsoft.com/office/drawing/2014/main" id="{0F42A84F-8427-4BE7-6C5B-5ABB5C38FD8C}"/>
              </a:ext>
            </a:extLst>
          </p:cNvPr>
          <p:cNvSpPr>
            <a:spLocks noGrp="1"/>
          </p:cNvSpPr>
          <p:nvPr>
            <p:ph type="body" sz="quarter" idx="15"/>
          </p:nvPr>
        </p:nvSpPr>
        <p:spPr>
          <a:xfrm>
            <a:off x="3779837" y="2592720"/>
            <a:ext cx="3247496" cy="2002900"/>
          </a:xfrm>
        </p:spPr>
        <p:txBody>
          <a:bodyPr/>
          <a:lstStyle/>
          <a:p>
            <a:r>
              <a:rPr lang="en-GB" dirty="0"/>
              <a:t>Turism idag</a:t>
            </a:r>
          </a:p>
        </p:txBody>
      </p:sp>
    </p:spTree>
    <p:extLst>
      <p:ext uri="{BB962C8B-B14F-4D97-AF65-F5344CB8AC3E}">
        <p14:creationId xmlns:p14="http://schemas.microsoft.com/office/powerpoint/2010/main" val="20502969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0703A8-F87C-D142-E120-4C733BA2711D}"/>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4D5944C-BC6B-74E8-8A48-A28B6558D546}"/>
              </a:ext>
            </a:extLst>
          </p:cNvPr>
          <p:cNvSpPr>
            <a:spLocks noGrp="1"/>
          </p:cNvSpPr>
          <p:nvPr>
            <p:ph type="sldNum" sz="quarter" idx="4"/>
          </p:nvPr>
        </p:nvSpPr>
        <p:spPr/>
        <p:txBody>
          <a:bodyPr/>
          <a:lstStyle/>
          <a:p>
            <a:fld id="{CB2079F2-58AF-ED44-82D7-E04B2F6FD686}" type="slidenum">
              <a:rPr lang="en-US" smtClean="0"/>
              <a:pPr/>
              <a:t>18</a:t>
            </a:fld>
            <a:endParaRPr lang="en-US" dirty="0"/>
          </a:p>
        </p:txBody>
      </p:sp>
      <p:sp>
        <p:nvSpPr>
          <p:cNvPr id="5" name="Text Placeholder 4">
            <a:extLst>
              <a:ext uri="{FF2B5EF4-FFF2-40B4-BE49-F238E27FC236}">
                <a16:creationId xmlns:a16="http://schemas.microsoft.com/office/drawing/2014/main" id="{C1D3294A-54FE-64E8-B92D-80F932C67638}"/>
              </a:ext>
            </a:extLst>
          </p:cNvPr>
          <p:cNvSpPr>
            <a:spLocks noGrp="1"/>
          </p:cNvSpPr>
          <p:nvPr>
            <p:ph type="body" sz="quarter" idx="32"/>
          </p:nvPr>
        </p:nvSpPr>
        <p:spPr>
          <a:xfrm>
            <a:off x="801602" y="2031437"/>
            <a:ext cx="5956470" cy="7400632"/>
          </a:xfrm>
          <a:solidFill>
            <a:schemeClr val="bg1"/>
          </a:solidFill>
        </p:spPr>
        <p:txBody>
          <a:bodyPr numCol="1"/>
          <a:lstStyle/>
          <a:p>
            <a:r>
              <a:rPr lang="en-GB" sz="1600" dirty="0">
                <a:latin typeface="Calibri" panose="020F0502020204030204" pitchFamily="34" charset="0"/>
                <a:cs typeface="Calibri" panose="020F0502020204030204" pitchFamily="34" charset="0"/>
              </a:rPr>
              <a:t>Att resa är fantastiskt, men om vi inte reser eller utvecklar turistmål på ett ansvarsfullt sätt kan det skada de platser vi besöker.</a:t>
            </a:r>
          </a:p>
          <a:p>
            <a:endParaRPr lang="en-GB" sz="1600" dirty="0">
              <a:latin typeface="Calibri" panose="020F0502020204030204" pitchFamily="34" charset="0"/>
              <a:cs typeface="Calibri" panose="020F0502020204030204" pitchFamily="34" charset="0"/>
            </a:endParaRPr>
          </a:p>
          <a:p>
            <a:r>
              <a:rPr lang="en-GB" sz="1600" dirty="0">
                <a:latin typeface="Calibri" panose="020F0502020204030204" pitchFamily="34" charset="0"/>
                <a:cs typeface="Calibri" panose="020F0502020204030204" pitchFamily="34" charset="0"/>
              </a:rPr>
              <a:t>Antalet internationella turistankomster har skjutit i höjden under åren. År 1950 anlände 25 miljoner, vilket ökade till 166 miljoner 1970 och nådde 435 miljoner 1990. Från 1990 till 2018 mer än tredubblades siffrorna och nådde 1,442 miljarder. Enligt prognoserna kommer det att finnas 1,8 miljarder turister som anländer år 2030.</a:t>
            </a:r>
          </a:p>
          <a:p>
            <a:endParaRPr lang="en-GB" sz="1600" dirty="0">
              <a:latin typeface="Calibri" panose="020F0502020204030204" pitchFamily="34" charset="0"/>
              <a:cs typeface="Calibri" panose="020F0502020204030204" pitchFamily="34" charset="0"/>
            </a:endParaRPr>
          </a:p>
          <a:p>
            <a:r>
              <a:rPr lang="en-GB" sz="1600" dirty="0">
                <a:latin typeface="Calibri" panose="020F0502020204030204" pitchFamily="34" charset="0"/>
                <a:cs typeface="Calibri" panose="020F0502020204030204" pitchFamily="34" charset="0"/>
              </a:rPr>
              <a:t>Turismen står för en betydande del av de globala utsläppen av växthusgaser och står för över 5 procent av de totala utsläppen. Transporter står för 90 procent av dessa utsläpp.</a:t>
            </a:r>
          </a:p>
          <a:p>
            <a:endParaRPr lang="en-GB" sz="1600" dirty="0">
              <a:latin typeface="Calibri" panose="020F0502020204030204" pitchFamily="34" charset="0"/>
              <a:cs typeface="Calibri" panose="020F0502020204030204" pitchFamily="34" charset="0"/>
            </a:endParaRPr>
          </a:p>
          <a:p>
            <a:r>
              <a:rPr lang="en-GB" sz="1600" dirty="0">
                <a:latin typeface="Calibri" panose="020F0502020204030204" pitchFamily="34" charset="0"/>
                <a:cs typeface="Calibri" panose="020F0502020204030204" pitchFamily="34" charset="0"/>
              </a:rPr>
              <a:t>Prognoser visar att CO2-utsläppen från turismen kommer att öka med 25 % år 2030 jämfört med 2016, från 1 597 miljoner ton till 1 998 miljoner ton.</a:t>
            </a:r>
          </a:p>
          <a:p>
            <a:endParaRPr lang="en-GB" sz="1600" dirty="0">
              <a:latin typeface="Calibri" panose="020F0502020204030204" pitchFamily="34" charset="0"/>
              <a:cs typeface="Calibri" panose="020F0502020204030204" pitchFamily="34" charset="0"/>
            </a:endParaRPr>
          </a:p>
          <a:p>
            <a:r>
              <a:rPr lang="en-GB" sz="1600" dirty="0">
                <a:latin typeface="Calibri" panose="020F0502020204030204" pitchFamily="34" charset="0"/>
                <a:cs typeface="Calibri" panose="020F0502020204030204" pitchFamily="34" charset="0"/>
              </a:rPr>
              <a:t>Turism leder ofta till överanvändning av vatten. Till exempel förbrukar en genomsnittlig golfbana i en tropisk region lika mycket vatten som 60 000 bybor på landsbygden och använder 1500 kilo kemiska gödningsmedel, bekämpningsmedel och herbicider per år.</a:t>
            </a:r>
          </a:p>
          <a:p>
            <a:endParaRPr lang="en-GB" sz="1600" dirty="0">
              <a:latin typeface="Calibri" panose="020F0502020204030204" pitchFamily="34" charset="0"/>
              <a:cs typeface="Calibri" panose="020F0502020204030204" pitchFamily="34" charset="0"/>
            </a:endParaRPr>
          </a:p>
          <a:p>
            <a:r>
              <a:rPr lang="en-GB" sz="1600" dirty="0">
                <a:latin typeface="Calibri" panose="020F0502020204030204" pitchFamily="34" charset="0"/>
                <a:cs typeface="Calibri" panose="020F0502020204030204" pitchFamily="34" charset="0"/>
              </a:rPr>
              <a:t>Turismen har betydande negativa effekter på miljön. Den belastar ofta naturresurserna genom överdriven konsumtion, särskilt i områden där resurserna redan är begränsade.</a:t>
            </a:r>
          </a:p>
          <a:p>
            <a:endParaRPr lang="en-GB" sz="1600" dirty="0">
              <a:latin typeface="Calibri" panose="020F0502020204030204" pitchFamily="34" charset="0"/>
              <a:cs typeface="Calibri" panose="020F0502020204030204" pitchFamily="34" charset="0"/>
            </a:endParaRPr>
          </a:p>
          <a:p>
            <a:r>
              <a:rPr lang="en-GB" sz="1600" dirty="0">
                <a:latin typeface="Calibri" panose="020F0502020204030204" pitchFamily="34" charset="0"/>
                <a:cs typeface="Calibri" panose="020F0502020204030204" pitchFamily="34" charset="0"/>
              </a:rPr>
              <a:t>Turismen sätter också enorm press på den lokala markanvändningen, vilket leder till jorderosion, ökade föroreningar, förlust av naturliga livsmiljöer och ökade hot mot utrotningshotade arter. Dessa effekter kan gradvis försämra de miljöresurser som turismen är beroende av.</a:t>
            </a:r>
          </a:p>
          <a:p>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4086CEB4-9933-974C-F941-5EBA08B607A9}"/>
              </a:ext>
            </a:extLst>
          </p:cNvPr>
          <p:cNvSpPr>
            <a:spLocks noGrp="1"/>
          </p:cNvSpPr>
          <p:nvPr>
            <p:ph type="body" sz="quarter" idx="46"/>
          </p:nvPr>
        </p:nvSpPr>
        <p:spPr/>
        <p:txBody>
          <a:bodyPr>
            <a:normAutofit/>
          </a:bodyPr>
          <a:lstStyle/>
          <a:p>
            <a:r>
              <a:rPr lang="en-GB" dirty="0"/>
              <a:t>Förstå turismens miljöpåverkan</a:t>
            </a:r>
          </a:p>
        </p:txBody>
      </p:sp>
      <p:sp>
        <p:nvSpPr>
          <p:cNvPr id="4" name="Text Placeholder 3">
            <a:extLst>
              <a:ext uri="{FF2B5EF4-FFF2-40B4-BE49-F238E27FC236}">
                <a16:creationId xmlns:a16="http://schemas.microsoft.com/office/drawing/2014/main" id="{DB22CBEC-9BC0-33B5-480B-64C2007A8244}"/>
              </a:ext>
            </a:extLst>
          </p:cNvPr>
          <p:cNvSpPr>
            <a:spLocks noGrp="1"/>
          </p:cNvSpPr>
          <p:nvPr>
            <p:ph type="body" sz="quarter" idx="47"/>
          </p:nvPr>
        </p:nvSpPr>
        <p:spPr/>
        <p:txBody>
          <a:bodyPr>
            <a:normAutofit/>
          </a:bodyPr>
          <a:lstStyle/>
          <a:p>
            <a:r>
              <a:rPr lang="en-US" sz="2800" dirty="0"/>
              <a:t>1b Turism idag</a:t>
            </a:r>
          </a:p>
        </p:txBody>
      </p:sp>
    </p:spTree>
    <p:extLst>
      <p:ext uri="{BB962C8B-B14F-4D97-AF65-F5344CB8AC3E}">
        <p14:creationId xmlns:p14="http://schemas.microsoft.com/office/powerpoint/2010/main" val="32309419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E62F11-A478-D159-17F7-F6B1EDB9BAD3}"/>
            </a:ext>
          </a:extLst>
        </p:cNvPr>
        <p:cNvGrpSpPr/>
        <p:nvPr/>
      </p:nvGrpSpPr>
      <p:grpSpPr>
        <a:xfrm>
          <a:off x="0" y="0"/>
          <a:ext cx="0" cy="0"/>
          <a:chOff x="0" y="0"/>
          <a:chExt cx="0" cy="0"/>
        </a:xfrm>
      </p:grpSpPr>
      <p:sp>
        <p:nvSpPr>
          <p:cNvPr id="6" name="Rektangel 5">
            <a:extLst>
              <a:ext uri="{FF2B5EF4-FFF2-40B4-BE49-F238E27FC236}">
                <a16:creationId xmlns:a16="http://schemas.microsoft.com/office/drawing/2014/main" id="{9D493C70-4D3A-B79B-CDD1-6BCC2ED03F60}"/>
              </a:ext>
            </a:extLst>
          </p:cNvPr>
          <p:cNvSpPr/>
          <p:nvPr/>
        </p:nvSpPr>
        <p:spPr>
          <a:xfrm>
            <a:off x="0" y="8288449"/>
            <a:ext cx="3299268" cy="24033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Slide Number Placeholder 1">
            <a:extLst>
              <a:ext uri="{FF2B5EF4-FFF2-40B4-BE49-F238E27FC236}">
                <a16:creationId xmlns:a16="http://schemas.microsoft.com/office/drawing/2014/main" id="{D41B8B43-9DC9-EF87-3014-49F3D7A2F108}"/>
              </a:ext>
            </a:extLst>
          </p:cNvPr>
          <p:cNvSpPr>
            <a:spLocks noGrp="1"/>
          </p:cNvSpPr>
          <p:nvPr>
            <p:ph type="sldNum" sz="quarter" idx="4"/>
          </p:nvPr>
        </p:nvSpPr>
        <p:spPr/>
        <p:txBody>
          <a:bodyPr/>
          <a:lstStyle/>
          <a:p>
            <a:fld id="{CB2079F2-58AF-ED44-82D7-E04B2F6FD686}" type="slidenum">
              <a:rPr lang="en-US" smtClean="0"/>
              <a:pPr/>
              <a:t>19</a:t>
            </a:fld>
            <a:endParaRPr lang="en-US" dirty="0"/>
          </a:p>
        </p:txBody>
      </p:sp>
      <p:sp>
        <p:nvSpPr>
          <p:cNvPr id="5" name="Text Placeholder 4">
            <a:extLst>
              <a:ext uri="{FF2B5EF4-FFF2-40B4-BE49-F238E27FC236}">
                <a16:creationId xmlns:a16="http://schemas.microsoft.com/office/drawing/2014/main" id="{D5D89704-0043-B2AA-D76E-CF357F000B3F}"/>
              </a:ext>
            </a:extLst>
          </p:cNvPr>
          <p:cNvSpPr>
            <a:spLocks noGrp="1"/>
          </p:cNvSpPr>
          <p:nvPr>
            <p:ph type="body" sz="quarter" idx="32"/>
          </p:nvPr>
        </p:nvSpPr>
        <p:spPr>
          <a:xfrm>
            <a:off x="801602" y="2102728"/>
            <a:ext cx="5956470" cy="7400632"/>
          </a:xfrm>
        </p:spPr>
        <p:txBody>
          <a:bodyPr numCol="1"/>
          <a:lstStyle/>
          <a:p>
            <a:pPr algn="l"/>
            <a:r>
              <a:rPr lang="en-GB" dirty="0">
                <a:latin typeface="Calibri" panose="020F0502020204030204" pitchFamily="34" charset="0"/>
                <a:cs typeface="Calibri" panose="020F0502020204030204" pitchFamily="34" charset="0"/>
              </a:rPr>
              <a:t>Låt oss titta på några av de största problemen som orsakas av turism så att vi kan förstå hur turismen kan påverka miljön och lokalsamhällena.</a:t>
            </a:r>
          </a:p>
          <a:p>
            <a:pPr algn="l"/>
            <a:endParaRPr lang="en-GB" dirty="0">
              <a:latin typeface="Calibri" panose="020F0502020204030204" pitchFamily="34" charset="0"/>
              <a:cs typeface="Calibri" panose="020F0502020204030204" pitchFamily="34" charset="0"/>
            </a:endParaRPr>
          </a:p>
          <a:p>
            <a:pPr algn="l"/>
            <a:r>
              <a:rPr lang="en-GB" b="1" dirty="0">
                <a:latin typeface="Calibri" panose="020F0502020204030204" pitchFamily="34" charset="0"/>
                <a:cs typeface="Calibri" panose="020F0502020204030204" pitchFamily="34" charset="0"/>
              </a:rPr>
              <a:t>Förstöra hem för natur och vilda djur:</a:t>
            </a:r>
          </a:p>
          <a:p>
            <a:pPr algn="l"/>
            <a:r>
              <a:rPr lang="en-GB" dirty="0">
                <a:latin typeface="Calibri" panose="020F0502020204030204" pitchFamily="34" charset="0"/>
                <a:cs typeface="Calibri" panose="020F0502020204030204" pitchFamily="34" charset="0"/>
              </a:rPr>
              <a:t>Att bygga hotell och vägar kan förstöra naturområden och tvinga bort djur från sina livsmiljöer.</a:t>
            </a:r>
          </a:p>
          <a:p>
            <a:pPr algn="l"/>
            <a:endParaRPr lang="en-GB" dirty="0">
              <a:latin typeface="Calibri" panose="020F0502020204030204" pitchFamily="34" charset="0"/>
              <a:cs typeface="Calibri" panose="020F0502020204030204" pitchFamily="34" charset="0"/>
            </a:endParaRPr>
          </a:p>
          <a:p>
            <a:pPr algn="l"/>
            <a:r>
              <a:rPr lang="en-GB" b="1" dirty="0">
                <a:latin typeface="Calibri" panose="020F0502020204030204" pitchFamily="34" charset="0"/>
                <a:cs typeface="Calibri" panose="020F0502020204030204" pitchFamily="34" charset="0"/>
              </a:rPr>
              <a:t>Använder upp resurser:</a:t>
            </a:r>
          </a:p>
          <a:p>
            <a:pPr algn="l"/>
            <a:r>
              <a:rPr lang="en-GB" dirty="0">
                <a:latin typeface="Calibri" panose="020F0502020204030204" pitchFamily="34" charset="0"/>
                <a:cs typeface="Calibri" panose="020F0502020204030204" pitchFamily="34" charset="0"/>
              </a:rPr>
              <a:t>Turister använder mycket vatten och elektricitet, särskilt i områden där resurserna är begränsade.</a:t>
            </a:r>
          </a:p>
          <a:p>
            <a:pPr algn="l"/>
            <a:endParaRPr lang="en-GB" dirty="0">
              <a:latin typeface="Calibri" panose="020F0502020204030204" pitchFamily="34" charset="0"/>
              <a:cs typeface="Calibri" panose="020F0502020204030204" pitchFamily="34" charset="0"/>
            </a:endParaRPr>
          </a:p>
          <a:p>
            <a:pPr algn="l"/>
            <a:r>
              <a:rPr lang="en-GB" b="1" dirty="0">
                <a:latin typeface="Calibri" panose="020F0502020204030204" pitchFamily="34" charset="0"/>
                <a:cs typeface="Calibri" panose="020F0502020204030204" pitchFamily="34" charset="0"/>
              </a:rPr>
              <a:t>Att förlora kulturella traditioner:</a:t>
            </a:r>
          </a:p>
          <a:p>
            <a:pPr algn="l"/>
            <a:r>
              <a:rPr lang="en-GB" dirty="0">
                <a:latin typeface="Calibri" panose="020F0502020204030204" pitchFamily="34" charset="0"/>
                <a:cs typeface="Calibri" panose="020F0502020204030204" pitchFamily="34" charset="0"/>
              </a:rPr>
              <a:t>Lokala kulturer kan förändras eller försvinna när de anpassar sig för att tillgodose turisternas smak.</a:t>
            </a:r>
          </a:p>
          <a:p>
            <a:pPr algn="l"/>
            <a:endParaRPr lang="en-GB" dirty="0">
              <a:latin typeface="Calibri" panose="020F0502020204030204" pitchFamily="34" charset="0"/>
              <a:cs typeface="Calibri" panose="020F0502020204030204" pitchFamily="34" charset="0"/>
            </a:endParaRPr>
          </a:p>
          <a:p>
            <a:pPr algn="l"/>
            <a:r>
              <a:rPr lang="en-GB" b="1" dirty="0">
                <a:latin typeface="Calibri" panose="020F0502020204030204" pitchFamily="34" charset="0"/>
                <a:cs typeface="Calibri" panose="020F0502020204030204" pitchFamily="34" charset="0"/>
              </a:rPr>
              <a:t>Att orsaka konflikter och brott:</a:t>
            </a:r>
          </a:p>
          <a:p>
            <a:pPr algn="l"/>
            <a:r>
              <a:rPr lang="en-GB" dirty="0">
                <a:latin typeface="Calibri" panose="020F0502020204030204" pitchFamily="34" charset="0"/>
                <a:cs typeface="Calibri" panose="020F0502020204030204" pitchFamily="34" charset="0"/>
              </a:rPr>
              <a:t>Okunnighet om lokala sedvänjor kan leda till spänningar och ibland till och med brottslighet mellan turister och lokalbefolkningen.</a:t>
            </a:r>
          </a:p>
          <a:p>
            <a:pPr algn="l"/>
            <a:endParaRPr lang="en-GB" dirty="0">
              <a:latin typeface="Calibri" panose="020F0502020204030204" pitchFamily="34" charset="0"/>
              <a:cs typeface="Calibri" panose="020F0502020204030204" pitchFamily="34" charset="0"/>
            </a:endParaRPr>
          </a:p>
          <a:p>
            <a:pPr algn="l"/>
            <a:r>
              <a:rPr lang="en-GB" b="1" dirty="0">
                <a:latin typeface="Calibri" panose="020F0502020204030204" pitchFamily="34" charset="0"/>
                <a:cs typeface="Calibri" panose="020F0502020204030204" pitchFamily="34" charset="0"/>
              </a:rPr>
              <a:t>Skadade djur:</a:t>
            </a:r>
          </a:p>
          <a:p>
            <a:pPr algn="l"/>
            <a:r>
              <a:rPr lang="en-GB" dirty="0">
                <a:latin typeface="Calibri" panose="020F0502020204030204" pitchFamily="34" charset="0"/>
                <a:cs typeface="Calibri" panose="020F0502020204030204" pitchFamily="34" charset="0"/>
              </a:rPr>
              <a:t>Aktiviteter som elefantridning eller djurshower innebär ofta misshandel av djur.</a:t>
            </a:r>
          </a:p>
          <a:p>
            <a:pPr algn="l"/>
            <a:endParaRPr lang="en-GB" dirty="0">
              <a:latin typeface="Calibri" panose="020F0502020204030204" pitchFamily="34" charset="0"/>
              <a:cs typeface="Calibri" panose="020F0502020204030204" pitchFamily="34" charset="0"/>
            </a:endParaRPr>
          </a:p>
          <a:p>
            <a:pPr algn="l"/>
            <a:r>
              <a:rPr lang="en-GB" b="1" dirty="0">
                <a:latin typeface="Calibri" panose="020F0502020204030204" pitchFamily="34" charset="0"/>
                <a:cs typeface="Calibri" panose="020F0502020204030204" pitchFamily="34" charset="0"/>
              </a:rPr>
              <a:t>Skapa trafikstockningar:</a:t>
            </a:r>
          </a:p>
          <a:p>
            <a:pPr algn="l"/>
            <a:r>
              <a:rPr lang="en-GB" dirty="0">
                <a:latin typeface="Calibri" panose="020F0502020204030204" pitchFamily="34" charset="0"/>
                <a:cs typeface="Calibri" panose="020F0502020204030204" pitchFamily="34" charset="0"/>
              </a:rPr>
              <a:t>Populära turistattraktioner kan bli mycket trånga, vilket orsakar trafik och föroreningar.</a:t>
            </a:r>
          </a:p>
          <a:p>
            <a:pPr algn="l"/>
            <a:endParaRPr lang="en-GB" dirty="0">
              <a:latin typeface="Calibri" panose="020F0502020204030204" pitchFamily="34" charset="0"/>
              <a:cs typeface="Calibri" panose="020F0502020204030204" pitchFamily="34" charset="0"/>
            </a:endParaRPr>
          </a:p>
          <a:p>
            <a:pPr algn="l"/>
            <a:r>
              <a:rPr lang="en-GB" b="1" dirty="0">
                <a:latin typeface="Calibri" panose="020F0502020204030204" pitchFamily="34" charset="0"/>
                <a:cs typeface="Calibri" panose="020F0502020204030204" pitchFamily="34" charset="0"/>
              </a:rPr>
              <a:t>Att göra saker dyra:</a:t>
            </a:r>
          </a:p>
          <a:p>
            <a:pPr algn="l"/>
            <a:r>
              <a:rPr lang="en-GB" dirty="0">
                <a:latin typeface="Calibri" panose="020F0502020204030204" pitchFamily="34" charset="0"/>
                <a:cs typeface="Calibri" panose="020F0502020204030204" pitchFamily="34" charset="0"/>
              </a:rPr>
              <a:t>Priserna på dagligvaror kan gå upp i turistområdena, vilket gör livet svårare för lokalbefolkningen.</a:t>
            </a:r>
          </a:p>
          <a:p>
            <a:pPr algn="l"/>
            <a:br>
              <a:rPr lang="en-GB" dirty="0">
                <a:latin typeface="Calibri" panose="020F0502020204030204" pitchFamily="34" charset="0"/>
                <a:cs typeface="Calibri" panose="020F0502020204030204" pitchFamily="34" charset="0"/>
              </a:rPr>
            </a:br>
            <a:r>
              <a:rPr lang="en-GB" b="1" dirty="0">
                <a:latin typeface="Calibri" panose="020F0502020204030204" pitchFamily="34" charset="0"/>
                <a:cs typeface="Calibri" panose="020F0502020204030204" pitchFamily="34" charset="0"/>
              </a:rPr>
              <a:t>Att göra samhällen beroende av turism:</a:t>
            </a:r>
          </a:p>
          <a:p>
            <a:pPr algn="l"/>
            <a:r>
              <a:rPr lang="en-GB" dirty="0">
                <a:latin typeface="Calibri" panose="020F0502020204030204" pitchFamily="34" charset="0"/>
                <a:cs typeface="Calibri" panose="020F0502020204030204" pitchFamily="34" charset="0"/>
              </a:rPr>
              <a:t>Om turismen minskar kan samhällen som är beroende av den drabbas ekonomiskt.</a:t>
            </a:r>
          </a:p>
          <a:p>
            <a:pPr algn="l"/>
            <a:br>
              <a:rPr lang="en-GB" dirty="0">
                <a:latin typeface="Calibri" panose="020F0502020204030204" pitchFamily="34" charset="0"/>
                <a:cs typeface="Calibri" panose="020F0502020204030204" pitchFamily="34" charset="0"/>
              </a:rPr>
            </a:br>
            <a:r>
              <a:rPr lang="en-GB" b="1" dirty="0">
                <a:latin typeface="Calibri" panose="020F0502020204030204" pitchFamily="34" charset="0"/>
                <a:cs typeface="Calibri" panose="020F0502020204030204" pitchFamily="34" charset="0"/>
              </a:rPr>
              <a:t>Lägger till föroreningar:</a:t>
            </a:r>
          </a:p>
          <a:p>
            <a:pPr algn="l"/>
            <a:r>
              <a:rPr lang="en-GB" dirty="0">
                <a:latin typeface="Calibri" panose="020F0502020204030204" pitchFamily="34" charset="0"/>
                <a:cs typeface="Calibri" panose="020F0502020204030204" pitchFamily="34" charset="0"/>
              </a:rPr>
              <a:t>Turismen bidrar till föroreningar från plast, buller och avloppsvatten.</a:t>
            </a:r>
          </a:p>
          <a:p>
            <a:pPr algn="l"/>
            <a:br>
              <a:rPr lang="en-GB" dirty="0">
                <a:latin typeface="Calibri" panose="020F0502020204030204" pitchFamily="34" charset="0"/>
                <a:cs typeface="Calibri" panose="020F0502020204030204" pitchFamily="34" charset="0"/>
              </a:rPr>
            </a:br>
            <a:r>
              <a:rPr lang="en-GB" b="1" dirty="0">
                <a:latin typeface="Calibri" panose="020F0502020204030204" pitchFamily="34" charset="0"/>
                <a:cs typeface="Calibri" panose="020F0502020204030204" pitchFamily="34" charset="0"/>
              </a:rPr>
              <a:t>Skador på historiska platser:</a:t>
            </a:r>
          </a:p>
          <a:p>
            <a:pPr algn="l"/>
            <a:r>
              <a:rPr lang="en-GB" dirty="0">
                <a:latin typeface="Calibri" panose="020F0502020204030204" pitchFamily="34" charset="0"/>
                <a:cs typeface="Calibri" panose="020F0502020204030204" pitchFamily="34" charset="0"/>
              </a:rPr>
              <a:t>Oansvarigt beteende, som graffiti, kan skada viktiga landmärken.</a:t>
            </a:r>
          </a:p>
          <a:p>
            <a:pPr algn="l"/>
            <a:endParaRPr lang="en-GB" dirty="0">
              <a:latin typeface="Calibri" panose="020F0502020204030204" pitchFamily="34" charset="0"/>
              <a:cs typeface="Calibri" panose="020F0502020204030204" pitchFamily="34" charset="0"/>
            </a:endParaRPr>
          </a:p>
          <a:p>
            <a:pPr algn="l"/>
            <a:endParaRPr lang="en-GB"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9C90C5A7-55F6-4183-C8A6-72F7D5973D36}"/>
              </a:ext>
            </a:extLst>
          </p:cNvPr>
          <p:cNvSpPr>
            <a:spLocks noGrp="1"/>
          </p:cNvSpPr>
          <p:nvPr>
            <p:ph type="body" sz="quarter" idx="46"/>
          </p:nvPr>
        </p:nvSpPr>
        <p:spPr/>
        <p:txBody>
          <a:bodyPr>
            <a:normAutofit/>
          </a:bodyPr>
          <a:lstStyle/>
          <a:p>
            <a:r>
              <a:rPr lang="en-GB" dirty="0"/>
              <a:t>Erkänn negativa effekter av turism på naturliga livsmiljöer, vilda djur och lokalsamhällen</a:t>
            </a:r>
          </a:p>
        </p:txBody>
      </p:sp>
      <p:sp>
        <p:nvSpPr>
          <p:cNvPr id="4" name="Text Placeholder 3">
            <a:extLst>
              <a:ext uri="{FF2B5EF4-FFF2-40B4-BE49-F238E27FC236}">
                <a16:creationId xmlns:a16="http://schemas.microsoft.com/office/drawing/2014/main" id="{9748928E-FB8A-B045-5CE3-514C22041A73}"/>
              </a:ext>
            </a:extLst>
          </p:cNvPr>
          <p:cNvSpPr>
            <a:spLocks noGrp="1"/>
          </p:cNvSpPr>
          <p:nvPr>
            <p:ph type="body" sz="quarter" idx="47"/>
          </p:nvPr>
        </p:nvSpPr>
        <p:spPr/>
        <p:txBody>
          <a:bodyPr>
            <a:normAutofit/>
          </a:bodyPr>
          <a:lstStyle/>
          <a:p>
            <a:r>
              <a:rPr lang="en-US" sz="2800" dirty="0"/>
              <a:t>1b Turism idag</a:t>
            </a:r>
          </a:p>
        </p:txBody>
      </p:sp>
    </p:spTree>
    <p:extLst>
      <p:ext uri="{BB962C8B-B14F-4D97-AF65-F5344CB8AC3E}">
        <p14:creationId xmlns:p14="http://schemas.microsoft.com/office/powerpoint/2010/main" val="3877284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Placeholder 19">
            <a:extLst>
              <a:ext uri="{FF2B5EF4-FFF2-40B4-BE49-F238E27FC236}">
                <a16:creationId xmlns:a16="http://schemas.microsoft.com/office/drawing/2014/main" id="{B17E0185-546B-3026-49C2-1E06850C2A06}"/>
              </a:ext>
            </a:extLst>
          </p:cNvPr>
          <p:cNvSpPr>
            <a:spLocks noGrp="1"/>
          </p:cNvSpPr>
          <p:nvPr>
            <p:ph type="body" sz="quarter" idx="11"/>
          </p:nvPr>
        </p:nvSpPr>
        <p:spPr/>
        <p:txBody>
          <a:bodyPr/>
          <a:lstStyle/>
          <a:p>
            <a:r>
              <a:rPr lang="en-GB" dirty="0"/>
              <a:t>1a</a:t>
            </a:r>
          </a:p>
        </p:txBody>
      </p:sp>
      <p:sp>
        <p:nvSpPr>
          <p:cNvPr id="21" name="Text Placeholder 20">
            <a:extLst>
              <a:ext uri="{FF2B5EF4-FFF2-40B4-BE49-F238E27FC236}">
                <a16:creationId xmlns:a16="http://schemas.microsoft.com/office/drawing/2014/main" id="{FFA38379-E8FE-0341-B409-46CA37CA486B}"/>
              </a:ext>
            </a:extLst>
          </p:cNvPr>
          <p:cNvSpPr>
            <a:spLocks noGrp="1"/>
          </p:cNvSpPr>
          <p:nvPr>
            <p:ph type="body" sz="quarter" idx="12"/>
          </p:nvPr>
        </p:nvSpPr>
        <p:spPr>
          <a:xfrm>
            <a:off x="1486931" y="2950024"/>
            <a:ext cx="3508402" cy="348401"/>
          </a:xfrm>
        </p:spPr>
        <p:txBody>
          <a:bodyPr/>
          <a:lstStyle/>
          <a:p>
            <a:r>
              <a:rPr lang="en-GB" dirty="0" err="1"/>
              <a:t>Att</a:t>
            </a:r>
            <a:r>
              <a:rPr lang="en-GB" dirty="0"/>
              <a:t> </a:t>
            </a:r>
            <a:r>
              <a:rPr lang="en-GB" dirty="0" err="1"/>
              <a:t>förstå</a:t>
            </a:r>
            <a:r>
              <a:rPr lang="en-GB" dirty="0"/>
              <a:t> </a:t>
            </a:r>
            <a:r>
              <a:rPr lang="en-GB" dirty="0" err="1"/>
              <a:t>hållbarhet</a:t>
            </a:r>
            <a:endParaRPr lang="en-GB" dirty="0"/>
          </a:p>
        </p:txBody>
      </p:sp>
      <p:sp>
        <p:nvSpPr>
          <p:cNvPr id="22" name="Text Placeholder 21">
            <a:extLst>
              <a:ext uri="{FF2B5EF4-FFF2-40B4-BE49-F238E27FC236}">
                <a16:creationId xmlns:a16="http://schemas.microsoft.com/office/drawing/2014/main" id="{ECDC3D9E-48E2-0779-A6CB-F31427C6D89B}"/>
              </a:ext>
            </a:extLst>
          </p:cNvPr>
          <p:cNvSpPr>
            <a:spLocks noGrp="1"/>
          </p:cNvSpPr>
          <p:nvPr>
            <p:ph type="body" sz="quarter" idx="13"/>
          </p:nvPr>
        </p:nvSpPr>
        <p:spPr/>
        <p:txBody>
          <a:bodyPr/>
          <a:lstStyle/>
          <a:p>
            <a:r>
              <a:rPr lang="en-GB" dirty="0"/>
              <a:t>1b</a:t>
            </a:r>
          </a:p>
        </p:txBody>
      </p:sp>
      <p:sp>
        <p:nvSpPr>
          <p:cNvPr id="23" name="Text Placeholder 22">
            <a:extLst>
              <a:ext uri="{FF2B5EF4-FFF2-40B4-BE49-F238E27FC236}">
                <a16:creationId xmlns:a16="http://schemas.microsoft.com/office/drawing/2014/main" id="{DC4DCDC1-99FA-AE1B-7BF7-3C906C183E5B}"/>
              </a:ext>
            </a:extLst>
          </p:cNvPr>
          <p:cNvSpPr>
            <a:spLocks noGrp="1"/>
          </p:cNvSpPr>
          <p:nvPr>
            <p:ph type="body" sz="quarter" idx="14"/>
          </p:nvPr>
        </p:nvSpPr>
        <p:spPr/>
        <p:txBody>
          <a:bodyPr/>
          <a:lstStyle/>
          <a:p>
            <a:r>
              <a:rPr lang="en-GB" dirty="0" err="1"/>
              <a:t>Turism</a:t>
            </a:r>
            <a:r>
              <a:rPr lang="en-GB" dirty="0"/>
              <a:t> </a:t>
            </a:r>
            <a:r>
              <a:rPr lang="en-GB" dirty="0" err="1"/>
              <a:t>idag</a:t>
            </a:r>
            <a:endParaRPr lang="en-GB" dirty="0"/>
          </a:p>
        </p:txBody>
      </p:sp>
      <p:sp>
        <p:nvSpPr>
          <p:cNvPr id="24" name="Text Placeholder 23">
            <a:extLst>
              <a:ext uri="{FF2B5EF4-FFF2-40B4-BE49-F238E27FC236}">
                <a16:creationId xmlns:a16="http://schemas.microsoft.com/office/drawing/2014/main" id="{78841934-B0B3-13FA-0962-275998935828}"/>
              </a:ext>
            </a:extLst>
          </p:cNvPr>
          <p:cNvSpPr>
            <a:spLocks noGrp="1"/>
          </p:cNvSpPr>
          <p:nvPr>
            <p:ph type="body" sz="quarter" idx="15"/>
          </p:nvPr>
        </p:nvSpPr>
        <p:spPr/>
        <p:txBody>
          <a:bodyPr/>
          <a:lstStyle/>
          <a:p>
            <a:r>
              <a:rPr lang="en-GB" dirty="0"/>
              <a:t>1c</a:t>
            </a:r>
          </a:p>
        </p:txBody>
      </p:sp>
      <p:sp>
        <p:nvSpPr>
          <p:cNvPr id="26" name="Text Placeholder 25">
            <a:extLst>
              <a:ext uri="{FF2B5EF4-FFF2-40B4-BE49-F238E27FC236}">
                <a16:creationId xmlns:a16="http://schemas.microsoft.com/office/drawing/2014/main" id="{1868B231-710F-3989-2DCF-4775BB1855EC}"/>
              </a:ext>
            </a:extLst>
          </p:cNvPr>
          <p:cNvSpPr>
            <a:spLocks noGrp="1"/>
          </p:cNvSpPr>
          <p:nvPr>
            <p:ph type="body" sz="quarter" idx="19"/>
          </p:nvPr>
        </p:nvSpPr>
        <p:spPr/>
        <p:txBody>
          <a:bodyPr/>
          <a:lstStyle/>
          <a:p>
            <a:r>
              <a:rPr lang="en-GB" dirty="0" err="1"/>
              <a:t>Hållbar</a:t>
            </a:r>
            <a:r>
              <a:rPr lang="en-GB" dirty="0"/>
              <a:t> </a:t>
            </a:r>
            <a:r>
              <a:rPr lang="en-GB" dirty="0" err="1"/>
              <a:t>turism</a:t>
            </a:r>
            <a:endParaRPr lang="en-GB" dirty="0"/>
          </a:p>
        </p:txBody>
      </p:sp>
      <p:sp>
        <p:nvSpPr>
          <p:cNvPr id="25" name="Text Placeholder 24">
            <a:extLst>
              <a:ext uri="{FF2B5EF4-FFF2-40B4-BE49-F238E27FC236}">
                <a16:creationId xmlns:a16="http://schemas.microsoft.com/office/drawing/2014/main" id="{AB8AAB30-49C3-9A29-CA1E-384A8E5C85F2}"/>
              </a:ext>
            </a:extLst>
          </p:cNvPr>
          <p:cNvSpPr>
            <a:spLocks noGrp="1"/>
          </p:cNvSpPr>
          <p:nvPr>
            <p:ph type="body" sz="quarter" idx="17"/>
          </p:nvPr>
        </p:nvSpPr>
        <p:spPr/>
        <p:txBody>
          <a:bodyPr/>
          <a:lstStyle/>
          <a:p>
            <a:r>
              <a:rPr lang="en-GB" dirty="0"/>
              <a:t>1d</a:t>
            </a:r>
          </a:p>
        </p:txBody>
      </p:sp>
      <p:sp>
        <p:nvSpPr>
          <p:cNvPr id="27" name="Text Placeholder 26">
            <a:extLst>
              <a:ext uri="{FF2B5EF4-FFF2-40B4-BE49-F238E27FC236}">
                <a16:creationId xmlns:a16="http://schemas.microsoft.com/office/drawing/2014/main" id="{B49EDF41-A673-74AA-FBA9-D0B48E64444B}"/>
              </a:ext>
            </a:extLst>
          </p:cNvPr>
          <p:cNvSpPr>
            <a:spLocks noGrp="1"/>
          </p:cNvSpPr>
          <p:nvPr>
            <p:ph type="body" sz="quarter" idx="20"/>
          </p:nvPr>
        </p:nvSpPr>
        <p:spPr/>
        <p:txBody>
          <a:bodyPr/>
          <a:lstStyle/>
          <a:p>
            <a:r>
              <a:rPr lang="en-GB" dirty="0"/>
              <a:t>Ekoturism</a:t>
            </a:r>
          </a:p>
        </p:txBody>
      </p:sp>
      <p:sp>
        <p:nvSpPr>
          <p:cNvPr id="36" name="Text Placeholder 35">
            <a:extLst>
              <a:ext uri="{FF2B5EF4-FFF2-40B4-BE49-F238E27FC236}">
                <a16:creationId xmlns:a16="http://schemas.microsoft.com/office/drawing/2014/main" id="{BBDE4C7A-0B47-884C-064E-B874F35AC097}"/>
              </a:ext>
            </a:extLst>
          </p:cNvPr>
          <p:cNvSpPr>
            <a:spLocks noGrp="1"/>
          </p:cNvSpPr>
          <p:nvPr>
            <p:ph type="body" sz="quarter" idx="47"/>
          </p:nvPr>
        </p:nvSpPr>
        <p:spPr/>
        <p:txBody>
          <a:bodyPr/>
          <a:lstStyle/>
          <a:p>
            <a:r>
              <a:rPr lang="en-GB" dirty="0"/>
              <a:t>INNEHÅLL</a:t>
            </a:r>
          </a:p>
        </p:txBody>
      </p:sp>
      <p:sp>
        <p:nvSpPr>
          <p:cNvPr id="19" name="Slide Number Placeholder 18">
            <a:extLst>
              <a:ext uri="{FF2B5EF4-FFF2-40B4-BE49-F238E27FC236}">
                <a16:creationId xmlns:a16="http://schemas.microsoft.com/office/drawing/2014/main" id="{DBD16244-C31C-824F-8362-A83A08EC5248}"/>
              </a:ext>
            </a:extLst>
          </p:cNvPr>
          <p:cNvSpPr>
            <a:spLocks noGrp="1"/>
          </p:cNvSpPr>
          <p:nvPr>
            <p:ph type="sldNum" sz="quarter" idx="4"/>
          </p:nvPr>
        </p:nvSpPr>
        <p:spPr/>
        <p:txBody>
          <a:bodyPr/>
          <a:lstStyle/>
          <a:p>
            <a:fld id="{CB2079F2-58AF-ED44-82D7-E04B2F6FD686}" type="slidenum">
              <a:rPr lang="en-US" smtClean="0"/>
              <a:pPr/>
              <a:t>2</a:t>
            </a:fld>
            <a:endParaRPr lang="en-US" dirty="0"/>
          </a:p>
        </p:txBody>
      </p:sp>
      <p:sp>
        <p:nvSpPr>
          <p:cNvPr id="2" name="Rektangel 1">
            <a:extLst>
              <a:ext uri="{FF2B5EF4-FFF2-40B4-BE49-F238E27FC236}">
                <a16:creationId xmlns:a16="http://schemas.microsoft.com/office/drawing/2014/main" id="{0B602A12-8BD3-B46C-1AB4-4903A9E7C6C2}"/>
              </a:ext>
            </a:extLst>
          </p:cNvPr>
          <p:cNvSpPr/>
          <p:nvPr/>
        </p:nvSpPr>
        <p:spPr>
          <a:xfrm>
            <a:off x="0" y="4998794"/>
            <a:ext cx="4995333" cy="173567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Tree>
    <p:extLst>
      <p:ext uri="{BB962C8B-B14F-4D97-AF65-F5344CB8AC3E}">
        <p14:creationId xmlns:p14="http://schemas.microsoft.com/office/powerpoint/2010/main" val="18807981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86D8D1-4473-E338-4073-7BA08F07772F}"/>
            </a:ext>
          </a:extLst>
        </p:cNvPr>
        <p:cNvGrpSpPr/>
        <p:nvPr/>
      </p:nvGrpSpPr>
      <p:grpSpPr>
        <a:xfrm>
          <a:off x="0" y="0"/>
          <a:ext cx="0" cy="0"/>
          <a:chOff x="0" y="0"/>
          <a:chExt cx="0" cy="0"/>
        </a:xfrm>
      </p:grpSpPr>
      <p:sp>
        <p:nvSpPr>
          <p:cNvPr id="7" name="Rektangel 6">
            <a:extLst>
              <a:ext uri="{FF2B5EF4-FFF2-40B4-BE49-F238E27FC236}">
                <a16:creationId xmlns:a16="http://schemas.microsoft.com/office/drawing/2014/main" id="{18E28F64-0B34-C150-D0E3-9423A24D089B}"/>
              </a:ext>
            </a:extLst>
          </p:cNvPr>
          <p:cNvSpPr/>
          <p:nvPr/>
        </p:nvSpPr>
        <p:spPr>
          <a:xfrm>
            <a:off x="-1" y="0"/>
            <a:ext cx="5063319" cy="2403364"/>
          </a:xfrm>
          <a:prstGeom prst="rect">
            <a:avLst/>
          </a:prstGeom>
          <a:solidFill>
            <a:srgbClr val="8AC0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3" name="Text Placeholder 2">
            <a:extLst>
              <a:ext uri="{FF2B5EF4-FFF2-40B4-BE49-F238E27FC236}">
                <a16:creationId xmlns:a16="http://schemas.microsoft.com/office/drawing/2014/main" id="{67A51048-F21C-874B-1BC6-D837AB8AF383}"/>
              </a:ext>
            </a:extLst>
          </p:cNvPr>
          <p:cNvSpPr>
            <a:spLocks noGrp="1"/>
          </p:cNvSpPr>
          <p:nvPr>
            <p:ph type="body" sz="quarter" idx="48"/>
          </p:nvPr>
        </p:nvSpPr>
        <p:spPr>
          <a:xfrm>
            <a:off x="801602" y="888639"/>
            <a:ext cx="5708380" cy="1103934"/>
          </a:xfrm>
          <a:solidFill>
            <a:srgbClr val="8AC03B"/>
          </a:solidFill>
        </p:spPr>
        <p:txBody>
          <a:bodyPr/>
          <a:lstStyle/>
          <a:p>
            <a:pPr algn="l"/>
            <a:r>
              <a:rPr lang="en-US" dirty="0"/>
              <a:t>Erkänn negativa effekter av turism på naturliga livsmiljöer, vilda djur och lokalsamhällen</a:t>
            </a:r>
          </a:p>
          <a:p>
            <a:endParaRPr lang="en-US" dirty="0"/>
          </a:p>
        </p:txBody>
      </p:sp>
      <p:sp>
        <p:nvSpPr>
          <p:cNvPr id="4" name="Text Placeholder 3">
            <a:extLst>
              <a:ext uri="{FF2B5EF4-FFF2-40B4-BE49-F238E27FC236}">
                <a16:creationId xmlns:a16="http://schemas.microsoft.com/office/drawing/2014/main" id="{7289019E-B47D-7CBA-F8A6-45D1997E680F}"/>
              </a:ext>
            </a:extLst>
          </p:cNvPr>
          <p:cNvSpPr>
            <a:spLocks noGrp="1"/>
          </p:cNvSpPr>
          <p:nvPr>
            <p:ph type="body" sz="quarter" idx="49"/>
          </p:nvPr>
        </p:nvSpPr>
        <p:spPr>
          <a:xfrm>
            <a:off x="801602" y="299342"/>
            <a:ext cx="5956470" cy="665144"/>
          </a:xfrm>
        </p:spPr>
        <p:txBody>
          <a:bodyPr/>
          <a:lstStyle/>
          <a:p>
            <a:r>
              <a:rPr lang="en-US" sz="2800" dirty="0"/>
              <a:t>1b Turism idag</a:t>
            </a:r>
          </a:p>
        </p:txBody>
      </p:sp>
      <p:sp>
        <p:nvSpPr>
          <p:cNvPr id="2" name="Text Placeholder 1">
            <a:extLst>
              <a:ext uri="{FF2B5EF4-FFF2-40B4-BE49-F238E27FC236}">
                <a16:creationId xmlns:a16="http://schemas.microsoft.com/office/drawing/2014/main" id="{BE76242E-6091-A16A-6DFB-0F6526E277EF}"/>
              </a:ext>
            </a:extLst>
          </p:cNvPr>
          <p:cNvSpPr>
            <a:spLocks noGrp="1"/>
          </p:cNvSpPr>
          <p:nvPr>
            <p:ph type="body" sz="quarter" idx="32"/>
          </p:nvPr>
        </p:nvSpPr>
        <p:spPr>
          <a:xfrm>
            <a:off x="801602" y="1774561"/>
            <a:ext cx="5708380" cy="2621956"/>
          </a:xfrm>
        </p:spPr>
        <p:txBody>
          <a:bodyPr numCol="1"/>
          <a:lstStyle/>
          <a:p>
            <a:pPr algn="l"/>
            <a:r>
              <a:rPr lang="en-US" b="1" dirty="0" err="1"/>
              <a:t>Att</a:t>
            </a:r>
            <a:r>
              <a:rPr lang="en-US" b="1" dirty="0"/>
              <a:t> göra samhällen beroende av turism:</a:t>
            </a:r>
          </a:p>
          <a:p>
            <a:pPr algn="l"/>
            <a:r>
              <a:rPr lang="en-US" dirty="0"/>
              <a:t>Om turismen minskar kan samhällen som är beroende av den drabbas ekonomiskt.</a:t>
            </a:r>
          </a:p>
          <a:p>
            <a:pPr algn="l"/>
            <a:endParaRPr lang="en-US" dirty="0"/>
          </a:p>
          <a:p>
            <a:pPr algn="l"/>
            <a:r>
              <a:rPr lang="en-US" b="1" dirty="0"/>
              <a:t>Lägger till föroreningar:</a:t>
            </a:r>
          </a:p>
          <a:p>
            <a:pPr algn="l"/>
            <a:r>
              <a:rPr lang="en-US" dirty="0"/>
              <a:t>Turismen bidrar till föroreningar från plast, buller och avloppsvatten.</a:t>
            </a:r>
          </a:p>
          <a:p>
            <a:pPr algn="l"/>
            <a:endParaRPr lang="en-US" dirty="0"/>
          </a:p>
          <a:p>
            <a:pPr algn="l"/>
            <a:r>
              <a:rPr lang="en-US" b="1" dirty="0"/>
              <a:t>Skador på historiska platser:</a:t>
            </a:r>
          </a:p>
          <a:p>
            <a:pPr algn="l"/>
            <a:r>
              <a:rPr lang="en-US" dirty="0"/>
              <a:t>Oansvarigt beteende, som graffiti, kan skada viktiga landmärken.</a:t>
            </a:r>
          </a:p>
          <a:p>
            <a:endParaRPr lang="en-US" dirty="0"/>
          </a:p>
        </p:txBody>
      </p:sp>
      <p:sp>
        <p:nvSpPr>
          <p:cNvPr id="6" name="Slide Number Placeholder 5">
            <a:extLst>
              <a:ext uri="{FF2B5EF4-FFF2-40B4-BE49-F238E27FC236}">
                <a16:creationId xmlns:a16="http://schemas.microsoft.com/office/drawing/2014/main" id="{70817BF2-CF98-F55C-195A-F1CD6CCA3B2C}"/>
              </a:ext>
            </a:extLst>
          </p:cNvPr>
          <p:cNvSpPr>
            <a:spLocks noGrp="1"/>
          </p:cNvSpPr>
          <p:nvPr>
            <p:ph type="sldNum" sz="quarter" idx="4"/>
          </p:nvPr>
        </p:nvSpPr>
        <p:spPr/>
        <p:txBody>
          <a:bodyPr/>
          <a:lstStyle/>
          <a:p>
            <a:fld id="{CB2079F2-58AF-ED44-82D7-E04B2F6FD686}" type="slidenum">
              <a:rPr lang="en-US" smtClean="0"/>
              <a:pPr/>
              <a:t>20</a:t>
            </a:fld>
            <a:endParaRPr lang="en-US" dirty="0"/>
          </a:p>
        </p:txBody>
      </p:sp>
      <p:pic>
        <p:nvPicPr>
          <p:cNvPr id="8" name="Picture Placeholder 7">
            <a:extLst>
              <a:ext uri="{FF2B5EF4-FFF2-40B4-BE49-F238E27FC236}">
                <a16:creationId xmlns:a16="http://schemas.microsoft.com/office/drawing/2014/main" id="{F2949493-D5A8-E145-499B-B251A342C914}"/>
              </a:ext>
            </a:extLst>
          </p:cNvPr>
          <p:cNvPicPr>
            <a:picLocks noGrp="1" noChangeAspect="1"/>
          </p:cNvPicPr>
          <p:nvPr>
            <p:ph type="pic" sz="quarter" idx="44"/>
          </p:nvPr>
        </p:nvPicPr>
        <p:blipFill rotWithShape="1">
          <a:blip r:embed="rId3" cstate="screen">
            <a:extLst>
              <a:ext uri="{28A0092B-C50C-407E-A947-70E740481C1C}">
                <a14:useLocalDpi xmlns:a14="http://schemas.microsoft.com/office/drawing/2010/main"/>
              </a:ext>
            </a:extLst>
          </a:blip>
          <a:srcRect/>
          <a:stretch/>
        </p:blipFill>
        <p:spPr/>
      </p:pic>
      <p:pic>
        <p:nvPicPr>
          <p:cNvPr id="5" name="Picture 4">
            <a:extLst>
              <a:ext uri="{FF2B5EF4-FFF2-40B4-BE49-F238E27FC236}">
                <a16:creationId xmlns:a16="http://schemas.microsoft.com/office/drawing/2014/main" id="{423F87AD-B573-3AB1-3D94-8A615F0CA0F5}"/>
              </a:ext>
            </a:extLst>
          </p:cNvPr>
          <p:cNvPicPr>
            <a:picLocks noChangeAspect="1"/>
          </p:cNvPicPr>
          <p:nvPr/>
        </p:nvPicPr>
        <p:blipFill>
          <a:blip r:embed="rId4" cstate="screen">
            <a:alphaModFix amt="70000"/>
            <a:extLst>
              <a:ext uri="{28A0092B-C50C-407E-A947-70E740481C1C}">
                <a14:useLocalDpi xmlns:a14="http://schemas.microsoft.com/office/drawing/2010/main"/>
              </a:ext>
            </a:extLst>
          </a:blip>
          <a:srcRect/>
          <a:stretch>
            <a:fillRect/>
          </a:stretch>
        </p:blipFill>
        <p:spPr>
          <a:xfrm>
            <a:off x="17929" y="6188949"/>
            <a:ext cx="3671282" cy="4502865"/>
          </a:xfrm>
          <a:custGeom>
            <a:avLst/>
            <a:gdLst>
              <a:gd name="connsiteX0" fmla="*/ 0 w 3786264"/>
              <a:gd name="connsiteY0" fmla="*/ 0 h 4643891"/>
              <a:gd name="connsiteX1" fmla="*/ 3786264 w 3786264"/>
              <a:gd name="connsiteY1" fmla="*/ 0 h 4643891"/>
              <a:gd name="connsiteX2" fmla="*/ 3786264 w 3786264"/>
              <a:gd name="connsiteY2" fmla="*/ 4643891 h 4643891"/>
              <a:gd name="connsiteX3" fmla="*/ 0 w 3786264"/>
              <a:gd name="connsiteY3" fmla="*/ 4643891 h 4643891"/>
            </a:gdLst>
            <a:ahLst/>
            <a:cxnLst>
              <a:cxn ang="0">
                <a:pos x="connsiteX0" y="connsiteY0"/>
              </a:cxn>
              <a:cxn ang="0">
                <a:pos x="connsiteX1" y="connsiteY1"/>
              </a:cxn>
              <a:cxn ang="0">
                <a:pos x="connsiteX2" y="connsiteY2"/>
              </a:cxn>
              <a:cxn ang="0">
                <a:pos x="connsiteX3" y="connsiteY3"/>
              </a:cxn>
            </a:cxnLst>
            <a:rect l="l" t="t" r="r" b="b"/>
            <a:pathLst>
              <a:path w="3786264" h="4643891">
                <a:moveTo>
                  <a:pt x="0" y="0"/>
                </a:moveTo>
                <a:lnTo>
                  <a:pt x="3786264" y="0"/>
                </a:lnTo>
                <a:lnTo>
                  <a:pt x="3786264" y="4643891"/>
                </a:lnTo>
                <a:lnTo>
                  <a:pt x="0" y="4643891"/>
                </a:lnTo>
                <a:close/>
              </a:path>
            </a:pathLst>
          </a:custGeom>
        </p:spPr>
      </p:pic>
    </p:spTree>
    <p:extLst>
      <p:ext uri="{BB962C8B-B14F-4D97-AF65-F5344CB8AC3E}">
        <p14:creationId xmlns:p14="http://schemas.microsoft.com/office/powerpoint/2010/main" val="31948075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707425-B7AF-5B36-3DCE-47CED42294E9}"/>
            </a:ext>
          </a:extLst>
        </p:cNvPr>
        <p:cNvGrpSpPr/>
        <p:nvPr/>
      </p:nvGrpSpPr>
      <p:grpSpPr>
        <a:xfrm>
          <a:off x="0" y="0"/>
          <a:ext cx="0" cy="0"/>
          <a:chOff x="0" y="0"/>
          <a:chExt cx="0" cy="0"/>
        </a:xfrm>
      </p:grpSpPr>
      <p:sp>
        <p:nvSpPr>
          <p:cNvPr id="7" name="Rektangel 6">
            <a:extLst>
              <a:ext uri="{FF2B5EF4-FFF2-40B4-BE49-F238E27FC236}">
                <a16:creationId xmlns:a16="http://schemas.microsoft.com/office/drawing/2014/main" id="{EAD817E2-90A0-F714-7DFC-8AC6932E3F92}"/>
              </a:ext>
            </a:extLst>
          </p:cNvPr>
          <p:cNvSpPr/>
          <p:nvPr/>
        </p:nvSpPr>
        <p:spPr>
          <a:xfrm>
            <a:off x="1022396" y="8650014"/>
            <a:ext cx="4314820" cy="56648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Slide Number Placeholder 1">
            <a:extLst>
              <a:ext uri="{FF2B5EF4-FFF2-40B4-BE49-F238E27FC236}">
                <a16:creationId xmlns:a16="http://schemas.microsoft.com/office/drawing/2014/main" id="{034931CA-0BB9-FDB7-5270-CD49925E3ACF}"/>
              </a:ext>
            </a:extLst>
          </p:cNvPr>
          <p:cNvSpPr>
            <a:spLocks noGrp="1"/>
          </p:cNvSpPr>
          <p:nvPr>
            <p:ph type="sldNum" sz="quarter" idx="4"/>
          </p:nvPr>
        </p:nvSpPr>
        <p:spPr/>
        <p:txBody>
          <a:bodyPr/>
          <a:lstStyle/>
          <a:p>
            <a:fld id="{CB2079F2-58AF-ED44-82D7-E04B2F6FD686}" type="slidenum">
              <a:rPr lang="en-US" smtClean="0"/>
              <a:pPr/>
              <a:t>21</a:t>
            </a:fld>
            <a:endParaRPr lang="en-US" dirty="0"/>
          </a:p>
        </p:txBody>
      </p:sp>
      <p:sp>
        <p:nvSpPr>
          <p:cNvPr id="5" name="Text Placeholder 4">
            <a:extLst>
              <a:ext uri="{FF2B5EF4-FFF2-40B4-BE49-F238E27FC236}">
                <a16:creationId xmlns:a16="http://schemas.microsoft.com/office/drawing/2014/main" id="{A428B59C-E61D-1876-62BE-A1903B602631}"/>
              </a:ext>
            </a:extLst>
          </p:cNvPr>
          <p:cNvSpPr>
            <a:spLocks noGrp="1"/>
          </p:cNvSpPr>
          <p:nvPr>
            <p:ph type="body" sz="quarter" idx="32"/>
          </p:nvPr>
        </p:nvSpPr>
        <p:spPr>
          <a:xfrm>
            <a:off x="801602" y="2483574"/>
            <a:ext cx="6182294" cy="7400632"/>
          </a:xfrm>
        </p:spPr>
        <p:txBody>
          <a:bodyPr numCol="1"/>
          <a:lstStyle/>
          <a:p>
            <a:r>
              <a:rPr lang="en-GB" sz="1600" dirty="0">
                <a:latin typeface="Calibri" panose="020F0502020204030204" pitchFamily="34" charset="0"/>
                <a:cs typeface="Calibri" panose="020F0502020204030204" pitchFamily="34" charset="0"/>
              </a:rPr>
              <a:t>Turismen står för cirka 8 % av de globala koldioxidutsläppen. Från flyg och båtturer till souvenirer och hotell – många aktiviteter bidrar till turismens koldioxidavtryck. Det mesta av detta kommer från besökare från rika länder, med amerikanska resenärer i spetsen. I takt med att fler människor har råd att resa kommer turismens miljöpåverkan att öka.</a:t>
            </a: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78E67A43-A79F-884D-8C33-13ED68E0E4A5}"/>
              </a:ext>
            </a:extLst>
          </p:cNvPr>
          <p:cNvSpPr>
            <a:spLocks noGrp="1"/>
          </p:cNvSpPr>
          <p:nvPr>
            <p:ph type="body" sz="quarter" idx="46"/>
          </p:nvPr>
        </p:nvSpPr>
        <p:spPr/>
        <p:txBody>
          <a:bodyPr>
            <a:normAutofit fontScale="92500"/>
          </a:bodyPr>
          <a:lstStyle/>
          <a:p>
            <a:r>
              <a:rPr lang="en-GB" dirty="0"/>
              <a:t>Utforska strategier för </a:t>
            </a:r>
            <a:r>
              <a:rPr lang="en-GB" dirty="0" err="1"/>
              <a:t>att</a:t>
            </a:r>
            <a:r>
              <a:rPr lang="en-GB" dirty="0"/>
              <a:t> </a:t>
            </a:r>
            <a:r>
              <a:rPr lang="en-GB" dirty="0" err="1"/>
              <a:t>minska</a:t>
            </a:r>
            <a:r>
              <a:rPr lang="en-GB" dirty="0"/>
              <a:t> </a:t>
            </a:r>
            <a:r>
              <a:rPr lang="en-GB" dirty="0" err="1"/>
              <a:t>koldioxidavtrycket</a:t>
            </a:r>
            <a:r>
              <a:rPr lang="en-GB" dirty="0"/>
              <a:t> </a:t>
            </a:r>
            <a:r>
              <a:rPr lang="en-GB" dirty="0" err="1"/>
              <a:t>från</a:t>
            </a:r>
            <a:r>
              <a:rPr lang="en-GB" dirty="0"/>
              <a:t> </a:t>
            </a:r>
            <a:r>
              <a:rPr lang="en-GB" dirty="0" err="1"/>
              <a:t>resor</a:t>
            </a:r>
            <a:r>
              <a:rPr lang="en-GB" dirty="0"/>
              <a:t>		</a:t>
            </a:r>
          </a:p>
        </p:txBody>
      </p:sp>
      <p:sp>
        <p:nvSpPr>
          <p:cNvPr id="4" name="Text Placeholder 3">
            <a:extLst>
              <a:ext uri="{FF2B5EF4-FFF2-40B4-BE49-F238E27FC236}">
                <a16:creationId xmlns:a16="http://schemas.microsoft.com/office/drawing/2014/main" id="{BA0FFD37-8929-5C59-4485-82C0122EFCA7}"/>
              </a:ext>
            </a:extLst>
          </p:cNvPr>
          <p:cNvSpPr>
            <a:spLocks noGrp="1"/>
          </p:cNvSpPr>
          <p:nvPr>
            <p:ph type="body" sz="quarter" idx="47"/>
          </p:nvPr>
        </p:nvSpPr>
        <p:spPr/>
        <p:txBody>
          <a:bodyPr>
            <a:normAutofit/>
          </a:bodyPr>
          <a:lstStyle/>
          <a:p>
            <a:r>
              <a:rPr lang="en-US" sz="2800" dirty="0"/>
              <a:t>1b Turism idag</a:t>
            </a:r>
          </a:p>
        </p:txBody>
      </p:sp>
      <p:pic>
        <p:nvPicPr>
          <p:cNvPr id="1044" name="Picture 20" descr="Une image contenant texte, capture d’écran, cercle, diagramme&#10;&#10;Description générée automatiquement">
            <a:extLst>
              <a:ext uri="{FF2B5EF4-FFF2-40B4-BE49-F238E27FC236}">
                <a16:creationId xmlns:a16="http://schemas.microsoft.com/office/drawing/2014/main" id="{1AAA0144-A005-02B7-5AF1-6B5F5803A4A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2396" y="4024457"/>
            <a:ext cx="5735676" cy="5096510"/>
          </a:xfrm>
          <a:prstGeom prst="rect">
            <a:avLst/>
          </a:prstGeom>
          <a:solidFill>
            <a:schemeClr val="bg1"/>
          </a:solidFill>
        </p:spPr>
      </p:pic>
      <p:sp>
        <p:nvSpPr>
          <p:cNvPr id="6" name="textruta 5">
            <a:extLst>
              <a:ext uri="{FF2B5EF4-FFF2-40B4-BE49-F238E27FC236}">
                <a16:creationId xmlns:a16="http://schemas.microsoft.com/office/drawing/2014/main" id="{922F1ADD-0E0A-1E5B-D20D-9BF60DD4AF47}"/>
              </a:ext>
            </a:extLst>
          </p:cNvPr>
          <p:cNvSpPr txBox="1"/>
          <p:nvPr/>
        </p:nvSpPr>
        <p:spPr>
          <a:xfrm>
            <a:off x="973412" y="8807731"/>
            <a:ext cx="4491532" cy="338554"/>
          </a:xfrm>
          <a:prstGeom prst="rect">
            <a:avLst/>
          </a:prstGeom>
          <a:noFill/>
        </p:spPr>
        <p:txBody>
          <a:bodyPr wrap="square">
            <a:spAutoFit/>
          </a:bodyPr>
          <a:lstStyle/>
          <a:p>
            <a:r>
              <a:rPr lang="sv-SE" sz="800" b="0" i="0" dirty="0">
                <a:solidFill>
                  <a:srgbClr val="6D6E71"/>
                </a:solidFill>
                <a:effectLst/>
                <a:latin typeface="Calibri" panose="020F0502020204030204" pitchFamily="34" charset="0"/>
                <a:cs typeface="Calibri" panose="020F0502020204030204" pitchFamily="34" charset="0"/>
              </a:rPr>
              <a:t>Källa: https://sustainabletravel.org/issues/carbon-footprint-tourism. Den här grafen visar de olika aktiviteter som bidrar till turismens totala koldioxidavtryck. Datakälla: Nature Climate Change (2018)</a:t>
            </a:r>
            <a:endParaRPr lang="sv-SE" sz="800" dirty="0">
              <a:solidFill>
                <a:srgbClr val="6D6E7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491295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B82385-155C-2ADA-E578-AEF9DFC1CD73}"/>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CEEF73E-D118-7636-5C4C-229F8192F1AD}"/>
              </a:ext>
            </a:extLst>
          </p:cNvPr>
          <p:cNvSpPr>
            <a:spLocks noGrp="1"/>
          </p:cNvSpPr>
          <p:nvPr>
            <p:ph type="sldNum" sz="quarter" idx="4"/>
          </p:nvPr>
        </p:nvSpPr>
        <p:spPr/>
        <p:txBody>
          <a:bodyPr/>
          <a:lstStyle/>
          <a:p>
            <a:fld id="{CB2079F2-58AF-ED44-82D7-E04B2F6FD686}" type="slidenum">
              <a:rPr lang="en-US" smtClean="0"/>
              <a:pPr/>
              <a:t>22</a:t>
            </a:fld>
            <a:endParaRPr lang="en-US" dirty="0"/>
          </a:p>
        </p:txBody>
      </p:sp>
      <p:sp>
        <p:nvSpPr>
          <p:cNvPr id="5" name="Text Placeholder 4">
            <a:extLst>
              <a:ext uri="{FF2B5EF4-FFF2-40B4-BE49-F238E27FC236}">
                <a16:creationId xmlns:a16="http://schemas.microsoft.com/office/drawing/2014/main" id="{A05C723A-F606-97F0-355A-3BAB8AB0BC6E}"/>
              </a:ext>
            </a:extLst>
          </p:cNvPr>
          <p:cNvSpPr>
            <a:spLocks noGrp="1"/>
          </p:cNvSpPr>
          <p:nvPr>
            <p:ph type="body" sz="quarter" idx="32"/>
          </p:nvPr>
        </p:nvSpPr>
        <p:spPr>
          <a:xfrm>
            <a:off x="801602" y="1936257"/>
            <a:ext cx="5956470" cy="7400632"/>
          </a:xfrm>
        </p:spPr>
        <p:txBody>
          <a:bodyPr numCol="1"/>
          <a:lstStyle/>
          <a:p>
            <a:r>
              <a:rPr lang="en-GB" sz="1600" dirty="0">
                <a:latin typeface="Calibri" panose="020F0502020204030204" pitchFamily="34" charset="0"/>
                <a:cs typeface="Calibri" panose="020F0502020204030204" pitchFamily="34" charset="0"/>
              </a:rPr>
              <a:t>Att resa från en plats till en annan är grundläggande för turismen. Oavsett om det är med flyg, bil, tåg, båt eller till och med luftballong, gör dessa transportsätt att vi kan besöka destinationer över hela världen. Allt detta resande lämnar dock efter sig ett betydande koldioxidavtryck.</a:t>
            </a:r>
          </a:p>
          <a:p>
            <a:endParaRPr lang="en-GB" sz="1600" dirty="0">
              <a:latin typeface="Calibri" panose="020F0502020204030204" pitchFamily="34" charset="0"/>
              <a:cs typeface="Calibri" panose="020F0502020204030204" pitchFamily="34" charset="0"/>
            </a:endParaRPr>
          </a:p>
          <a:p>
            <a:r>
              <a:rPr lang="en-GB" sz="1600" dirty="0">
                <a:latin typeface="Calibri" panose="020F0502020204030204" pitchFamily="34" charset="0"/>
                <a:cs typeface="Calibri" panose="020F0502020204030204" pitchFamily="34" charset="0"/>
              </a:rPr>
              <a:t>I dag är transporter den främsta källan till utsläpp av växthusgaser inom turismen. I genomsnitt producerar flygplan och bilar mest CO2 per mil som varje passagerare färdas, medan turistbussar, färjor och tåg producerar mindre. Under de senaste åren har antalet människor som reser internationellt skjutit i höjden i takt med att flygbiljetterna har blivit mer överkomliga. Mellan 2005 och 2016 ökade utsläppen från transportrelaterad turism med över 60 procent.</a:t>
            </a: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FC2DF697-321A-FBCB-B12B-E37B6D9E7625}"/>
              </a:ext>
            </a:extLst>
          </p:cNvPr>
          <p:cNvSpPr>
            <a:spLocks noGrp="1"/>
          </p:cNvSpPr>
          <p:nvPr>
            <p:ph type="body" sz="quarter" idx="46"/>
          </p:nvPr>
        </p:nvSpPr>
        <p:spPr/>
        <p:txBody>
          <a:bodyPr>
            <a:normAutofit/>
          </a:bodyPr>
          <a:lstStyle/>
          <a:p>
            <a:r>
              <a:rPr lang="en-GB" dirty="0"/>
              <a:t>Transport</a:t>
            </a:r>
          </a:p>
        </p:txBody>
      </p:sp>
      <p:sp>
        <p:nvSpPr>
          <p:cNvPr id="4" name="Text Placeholder 3">
            <a:extLst>
              <a:ext uri="{FF2B5EF4-FFF2-40B4-BE49-F238E27FC236}">
                <a16:creationId xmlns:a16="http://schemas.microsoft.com/office/drawing/2014/main" id="{3BE902AF-7AB5-8B63-C20B-18A4026C8E28}"/>
              </a:ext>
            </a:extLst>
          </p:cNvPr>
          <p:cNvSpPr>
            <a:spLocks noGrp="1"/>
          </p:cNvSpPr>
          <p:nvPr>
            <p:ph type="body" sz="quarter" idx="47"/>
          </p:nvPr>
        </p:nvSpPr>
        <p:spPr/>
        <p:txBody>
          <a:bodyPr>
            <a:normAutofit/>
          </a:bodyPr>
          <a:lstStyle/>
          <a:p>
            <a:r>
              <a:rPr lang="en-US" sz="2800" dirty="0"/>
              <a:t>1b Turism idag</a:t>
            </a:r>
          </a:p>
        </p:txBody>
      </p:sp>
      <p:pic>
        <p:nvPicPr>
          <p:cNvPr id="2054" name="Picture 6" descr="Une image contenant capture d’écran, logiciel, Logiciel multimédia, texte&#10;&#10;Description générée automatiquement">
            <a:extLst>
              <a:ext uri="{FF2B5EF4-FFF2-40B4-BE49-F238E27FC236}">
                <a16:creationId xmlns:a16="http://schemas.microsoft.com/office/drawing/2014/main" id="{C702F7C9-0D46-F1DC-35FB-11396E5CFD4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6666" y="5319958"/>
            <a:ext cx="4746341" cy="3622947"/>
          </a:xfrm>
          <a:prstGeom prst="rect">
            <a:avLst/>
          </a:prstGeom>
          <a:noFill/>
          <a:extLst>
            <a:ext uri="{909E8E84-426E-40DD-AFC4-6F175D3DCCD1}">
              <a14:hiddenFill xmlns:a14="http://schemas.microsoft.com/office/drawing/2010/main">
                <a:solidFill>
                  <a:srgbClr val="FFFFFF"/>
                </a:solidFill>
              </a14:hiddenFill>
            </a:ext>
          </a:extLst>
        </p:spPr>
      </p:pic>
      <p:sp>
        <p:nvSpPr>
          <p:cNvPr id="7" name="textruta 6">
            <a:extLst>
              <a:ext uri="{FF2B5EF4-FFF2-40B4-BE49-F238E27FC236}">
                <a16:creationId xmlns:a16="http://schemas.microsoft.com/office/drawing/2014/main" id="{D04E6D9B-357B-4D73-3BD3-C0E5370A9350}"/>
              </a:ext>
            </a:extLst>
          </p:cNvPr>
          <p:cNvSpPr txBox="1"/>
          <p:nvPr/>
        </p:nvSpPr>
        <p:spPr>
          <a:xfrm>
            <a:off x="2090034" y="8848720"/>
            <a:ext cx="4583327" cy="461665"/>
          </a:xfrm>
          <a:prstGeom prst="rect">
            <a:avLst/>
          </a:prstGeom>
          <a:noFill/>
        </p:spPr>
        <p:txBody>
          <a:bodyPr wrap="square">
            <a:spAutoFit/>
          </a:bodyPr>
          <a:lstStyle/>
          <a:p>
            <a:r>
              <a:rPr lang="sv-SE" sz="800" b="0" i="0" dirty="0">
                <a:solidFill>
                  <a:srgbClr val="6D6E71"/>
                </a:solidFill>
                <a:effectLst/>
                <a:latin typeface="Calibri" panose="020F0502020204030204" pitchFamily="34" charset="0"/>
                <a:cs typeface="Calibri" panose="020F0502020204030204" pitchFamily="34" charset="0"/>
              </a:rPr>
              <a:t>Källa: https://sustainabletravel.org/issues/carbon-footprint-tourism. Detta är medelvärden baserade på 2020 års brittiska omräkningsfaktorer. Värdena kommer att variera beroende på tillryggalagd sträcka, fordonsmodell, beläggningsgrad, flygklass och olika andra faktorer.</a:t>
            </a:r>
          </a:p>
        </p:txBody>
      </p:sp>
    </p:spTree>
    <p:extLst>
      <p:ext uri="{BB962C8B-B14F-4D97-AF65-F5344CB8AC3E}">
        <p14:creationId xmlns:p14="http://schemas.microsoft.com/office/powerpoint/2010/main" val="5784864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CC2BAC-BFEA-1179-0F43-0D50663563B8}"/>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11EA943-95ED-334C-725A-296D4BA8F60F}"/>
              </a:ext>
            </a:extLst>
          </p:cNvPr>
          <p:cNvSpPr>
            <a:spLocks noGrp="1"/>
          </p:cNvSpPr>
          <p:nvPr>
            <p:ph type="sldNum" sz="quarter" idx="4"/>
          </p:nvPr>
        </p:nvSpPr>
        <p:spPr/>
        <p:txBody>
          <a:bodyPr/>
          <a:lstStyle/>
          <a:p>
            <a:fld id="{CB2079F2-58AF-ED44-82D7-E04B2F6FD686}" type="slidenum">
              <a:rPr lang="en-US" smtClean="0"/>
              <a:pPr/>
              <a:t>23</a:t>
            </a:fld>
            <a:endParaRPr lang="en-US" dirty="0"/>
          </a:p>
        </p:txBody>
      </p:sp>
      <p:sp>
        <p:nvSpPr>
          <p:cNvPr id="5" name="Text Placeholder 4">
            <a:extLst>
              <a:ext uri="{FF2B5EF4-FFF2-40B4-BE49-F238E27FC236}">
                <a16:creationId xmlns:a16="http://schemas.microsoft.com/office/drawing/2014/main" id="{9E812B69-6A60-802B-F41E-628653BAB6EE}"/>
              </a:ext>
            </a:extLst>
          </p:cNvPr>
          <p:cNvSpPr>
            <a:spLocks noGrp="1"/>
          </p:cNvSpPr>
          <p:nvPr>
            <p:ph type="body" sz="quarter" idx="32"/>
          </p:nvPr>
        </p:nvSpPr>
        <p:spPr>
          <a:xfrm>
            <a:off x="801602" y="2257665"/>
            <a:ext cx="5956470" cy="7400632"/>
          </a:xfrm>
        </p:spPr>
        <p:txBody>
          <a:bodyPr numCol="1"/>
          <a:lstStyle/>
          <a:p>
            <a:r>
              <a:rPr lang="en-GB" sz="1600" dirty="0">
                <a:latin typeface="Calibri" panose="020F0502020204030204" pitchFamily="34" charset="0"/>
                <a:cs typeface="Calibri" panose="020F0502020204030204" pitchFamily="34" charset="0"/>
              </a:rPr>
              <a:t>Turismen kan ha både positiva och negativa effekter på lokalsamhällena och deras kulturarv. På den positiva sidan kan det stimulera ekonomin, skapa arbetstillfällen, främja stolthet i samhället, främja kulturella utbyten och förbättra sociala tjänster. Det kan också hjälpa till att återuppliva lokal konst, hantverk och traditioner, samt återställa traditionell arkitektur. Men det finns också negativa aspekter, som förändringar i sociala normer, skador på kulturarvet och negativa effekter på hälsa, säkerhet och miljö. Dessutom kan turismen skapa missnöje med tillgängliga arbetstillfällen och minska samhällets engagemang i turismplaneringen. För att säkerställa hållbar utveckling och välfärd i värdsamhällena bör beslutsfattarna arbeta för att minimera de negativa effekterna och involvera lokalbefolkningen i beslutsprocesserna.</a:t>
            </a: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r>
              <a:rPr lang="en-GB" sz="1600" b="1" i="1" dirty="0">
                <a:latin typeface="Calibri" panose="020F0502020204030204" pitchFamily="34" charset="0"/>
                <a:cs typeface="Calibri" panose="020F0502020204030204" pitchFamily="34" charset="0"/>
              </a:rPr>
              <a:t>För att skydda de platser vi älskar att besöka är det viktigt att utveckla turistnäringen på ett ansvarsfullt sätt. Varje val vi gör, från var vi bor till hur vi tar oss runt, kan bidra till att bevara miljön och stödja lokala samhällen.</a:t>
            </a: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A64440DC-87B4-9E6F-66DF-A35917134E6B}"/>
              </a:ext>
            </a:extLst>
          </p:cNvPr>
          <p:cNvSpPr>
            <a:spLocks noGrp="1"/>
          </p:cNvSpPr>
          <p:nvPr>
            <p:ph type="body" sz="quarter" idx="46"/>
          </p:nvPr>
        </p:nvSpPr>
        <p:spPr/>
        <p:txBody>
          <a:bodyPr>
            <a:normAutofit/>
          </a:bodyPr>
          <a:lstStyle/>
          <a:p>
            <a:r>
              <a:rPr lang="en-GB" dirty="0"/>
              <a:t>Turismens inverkan på lokalsamhällena</a:t>
            </a:r>
          </a:p>
        </p:txBody>
      </p:sp>
      <p:sp>
        <p:nvSpPr>
          <p:cNvPr id="4" name="Text Placeholder 3">
            <a:extLst>
              <a:ext uri="{FF2B5EF4-FFF2-40B4-BE49-F238E27FC236}">
                <a16:creationId xmlns:a16="http://schemas.microsoft.com/office/drawing/2014/main" id="{374E4ACB-D1D2-DE01-126A-CFF950E5B047}"/>
              </a:ext>
            </a:extLst>
          </p:cNvPr>
          <p:cNvSpPr>
            <a:spLocks noGrp="1"/>
          </p:cNvSpPr>
          <p:nvPr>
            <p:ph type="body" sz="quarter" idx="47"/>
          </p:nvPr>
        </p:nvSpPr>
        <p:spPr/>
        <p:txBody>
          <a:bodyPr>
            <a:normAutofit/>
          </a:bodyPr>
          <a:lstStyle/>
          <a:p>
            <a:r>
              <a:rPr lang="en-US" sz="2800" dirty="0"/>
              <a:t>1b Turism idag</a:t>
            </a:r>
          </a:p>
        </p:txBody>
      </p:sp>
    </p:spTree>
    <p:extLst>
      <p:ext uri="{BB962C8B-B14F-4D97-AF65-F5344CB8AC3E}">
        <p14:creationId xmlns:p14="http://schemas.microsoft.com/office/powerpoint/2010/main" val="20256352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EEEF7F-4020-C385-13B2-EDDE598FFBD1}"/>
            </a:ext>
          </a:extLst>
        </p:cNvPr>
        <p:cNvGrpSpPr/>
        <p:nvPr/>
      </p:nvGrpSpPr>
      <p:grpSpPr>
        <a:xfrm>
          <a:off x="0" y="0"/>
          <a:ext cx="0" cy="0"/>
          <a:chOff x="0" y="0"/>
          <a:chExt cx="0" cy="0"/>
        </a:xfrm>
      </p:grpSpPr>
      <p:sp>
        <p:nvSpPr>
          <p:cNvPr id="6" name="Rektangel 5">
            <a:extLst>
              <a:ext uri="{FF2B5EF4-FFF2-40B4-BE49-F238E27FC236}">
                <a16:creationId xmlns:a16="http://schemas.microsoft.com/office/drawing/2014/main" id="{420949AD-A2E0-2E1D-F52E-6950DE909556}"/>
              </a:ext>
            </a:extLst>
          </p:cNvPr>
          <p:cNvSpPr/>
          <p:nvPr/>
        </p:nvSpPr>
        <p:spPr>
          <a:xfrm>
            <a:off x="1" y="8288449"/>
            <a:ext cx="3289110" cy="24033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Slide Number Placeholder 1">
            <a:extLst>
              <a:ext uri="{FF2B5EF4-FFF2-40B4-BE49-F238E27FC236}">
                <a16:creationId xmlns:a16="http://schemas.microsoft.com/office/drawing/2014/main" id="{5FB2BF65-4CD9-B084-A02C-1CFD15F4627B}"/>
              </a:ext>
            </a:extLst>
          </p:cNvPr>
          <p:cNvSpPr>
            <a:spLocks noGrp="1"/>
          </p:cNvSpPr>
          <p:nvPr>
            <p:ph type="sldNum" sz="quarter" idx="4"/>
          </p:nvPr>
        </p:nvSpPr>
        <p:spPr/>
        <p:txBody>
          <a:bodyPr/>
          <a:lstStyle/>
          <a:p>
            <a:fld id="{CB2079F2-58AF-ED44-82D7-E04B2F6FD686}" type="slidenum">
              <a:rPr lang="en-US" smtClean="0"/>
              <a:pPr/>
              <a:t>24</a:t>
            </a:fld>
            <a:endParaRPr lang="en-US" dirty="0"/>
          </a:p>
        </p:txBody>
      </p:sp>
      <p:sp>
        <p:nvSpPr>
          <p:cNvPr id="5" name="Text Placeholder 4">
            <a:extLst>
              <a:ext uri="{FF2B5EF4-FFF2-40B4-BE49-F238E27FC236}">
                <a16:creationId xmlns:a16="http://schemas.microsoft.com/office/drawing/2014/main" id="{CB032C3C-683E-EA22-D0F8-33AE111CEB82}"/>
              </a:ext>
            </a:extLst>
          </p:cNvPr>
          <p:cNvSpPr>
            <a:spLocks noGrp="1"/>
          </p:cNvSpPr>
          <p:nvPr>
            <p:ph type="body" sz="quarter" idx="32"/>
          </p:nvPr>
        </p:nvSpPr>
        <p:spPr/>
        <p:txBody>
          <a:bodyPr numCol="1"/>
          <a:lstStyle/>
          <a:p>
            <a:r>
              <a:rPr lang="en-GB" sz="1600" dirty="0">
                <a:latin typeface="Calibri" panose="020F0502020204030204" pitchFamily="34" charset="0"/>
                <a:cs typeface="Calibri" panose="020F0502020204030204" pitchFamily="34" charset="0"/>
              </a:rPr>
              <a:t>Turismen har potential att vara ledande inom hållbarhet genom att anamma innovativa tillvägagångssätt och metoder som främjar miljövård, socialt ansvar och ekonomiskt välstånd. Här är några positiva möjligheter för turismen att vara ledande inom hållbarhet:</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Främja hållbara metoder: </a:t>
            </a:r>
            <a:r>
              <a:rPr lang="en-GB" sz="1600" dirty="0">
                <a:latin typeface="Calibri" panose="020F0502020204030204" pitchFamily="34" charset="0"/>
                <a:cs typeface="Calibri" panose="020F0502020204030204" pitchFamily="34" charset="0"/>
              </a:rPr>
              <a:t>Turismen kan föregå med gott exempel genom att anta och främja hållbara metoder i hela branschen, t.ex. genom att minska koldioxidutsläppen, minimera avfallet, spara vatten och energi och stödja lokala inköp och rättvis handel.</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Stärka lokalsamhällena: </a:t>
            </a:r>
            <a:r>
              <a:rPr lang="en-GB" sz="1600" dirty="0">
                <a:latin typeface="Calibri" panose="020F0502020204030204" pitchFamily="34" charset="0"/>
                <a:cs typeface="Calibri" panose="020F0502020204030204" pitchFamily="34" charset="0"/>
              </a:rPr>
              <a:t>Initiativ för hållbar turism kan stärka lokalsamhällen genom att involvera dem i beslutsprocesser, ge ekonomiska möjligheter och bevara kulturarvet. Samhällsbaserade turismprojekt, värdfamiljer och kulturella upplevelser kan direkt gynna lokalbefolkningen och främja ömsesidig respekt och förståelse.</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Bevara naturresurser: </a:t>
            </a:r>
            <a:r>
              <a:rPr lang="en-GB" sz="1600" dirty="0">
                <a:latin typeface="Calibri" panose="020F0502020204030204" pitchFamily="34" charset="0"/>
                <a:cs typeface="Calibri" panose="020F0502020204030204" pitchFamily="34" charset="0"/>
              </a:rPr>
              <a:t>Turismen kan spela en viktig roll för att bevara naturresurser och biologisk mångfald genom att stödja skyddade områden, projekt för bevarande av vilda djur och insatser för att återställa livsmiljöer. Ansvarsfull naturturism, ekoturer och naturbaserade upplevelser kan öka medvetenheten och generera finansiering för bevarandeinitiativ.</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Stödja ansvarsfull konsumtion: </a:t>
            </a:r>
            <a:r>
              <a:rPr lang="en-GB" sz="1600" dirty="0">
                <a:latin typeface="Calibri" panose="020F0502020204030204" pitchFamily="34" charset="0"/>
                <a:cs typeface="Calibri" panose="020F0502020204030204" pitchFamily="34" charset="0"/>
              </a:rPr>
              <a:t>Turism kan främja ansvarsfulla konsumtions- och produktionsmönster genom att uppmuntra resenärer att välja miljövänligt boende, transportalternativ och aktiviteter som minimerar miljöpåverkan.</a:t>
            </a:r>
          </a:p>
        </p:txBody>
      </p:sp>
      <p:sp>
        <p:nvSpPr>
          <p:cNvPr id="3" name="Text Placeholder 2">
            <a:extLst>
              <a:ext uri="{FF2B5EF4-FFF2-40B4-BE49-F238E27FC236}">
                <a16:creationId xmlns:a16="http://schemas.microsoft.com/office/drawing/2014/main" id="{569C4022-1B4A-30C2-CB92-1DF2915AA295}"/>
              </a:ext>
            </a:extLst>
          </p:cNvPr>
          <p:cNvSpPr>
            <a:spLocks noGrp="1"/>
          </p:cNvSpPr>
          <p:nvPr>
            <p:ph type="body" sz="quarter" idx="46"/>
          </p:nvPr>
        </p:nvSpPr>
        <p:spPr/>
        <p:txBody>
          <a:bodyPr>
            <a:normAutofit/>
          </a:bodyPr>
          <a:lstStyle/>
          <a:p>
            <a:r>
              <a:rPr lang="en-GB" dirty="0" err="1"/>
              <a:t>Möjligheter</a:t>
            </a:r>
            <a:r>
              <a:rPr lang="en-GB" dirty="0"/>
              <a:t> för turistsektorn att vara ledande inom hållbarhet</a:t>
            </a:r>
          </a:p>
        </p:txBody>
      </p:sp>
      <p:sp>
        <p:nvSpPr>
          <p:cNvPr id="4" name="Text Placeholder 3">
            <a:extLst>
              <a:ext uri="{FF2B5EF4-FFF2-40B4-BE49-F238E27FC236}">
                <a16:creationId xmlns:a16="http://schemas.microsoft.com/office/drawing/2014/main" id="{A8154A17-6BB6-9DD9-AA4A-21C80309A4A7}"/>
              </a:ext>
            </a:extLst>
          </p:cNvPr>
          <p:cNvSpPr>
            <a:spLocks noGrp="1"/>
          </p:cNvSpPr>
          <p:nvPr>
            <p:ph type="body" sz="quarter" idx="47"/>
          </p:nvPr>
        </p:nvSpPr>
        <p:spPr/>
        <p:txBody>
          <a:bodyPr>
            <a:normAutofit/>
          </a:bodyPr>
          <a:lstStyle/>
          <a:p>
            <a:r>
              <a:rPr lang="en-US" sz="2800" dirty="0"/>
              <a:t>1b Turism idag</a:t>
            </a:r>
          </a:p>
        </p:txBody>
      </p:sp>
    </p:spTree>
    <p:extLst>
      <p:ext uri="{BB962C8B-B14F-4D97-AF65-F5344CB8AC3E}">
        <p14:creationId xmlns:p14="http://schemas.microsoft.com/office/powerpoint/2010/main" val="21408591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617D42-91F9-648D-AF71-F9FE1C5B1291}"/>
            </a:ext>
          </a:extLst>
        </p:cNvPr>
        <p:cNvGrpSpPr/>
        <p:nvPr/>
      </p:nvGrpSpPr>
      <p:grpSpPr>
        <a:xfrm>
          <a:off x="0" y="0"/>
          <a:ext cx="0" cy="0"/>
          <a:chOff x="0" y="0"/>
          <a:chExt cx="0" cy="0"/>
        </a:xfrm>
      </p:grpSpPr>
      <p:sp>
        <p:nvSpPr>
          <p:cNvPr id="6" name="Rektangel 5">
            <a:extLst>
              <a:ext uri="{FF2B5EF4-FFF2-40B4-BE49-F238E27FC236}">
                <a16:creationId xmlns:a16="http://schemas.microsoft.com/office/drawing/2014/main" id="{0C80EFD2-DA74-B687-6E74-E14480F1D209}"/>
              </a:ext>
            </a:extLst>
          </p:cNvPr>
          <p:cNvSpPr/>
          <p:nvPr/>
        </p:nvSpPr>
        <p:spPr>
          <a:xfrm>
            <a:off x="0" y="8288449"/>
            <a:ext cx="3016155" cy="24033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Slide Number Placeholder 1">
            <a:extLst>
              <a:ext uri="{FF2B5EF4-FFF2-40B4-BE49-F238E27FC236}">
                <a16:creationId xmlns:a16="http://schemas.microsoft.com/office/drawing/2014/main" id="{0BE3AE02-3B1A-638A-7AD9-8789FB0F91FF}"/>
              </a:ext>
            </a:extLst>
          </p:cNvPr>
          <p:cNvSpPr>
            <a:spLocks noGrp="1"/>
          </p:cNvSpPr>
          <p:nvPr>
            <p:ph type="sldNum" sz="quarter" idx="4"/>
          </p:nvPr>
        </p:nvSpPr>
        <p:spPr/>
        <p:txBody>
          <a:bodyPr/>
          <a:lstStyle/>
          <a:p>
            <a:fld id="{CB2079F2-58AF-ED44-82D7-E04B2F6FD686}" type="slidenum">
              <a:rPr lang="en-US" smtClean="0"/>
              <a:pPr/>
              <a:t>25</a:t>
            </a:fld>
            <a:endParaRPr lang="en-US" dirty="0"/>
          </a:p>
        </p:txBody>
      </p:sp>
      <p:sp>
        <p:nvSpPr>
          <p:cNvPr id="5" name="Text Placeholder 4">
            <a:extLst>
              <a:ext uri="{FF2B5EF4-FFF2-40B4-BE49-F238E27FC236}">
                <a16:creationId xmlns:a16="http://schemas.microsoft.com/office/drawing/2014/main" id="{9F6C3B85-6F33-85D7-F76B-A8402B30063F}"/>
              </a:ext>
            </a:extLst>
          </p:cNvPr>
          <p:cNvSpPr>
            <a:spLocks noGrp="1"/>
          </p:cNvSpPr>
          <p:nvPr>
            <p:ph type="body" sz="quarter" idx="32"/>
          </p:nvPr>
        </p:nvSpPr>
        <p:spPr>
          <a:xfrm>
            <a:off x="801602" y="2257665"/>
            <a:ext cx="5956470" cy="7400632"/>
          </a:xfrm>
        </p:spPr>
        <p:txBody>
          <a:bodyPr numCol="1"/>
          <a:lstStyle/>
          <a:p>
            <a:r>
              <a:rPr lang="en-GB" dirty="0">
                <a:latin typeface="Calibri" panose="020F0502020204030204" pitchFamily="34" charset="0"/>
                <a:cs typeface="Calibri" panose="020F0502020204030204" pitchFamily="34" charset="0"/>
              </a:rPr>
              <a:t>Certifieringar och märkningar för hållbar turism kan hjälpa konsumenterna att göra välgrundade val och stödja företag som är engagerade i hållbarhet.</a:t>
            </a:r>
          </a:p>
          <a:p>
            <a:endParaRPr lang="en-GB" dirty="0">
              <a:latin typeface="Calibri" panose="020F0502020204030204" pitchFamily="34" charset="0"/>
              <a:cs typeface="Calibri" panose="020F0502020204030204" pitchFamily="34" charset="0"/>
            </a:endParaRPr>
          </a:p>
          <a:p>
            <a:r>
              <a:rPr lang="en-GB" b="1" dirty="0">
                <a:latin typeface="Calibri" panose="020F0502020204030204" pitchFamily="34" charset="0"/>
                <a:cs typeface="Calibri" panose="020F0502020204030204" pitchFamily="34" charset="0"/>
              </a:rPr>
              <a:t>Främja kulturellt utbyte: </a:t>
            </a:r>
            <a:r>
              <a:rPr lang="en-GB" dirty="0">
                <a:latin typeface="Calibri" panose="020F0502020204030204" pitchFamily="34" charset="0"/>
                <a:cs typeface="Calibri" panose="020F0502020204030204" pitchFamily="34" charset="0"/>
              </a:rPr>
              <a:t>Turism ger möjligheter till kulturellt utbyte, dialog och förståelse mellan människor med olika bakgrund. Genom att främja autentiska kulturella upplevelser, respektera lokala seder och traditioner och underlätta meningsfulla interaktioner kan turismen främja ömsesidig respekt, uppskattning och globalt medborgarskap.</a:t>
            </a:r>
          </a:p>
          <a:p>
            <a:endParaRPr lang="en-GB" dirty="0">
              <a:latin typeface="Calibri" panose="020F0502020204030204" pitchFamily="34" charset="0"/>
              <a:cs typeface="Calibri" panose="020F0502020204030204" pitchFamily="34" charset="0"/>
            </a:endParaRPr>
          </a:p>
          <a:p>
            <a:r>
              <a:rPr lang="en-GB" b="1" dirty="0">
                <a:latin typeface="Calibri" panose="020F0502020204030204" pitchFamily="34" charset="0"/>
                <a:cs typeface="Calibri" panose="020F0502020204030204" pitchFamily="34" charset="0"/>
              </a:rPr>
              <a:t>Investera i hållbar infrastruktur: </a:t>
            </a:r>
            <a:r>
              <a:rPr lang="en-GB" dirty="0">
                <a:latin typeface="Calibri" panose="020F0502020204030204" pitchFamily="34" charset="0"/>
                <a:cs typeface="Calibri" panose="020F0502020204030204" pitchFamily="34" charset="0"/>
              </a:rPr>
              <a:t>Investeringar i turistinfrastruktur kan prioritera hållbarhet genom att införliva gröna byggmetoder, förnybar energiteknik, vatten- och avfallshanteringssystem och transportlösningar med låg påverkan. Hållbar turismutveckling kan öka motståndskraften, minska miljöavtrycken och bidra till lokala ekonomier.</a:t>
            </a:r>
          </a:p>
          <a:p>
            <a:endParaRPr lang="en-GB" dirty="0">
              <a:latin typeface="Calibri" panose="020F0502020204030204" pitchFamily="34" charset="0"/>
              <a:cs typeface="Calibri" panose="020F0502020204030204" pitchFamily="34" charset="0"/>
            </a:endParaRPr>
          </a:p>
          <a:p>
            <a:r>
              <a:rPr lang="en-GB" b="1" dirty="0">
                <a:latin typeface="Calibri" panose="020F0502020204030204" pitchFamily="34" charset="0"/>
                <a:cs typeface="Calibri" panose="020F0502020204030204" pitchFamily="34" charset="0"/>
              </a:rPr>
              <a:t>Förespråka policyförändring: </a:t>
            </a:r>
            <a:r>
              <a:rPr lang="en-GB" dirty="0">
                <a:latin typeface="Calibri" panose="020F0502020204030204" pitchFamily="34" charset="0"/>
                <a:cs typeface="Calibri" panose="020F0502020204030204" pitchFamily="34" charset="0"/>
              </a:rPr>
              <a:t>Turistnäringen kan förespråka policyförändringar och regelverk som stöder hållbarhet, såsom miljöskyddslagar, markanvändningsplanering, strategier för hållbar turism och incitament för miljövänliga metoder. Samarbete mellan regeringar, företag och civilsamhället kan driva positiv förändring och främja hållbar utveckling.</a:t>
            </a:r>
          </a:p>
          <a:p>
            <a:pPr algn="l"/>
            <a:br>
              <a:rPr lang="en-GB" dirty="0">
                <a:latin typeface="Calibri" panose="020F0502020204030204" pitchFamily="34" charset="0"/>
                <a:cs typeface="Calibri" panose="020F0502020204030204" pitchFamily="34" charset="0"/>
              </a:rPr>
            </a:br>
            <a:r>
              <a:rPr lang="en-GB" b="1" dirty="0">
                <a:latin typeface="Calibri" panose="020F0502020204030204" pitchFamily="34" charset="0"/>
                <a:cs typeface="Calibri" panose="020F0502020204030204" pitchFamily="34" charset="0"/>
              </a:rPr>
              <a:t>Främja utbildning och medvetenhet: </a:t>
            </a:r>
            <a:r>
              <a:rPr lang="en-GB" dirty="0">
                <a:latin typeface="Calibri" panose="020F0502020204030204" pitchFamily="34" charset="0"/>
                <a:cs typeface="Calibri" panose="020F0502020204030204" pitchFamily="34" charset="0"/>
              </a:rPr>
              <a:t>Turism kan öka medvetenheten om miljömässiga och sociala frågor, främja hållbara livsstilar och inspirera till åtgärder för positiv förändring. Utbildningsprogram, tolkcenter, guidade turer och samhällsengagemang kan informera och ge resenärer möjlighet att bli ansvarsfulla förvaltare av planeten.</a:t>
            </a:r>
            <a:br>
              <a:rPr lang="en-GB" dirty="0">
                <a:latin typeface="Calibri" panose="020F0502020204030204" pitchFamily="34" charset="0"/>
                <a:cs typeface="Calibri" panose="020F0502020204030204" pitchFamily="34" charset="0"/>
              </a:rPr>
            </a:br>
            <a:endParaRPr lang="en-GB" dirty="0">
              <a:latin typeface="Calibri" panose="020F0502020204030204" pitchFamily="34" charset="0"/>
              <a:cs typeface="Calibri" panose="020F0502020204030204" pitchFamily="34" charset="0"/>
            </a:endParaRPr>
          </a:p>
          <a:p>
            <a:r>
              <a:rPr lang="en-GB" sz="1400" b="1" dirty="0">
                <a:latin typeface="Calibri" panose="020F0502020204030204" pitchFamily="34" charset="0"/>
                <a:cs typeface="Calibri" panose="020F0502020204030204" pitchFamily="34" charset="0"/>
              </a:rPr>
              <a:t>Främja utbildning och medvetenhet: </a:t>
            </a:r>
            <a:r>
              <a:rPr lang="en-GB" sz="1400" dirty="0">
                <a:latin typeface="Calibri" panose="020F0502020204030204" pitchFamily="34" charset="0"/>
                <a:cs typeface="Calibri" panose="020F0502020204030204" pitchFamily="34" charset="0"/>
              </a:rPr>
              <a:t>Turism kan öka medvetenheten om miljömässiga och sociala frågor, främja hållbara livsstilar och inspirera till åtgärder för positiv förändring. Utbildningsprogram, tolkcenter, guidade turer och samhällsengagemang kan informera och ge resenärer möjlighet att bli ansvarsfulla förvaltare av planeten.</a:t>
            </a:r>
          </a:p>
          <a:p>
            <a:endParaRPr lang="en-GB" sz="1400" dirty="0">
              <a:latin typeface="Calibri" panose="020F0502020204030204" pitchFamily="34" charset="0"/>
              <a:cs typeface="Calibri" panose="020F0502020204030204" pitchFamily="34" charset="0"/>
            </a:endParaRPr>
          </a:p>
          <a:p>
            <a:r>
              <a:rPr lang="en-GB" sz="1400" dirty="0">
                <a:latin typeface="Calibri" panose="020F0502020204030204" pitchFamily="34" charset="0"/>
                <a:cs typeface="Calibri" panose="020F0502020204030204" pitchFamily="34" charset="0"/>
              </a:rPr>
              <a:t>Genom att ta vara på dessa möjligheter och samarbeta för hållbar turism kan branschen föregå med gott exempel och bidra till en mer hållbar och motståndskraftig framtid för alla.</a:t>
            </a:r>
          </a:p>
          <a:p>
            <a:endParaRPr lang="en-GB" dirty="0">
              <a:latin typeface="Calibri" panose="020F0502020204030204" pitchFamily="34" charset="0"/>
              <a:cs typeface="Calibri" panose="020F0502020204030204" pitchFamily="34" charset="0"/>
            </a:endParaRPr>
          </a:p>
          <a:p>
            <a:endParaRPr lang="en-GB"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756FDABD-EB0D-4227-0A47-C75BF77FD63D}"/>
              </a:ext>
            </a:extLst>
          </p:cNvPr>
          <p:cNvSpPr>
            <a:spLocks noGrp="1"/>
          </p:cNvSpPr>
          <p:nvPr>
            <p:ph type="body" sz="quarter" idx="46"/>
          </p:nvPr>
        </p:nvSpPr>
        <p:spPr/>
        <p:txBody>
          <a:bodyPr>
            <a:normAutofit/>
          </a:bodyPr>
          <a:lstStyle/>
          <a:p>
            <a:r>
              <a:rPr lang="en-GB" dirty="0" err="1"/>
              <a:t>Möjligheter</a:t>
            </a:r>
            <a:r>
              <a:rPr lang="en-GB" dirty="0"/>
              <a:t> för turistsektorn att vara ledande inom hållbarhet</a:t>
            </a:r>
          </a:p>
        </p:txBody>
      </p:sp>
      <p:sp>
        <p:nvSpPr>
          <p:cNvPr id="4" name="Text Placeholder 3">
            <a:extLst>
              <a:ext uri="{FF2B5EF4-FFF2-40B4-BE49-F238E27FC236}">
                <a16:creationId xmlns:a16="http://schemas.microsoft.com/office/drawing/2014/main" id="{47484C15-2F86-2999-8D93-9F508476062A}"/>
              </a:ext>
            </a:extLst>
          </p:cNvPr>
          <p:cNvSpPr>
            <a:spLocks noGrp="1"/>
          </p:cNvSpPr>
          <p:nvPr>
            <p:ph type="body" sz="quarter" idx="47"/>
          </p:nvPr>
        </p:nvSpPr>
        <p:spPr/>
        <p:txBody>
          <a:bodyPr>
            <a:normAutofit/>
          </a:bodyPr>
          <a:lstStyle/>
          <a:p>
            <a:r>
              <a:rPr lang="en-US" sz="2800" dirty="0"/>
              <a:t>1b Turism idag</a:t>
            </a:r>
          </a:p>
        </p:txBody>
      </p:sp>
    </p:spTree>
    <p:extLst>
      <p:ext uri="{BB962C8B-B14F-4D97-AF65-F5344CB8AC3E}">
        <p14:creationId xmlns:p14="http://schemas.microsoft.com/office/powerpoint/2010/main" val="32221019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306B56-C847-C84A-507C-CFB93111B4AB}"/>
            </a:ext>
          </a:extLst>
        </p:cNvPr>
        <p:cNvGrpSpPr/>
        <p:nvPr/>
      </p:nvGrpSpPr>
      <p:grpSpPr>
        <a:xfrm>
          <a:off x="0" y="0"/>
          <a:ext cx="0" cy="0"/>
          <a:chOff x="0" y="0"/>
          <a:chExt cx="0" cy="0"/>
        </a:xfrm>
      </p:grpSpPr>
      <p:sp>
        <p:nvSpPr>
          <p:cNvPr id="6" name="Rektangel 5">
            <a:extLst>
              <a:ext uri="{FF2B5EF4-FFF2-40B4-BE49-F238E27FC236}">
                <a16:creationId xmlns:a16="http://schemas.microsoft.com/office/drawing/2014/main" id="{920A6C7A-17F3-941F-F64F-5E84F9B6A708}"/>
              </a:ext>
            </a:extLst>
          </p:cNvPr>
          <p:cNvSpPr/>
          <p:nvPr/>
        </p:nvSpPr>
        <p:spPr>
          <a:xfrm>
            <a:off x="0" y="8288449"/>
            <a:ext cx="5063319" cy="24033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Slide Number Placeholder 1">
            <a:extLst>
              <a:ext uri="{FF2B5EF4-FFF2-40B4-BE49-F238E27FC236}">
                <a16:creationId xmlns:a16="http://schemas.microsoft.com/office/drawing/2014/main" id="{F6B2EFF2-EA56-F2AF-9024-104001A44A78}"/>
              </a:ext>
            </a:extLst>
          </p:cNvPr>
          <p:cNvSpPr>
            <a:spLocks noGrp="1"/>
          </p:cNvSpPr>
          <p:nvPr>
            <p:ph type="sldNum" sz="quarter" idx="4"/>
          </p:nvPr>
        </p:nvSpPr>
        <p:spPr/>
        <p:txBody>
          <a:bodyPr/>
          <a:lstStyle/>
          <a:p>
            <a:fld id="{CB2079F2-58AF-ED44-82D7-E04B2F6FD686}" type="slidenum">
              <a:rPr lang="en-US" smtClean="0"/>
              <a:pPr/>
              <a:t>26</a:t>
            </a:fld>
            <a:endParaRPr lang="en-US" dirty="0"/>
          </a:p>
        </p:txBody>
      </p:sp>
      <p:sp>
        <p:nvSpPr>
          <p:cNvPr id="5" name="Text Placeholder 4">
            <a:extLst>
              <a:ext uri="{FF2B5EF4-FFF2-40B4-BE49-F238E27FC236}">
                <a16:creationId xmlns:a16="http://schemas.microsoft.com/office/drawing/2014/main" id="{274ABF8C-A1B5-DF33-DCE9-DE2C992AC051}"/>
              </a:ext>
            </a:extLst>
          </p:cNvPr>
          <p:cNvSpPr>
            <a:spLocks noGrp="1"/>
          </p:cNvSpPr>
          <p:nvPr>
            <p:ph type="body" sz="quarter" idx="32"/>
          </p:nvPr>
        </p:nvSpPr>
        <p:spPr/>
        <p:txBody>
          <a:bodyPr numCol="1"/>
          <a:lstStyle/>
          <a:p>
            <a:r>
              <a:rPr lang="en-GB" sz="1600" b="1" dirty="0">
                <a:latin typeface="Calibri" panose="020F0502020204030204" pitchFamily="34" charset="0"/>
                <a:cs typeface="Calibri" panose="020F0502020204030204" pitchFamily="34" charset="0"/>
              </a:rPr>
              <a:t>Turistnäringen:</a:t>
            </a:r>
          </a:p>
          <a:p>
            <a:pPr marL="285750" indent="-285750">
              <a:buClr>
                <a:srgbClr val="6D6E71"/>
              </a:buClr>
              <a:buFont typeface="Wingdings" pitchFamily="2" charset="2"/>
              <a:buChar char="v"/>
            </a:pPr>
            <a:r>
              <a:rPr lang="en-GB" sz="1600" b="1" dirty="0">
                <a:latin typeface="Calibri" panose="020F0502020204030204" pitchFamily="34" charset="0"/>
                <a:cs typeface="Calibri" panose="020F0502020204030204" pitchFamily="34" charset="0"/>
              </a:rPr>
              <a:t>Implementera hållbara metoder: </a:t>
            </a:r>
            <a:r>
              <a:rPr lang="en-GB" sz="1600" dirty="0">
                <a:latin typeface="Calibri" panose="020F0502020204030204" pitchFamily="34" charset="0"/>
                <a:cs typeface="Calibri" panose="020F0502020204030204" pitchFamily="34" charset="0"/>
              </a:rPr>
              <a:t>Turistnäringen måste prioritera hållbar utveckling och minimera sin miljömässiga och sociala påverkan.</a:t>
            </a:r>
          </a:p>
          <a:p>
            <a:pPr marL="285750" indent="-285750">
              <a:buClr>
                <a:srgbClr val="6D6E71"/>
              </a:buClr>
              <a:buFont typeface="Wingdings" pitchFamily="2" charset="2"/>
              <a:buChar char="v"/>
            </a:pPr>
            <a:r>
              <a:rPr lang="en-GB" sz="1600" b="1" dirty="0">
                <a:latin typeface="Calibri" panose="020F0502020204030204" pitchFamily="34" charset="0"/>
                <a:cs typeface="Calibri" panose="020F0502020204030204" pitchFamily="34" charset="0"/>
              </a:rPr>
              <a:t>Främja ansvarsfull turism: </a:t>
            </a:r>
            <a:r>
              <a:rPr lang="en-GB" sz="1600" dirty="0">
                <a:latin typeface="Calibri" panose="020F0502020204030204" pitchFamily="34" charset="0"/>
                <a:cs typeface="Calibri" panose="020F0502020204030204" pitchFamily="34" charset="0"/>
              </a:rPr>
              <a:t>Uppmuntra turister att delta i aktiviteter som respekterar lokala kulturer, bevarar naturliga livsmiljöer och stöder lokalsamhällen.</a:t>
            </a:r>
          </a:p>
          <a:p>
            <a:pPr marL="285750" indent="-285750">
              <a:buClr>
                <a:srgbClr val="6D6E71"/>
              </a:buClr>
              <a:buFont typeface="Wingdings" pitchFamily="2" charset="2"/>
              <a:buChar char="v"/>
            </a:pPr>
            <a:r>
              <a:rPr lang="en-GB" sz="1600" b="1" dirty="0">
                <a:latin typeface="Calibri" panose="020F0502020204030204" pitchFamily="34" charset="0"/>
                <a:cs typeface="Calibri" panose="020F0502020204030204" pitchFamily="34" charset="0"/>
              </a:rPr>
              <a:t>Investera i infrastruktur: </a:t>
            </a:r>
            <a:r>
              <a:rPr lang="en-GB" sz="1600" dirty="0">
                <a:latin typeface="Calibri" panose="020F0502020204030204" pitchFamily="34" charset="0"/>
                <a:cs typeface="Calibri" panose="020F0502020204030204" pitchFamily="34" charset="0"/>
              </a:rPr>
              <a:t>Utveckla hållbar infrastruktur som minimerar miljöskador och ökar välbefinnandet i värdsamhällena.</a:t>
            </a:r>
          </a:p>
          <a:p>
            <a:pPr marL="285750" indent="-285750">
              <a:buClr>
                <a:srgbClr val="6D6E71"/>
              </a:buClr>
              <a:buFont typeface="Wingdings" pitchFamily="2" charset="2"/>
              <a:buChar char="v"/>
            </a:pPr>
            <a:r>
              <a:rPr lang="en-GB" sz="1600" b="1" dirty="0">
                <a:latin typeface="Calibri" panose="020F0502020204030204" pitchFamily="34" charset="0"/>
                <a:cs typeface="Calibri" panose="020F0502020204030204" pitchFamily="34" charset="0"/>
              </a:rPr>
              <a:t>Utbilda turister: </a:t>
            </a:r>
            <a:r>
              <a:rPr lang="en-GB" sz="1600" dirty="0">
                <a:latin typeface="Calibri" panose="020F0502020204030204" pitchFamily="34" charset="0"/>
                <a:cs typeface="Calibri" panose="020F0502020204030204" pitchFamily="34" charset="0"/>
              </a:rPr>
              <a:t>Tillhandahåll information och resurser för att hjälpa turister att göra ansvarsfulla val och förstå vikten av hållbar turism.</a:t>
            </a:r>
          </a:p>
          <a:p>
            <a:endParaRPr lang="en-GB" sz="1600" b="1" dirty="0">
              <a:latin typeface="Calibri" panose="020F0502020204030204" pitchFamily="34" charset="0"/>
              <a:cs typeface="Calibri" panose="020F0502020204030204" pitchFamily="34" charset="0"/>
            </a:endParaRPr>
          </a:p>
          <a:p>
            <a:r>
              <a:rPr lang="en-GB" sz="1600" b="1" dirty="0" err="1">
                <a:latin typeface="Calibri" panose="020F0502020204030204" pitchFamily="34" charset="0"/>
                <a:cs typeface="Calibri" panose="020F0502020204030204" pitchFamily="34" charset="0"/>
              </a:rPr>
              <a:t>Resenärer</a:t>
            </a:r>
            <a:r>
              <a:rPr lang="en-GB" sz="1600" b="1" dirty="0">
                <a:latin typeface="Calibri" panose="020F0502020204030204" pitchFamily="34" charset="0"/>
                <a:cs typeface="Calibri" panose="020F0502020204030204" pitchFamily="34" charset="0"/>
              </a:rPr>
              <a:t>:</a:t>
            </a:r>
          </a:p>
          <a:p>
            <a:pPr marL="285750" indent="-285750">
              <a:buFont typeface="Wingdings" pitchFamily="2" charset="2"/>
              <a:buChar char="v"/>
            </a:pPr>
            <a:r>
              <a:rPr lang="en-GB" sz="1600" b="1" dirty="0">
                <a:latin typeface="Calibri" panose="020F0502020204030204" pitchFamily="34" charset="0"/>
                <a:cs typeface="Calibri" panose="020F0502020204030204" pitchFamily="34" charset="0"/>
              </a:rPr>
              <a:t>Välj ansvarsfulla resealternativ: </a:t>
            </a:r>
            <a:r>
              <a:rPr lang="en-GB" sz="1600" dirty="0">
                <a:latin typeface="Calibri" panose="020F0502020204030204" pitchFamily="34" charset="0"/>
                <a:cs typeface="Calibri" panose="020F0502020204030204" pitchFamily="34" charset="0"/>
              </a:rPr>
              <a:t>Välj boenden, researrangörer och aktiviteter som prioriterar hållbarhet och minimerar negativ påverkan på miljön och lokala samhällen.</a:t>
            </a:r>
          </a:p>
          <a:p>
            <a:pPr marL="285750" indent="-285750">
              <a:buFont typeface="Wingdings" pitchFamily="2" charset="2"/>
              <a:buChar char="v"/>
            </a:pPr>
            <a:r>
              <a:rPr lang="en-GB" sz="1600" b="1" dirty="0">
                <a:latin typeface="Calibri" panose="020F0502020204030204" pitchFamily="34" charset="0"/>
                <a:cs typeface="Calibri" panose="020F0502020204030204" pitchFamily="34" charset="0"/>
              </a:rPr>
              <a:t>Respektera lokala kulturer: </a:t>
            </a:r>
            <a:r>
              <a:rPr lang="en-GB" sz="1600" dirty="0">
                <a:latin typeface="Calibri" panose="020F0502020204030204" pitchFamily="34" charset="0"/>
                <a:cs typeface="Calibri" panose="020F0502020204030204" pitchFamily="34" charset="0"/>
              </a:rPr>
              <a:t>Lär dig om och respektera seder, traditioner och värderingar på de besökta platserna och bete dig på ett kulturellt känsligt sätt.</a:t>
            </a:r>
          </a:p>
          <a:p>
            <a:pPr marL="285750" indent="-285750">
              <a:buFont typeface="Wingdings" pitchFamily="2" charset="2"/>
              <a:buChar char="v"/>
            </a:pPr>
            <a:r>
              <a:rPr lang="en-GB" sz="1600" b="1" dirty="0">
                <a:latin typeface="Calibri" panose="020F0502020204030204" pitchFamily="34" charset="0"/>
                <a:cs typeface="Calibri" panose="020F0502020204030204" pitchFamily="34" charset="0"/>
              </a:rPr>
              <a:t>Minimera miljöpåverkan: </a:t>
            </a:r>
            <a:r>
              <a:rPr lang="en-GB" sz="1600" dirty="0">
                <a:latin typeface="Calibri" panose="020F0502020204030204" pitchFamily="34" charset="0"/>
                <a:cs typeface="Calibri" panose="020F0502020204030204" pitchFamily="34" charset="0"/>
              </a:rPr>
              <a:t>Minska avfallet, spara resurser och minimera energiförbrukningen när du reser.</a:t>
            </a:r>
          </a:p>
          <a:p>
            <a:pPr marL="285750" indent="-285750">
              <a:buFont typeface="Wingdings" pitchFamily="2" charset="2"/>
              <a:buChar char="v"/>
            </a:pPr>
            <a:r>
              <a:rPr lang="en-GB" sz="1600" b="1" dirty="0">
                <a:latin typeface="Calibri" panose="020F0502020204030204" pitchFamily="34" charset="0"/>
                <a:cs typeface="Calibri" panose="020F0502020204030204" pitchFamily="34" charset="0"/>
              </a:rPr>
              <a:t>Stödja lokala ekonomier: </a:t>
            </a:r>
            <a:r>
              <a:rPr lang="en-GB" sz="1600" dirty="0">
                <a:latin typeface="Calibri" panose="020F0502020204030204" pitchFamily="34" charset="0"/>
                <a:cs typeface="Calibri" panose="020F0502020204030204" pitchFamily="34" charset="0"/>
              </a:rPr>
              <a:t>Gynna lokala företag, hantverkare och matförsäljare för att bidra positivt till den ekonomiska utvecklingen i värdsamhällena.</a:t>
            </a:r>
          </a:p>
          <a:p>
            <a:pPr marL="285750" indent="-285750">
              <a:buFont typeface="Wingdings" pitchFamily="2" charset="2"/>
              <a:buChar char="v"/>
            </a:pPr>
            <a:r>
              <a:rPr lang="en-GB" sz="1600" b="1" dirty="0">
                <a:latin typeface="Calibri" panose="020F0502020204030204" pitchFamily="34" charset="0"/>
                <a:cs typeface="Calibri" panose="020F0502020204030204" pitchFamily="34" charset="0"/>
              </a:rPr>
              <a:t>Förespråka förändring: </a:t>
            </a:r>
            <a:r>
              <a:rPr lang="en-GB" sz="1600" dirty="0">
                <a:latin typeface="Calibri" panose="020F0502020204030204" pitchFamily="34" charset="0"/>
                <a:cs typeface="Calibri" panose="020F0502020204030204" pitchFamily="34" charset="0"/>
              </a:rPr>
              <a:t>Stå upp för ansvarsfulla turismmetoder och stöd initiativ som främjar hållbarhet inom turistnäringen.</a:t>
            </a:r>
          </a:p>
          <a:p>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323554C8-70F6-AF89-D75B-497575EC1566}"/>
              </a:ext>
            </a:extLst>
          </p:cNvPr>
          <p:cNvSpPr>
            <a:spLocks noGrp="1"/>
          </p:cNvSpPr>
          <p:nvPr>
            <p:ph type="body" sz="quarter" idx="46"/>
          </p:nvPr>
        </p:nvSpPr>
        <p:spPr/>
        <p:txBody>
          <a:bodyPr>
            <a:normAutofit/>
          </a:bodyPr>
          <a:lstStyle/>
          <a:p>
            <a:r>
              <a:rPr lang="en-GB" dirty="0"/>
              <a:t>Turistnäringens och resenärernas roll när det gäller att främja ansvarsfulla resemetoder</a:t>
            </a:r>
          </a:p>
        </p:txBody>
      </p:sp>
      <p:sp>
        <p:nvSpPr>
          <p:cNvPr id="4" name="Text Placeholder 3">
            <a:extLst>
              <a:ext uri="{FF2B5EF4-FFF2-40B4-BE49-F238E27FC236}">
                <a16:creationId xmlns:a16="http://schemas.microsoft.com/office/drawing/2014/main" id="{8A6EA0FE-46F6-12A0-03DD-7B265162E719}"/>
              </a:ext>
            </a:extLst>
          </p:cNvPr>
          <p:cNvSpPr>
            <a:spLocks noGrp="1"/>
          </p:cNvSpPr>
          <p:nvPr>
            <p:ph type="body" sz="quarter" idx="47"/>
          </p:nvPr>
        </p:nvSpPr>
        <p:spPr/>
        <p:txBody>
          <a:bodyPr>
            <a:normAutofit/>
          </a:bodyPr>
          <a:lstStyle/>
          <a:p>
            <a:r>
              <a:rPr lang="en-US" sz="2800" dirty="0"/>
              <a:t>1b Turism idag</a:t>
            </a:r>
          </a:p>
        </p:txBody>
      </p:sp>
    </p:spTree>
    <p:extLst>
      <p:ext uri="{BB962C8B-B14F-4D97-AF65-F5344CB8AC3E}">
        <p14:creationId xmlns:p14="http://schemas.microsoft.com/office/powerpoint/2010/main" val="25851624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7D953F-EB91-41A1-20C5-4DC064B700B8}"/>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4273199-E7F4-D70B-627B-90560C75FD65}"/>
              </a:ext>
            </a:extLst>
          </p:cNvPr>
          <p:cNvSpPr>
            <a:spLocks noGrp="1"/>
          </p:cNvSpPr>
          <p:nvPr>
            <p:ph type="sldNum" sz="quarter" idx="4"/>
          </p:nvPr>
        </p:nvSpPr>
        <p:spPr/>
        <p:txBody>
          <a:bodyPr/>
          <a:lstStyle/>
          <a:p>
            <a:fld id="{CB2079F2-58AF-ED44-82D7-E04B2F6FD686}" type="slidenum">
              <a:rPr lang="en-US" smtClean="0"/>
              <a:pPr/>
              <a:t>27</a:t>
            </a:fld>
            <a:endParaRPr lang="en-US" dirty="0"/>
          </a:p>
        </p:txBody>
      </p:sp>
      <p:sp>
        <p:nvSpPr>
          <p:cNvPr id="3" name="Text Placeholder 2">
            <a:extLst>
              <a:ext uri="{FF2B5EF4-FFF2-40B4-BE49-F238E27FC236}">
                <a16:creationId xmlns:a16="http://schemas.microsoft.com/office/drawing/2014/main" id="{8AAE2547-BD37-710F-1640-B27164B791D0}"/>
              </a:ext>
            </a:extLst>
          </p:cNvPr>
          <p:cNvSpPr>
            <a:spLocks noGrp="1"/>
          </p:cNvSpPr>
          <p:nvPr>
            <p:ph type="body" sz="quarter" idx="14"/>
          </p:nvPr>
        </p:nvSpPr>
        <p:spPr/>
        <p:txBody>
          <a:bodyPr/>
          <a:lstStyle/>
          <a:p>
            <a:r>
              <a:rPr lang="en-GB" dirty="0"/>
              <a:t>1c</a:t>
            </a:r>
          </a:p>
        </p:txBody>
      </p:sp>
      <p:sp>
        <p:nvSpPr>
          <p:cNvPr id="4" name="Text Placeholder 3">
            <a:extLst>
              <a:ext uri="{FF2B5EF4-FFF2-40B4-BE49-F238E27FC236}">
                <a16:creationId xmlns:a16="http://schemas.microsoft.com/office/drawing/2014/main" id="{43F9AC5A-A369-4DC5-98D3-89E259033858}"/>
              </a:ext>
            </a:extLst>
          </p:cNvPr>
          <p:cNvSpPr>
            <a:spLocks noGrp="1"/>
          </p:cNvSpPr>
          <p:nvPr>
            <p:ph type="body" sz="quarter" idx="15"/>
          </p:nvPr>
        </p:nvSpPr>
        <p:spPr>
          <a:xfrm>
            <a:off x="3779837" y="2592720"/>
            <a:ext cx="3779838" cy="2002900"/>
          </a:xfrm>
        </p:spPr>
        <p:txBody>
          <a:bodyPr/>
          <a:lstStyle/>
          <a:p>
            <a:r>
              <a:rPr lang="en-GB" dirty="0"/>
              <a:t>Hållbar turism</a:t>
            </a:r>
          </a:p>
        </p:txBody>
      </p:sp>
    </p:spTree>
    <p:extLst>
      <p:ext uri="{BB962C8B-B14F-4D97-AF65-F5344CB8AC3E}">
        <p14:creationId xmlns:p14="http://schemas.microsoft.com/office/powerpoint/2010/main" val="35504153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EAC381-9256-8C04-99C3-D5DBA3B3B9DB}"/>
            </a:ext>
          </a:extLst>
        </p:cNvPr>
        <p:cNvGrpSpPr/>
        <p:nvPr/>
      </p:nvGrpSpPr>
      <p:grpSpPr>
        <a:xfrm>
          <a:off x="0" y="0"/>
          <a:ext cx="0" cy="0"/>
          <a:chOff x="0" y="0"/>
          <a:chExt cx="0" cy="0"/>
        </a:xfrm>
      </p:grpSpPr>
      <p:sp>
        <p:nvSpPr>
          <p:cNvPr id="6" name="Rektangel 5">
            <a:extLst>
              <a:ext uri="{FF2B5EF4-FFF2-40B4-BE49-F238E27FC236}">
                <a16:creationId xmlns:a16="http://schemas.microsoft.com/office/drawing/2014/main" id="{A2834831-9E2F-F7F4-48CB-0BEB8B438627}"/>
              </a:ext>
            </a:extLst>
          </p:cNvPr>
          <p:cNvSpPr/>
          <p:nvPr/>
        </p:nvSpPr>
        <p:spPr>
          <a:xfrm>
            <a:off x="0" y="8288449"/>
            <a:ext cx="5063319" cy="24033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Slide Number Placeholder 1">
            <a:extLst>
              <a:ext uri="{FF2B5EF4-FFF2-40B4-BE49-F238E27FC236}">
                <a16:creationId xmlns:a16="http://schemas.microsoft.com/office/drawing/2014/main" id="{E23A89F2-9651-D4A9-DA15-CFA0DBB89828}"/>
              </a:ext>
            </a:extLst>
          </p:cNvPr>
          <p:cNvSpPr>
            <a:spLocks noGrp="1"/>
          </p:cNvSpPr>
          <p:nvPr>
            <p:ph type="sldNum" sz="quarter" idx="4"/>
          </p:nvPr>
        </p:nvSpPr>
        <p:spPr/>
        <p:txBody>
          <a:bodyPr/>
          <a:lstStyle/>
          <a:p>
            <a:fld id="{CB2079F2-58AF-ED44-82D7-E04B2F6FD686}" type="slidenum">
              <a:rPr lang="en-US" smtClean="0"/>
              <a:pPr/>
              <a:t>28</a:t>
            </a:fld>
            <a:endParaRPr lang="en-US" dirty="0"/>
          </a:p>
        </p:txBody>
      </p:sp>
      <p:sp>
        <p:nvSpPr>
          <p:cNvPr id="5" name="Text Placeholder 4">
            <a:extLst>
              <a:ext uri="{FF2B5EF4-FFF2-40B4-BE49-F238E27FC236}">
                <a16:creationId xmlns:a16="http://schemas.microsoft.com/office/drawing/2014/main" id="{0E4D1C51-D3B1-A2DC-F494-59968E34E21B}"/>
              </a:ext>
            </a:extLst>
          </p:cNvPr>
          <p:cNvSpPr>
            <a:spLocks noGrp="1"/>
          </p:cNvSpPr>
          <p:nvPr>
            <p:ph type="body" sz="quarter" idx="32"/>
          </p:nvPr>
        </p:nvSpPr>
        <p:spPr>
          <a:xfrm>
            <a:off x="801602" y="2089499"/>
            <a:ext cx="5956470" cy="7400632"/>
          </a:xfrm>
        </p:spPr>
        <p:txBody>
          <a:bodyPr numCol="1"/>
          <a:lstStyle/>
          <a:p>
            <a:r>
              <a:rPr lang="en-GB" sz="1500" dirty="0">
                <a:latin typeface="Calibri" panose="020F0502020204030204" pitchFamily="34" charset="0"/>
                <a:cs typeface="Calibri" panose="020F0502020204030204" pitchFamily="34" charset="0"/>
              </a:rPr>
              <a:t>Riktlinjer och förvaltningsmetoder för hållbar turismutveckling är tillämpliga på alla former av turism på alla typer av destinationer, inklusive massturism och de olika nischade turismsegmenten. Hållbarhetsprinciper avser de miljömässiga, ekonomiska och sociokulturella aspekterna av turismutvecklingen, och en lämplig balans måste upprättas mellan dessa tre dimensioner för att garantera dess långsiktiga hållbarhet.</a:t>
            </a:r>
          </a:p>
          <a:p>
            <a:endParaRPr lang="en-GB" sz="1500" dirty="0">
              <a:latin typeface="Calibri" panose="020F0502020204030204" pitchFamily="34" charset="0"/>
              <a:cs typeface="Calibri" panose="020F0502020204030204" pitchFamily="34" charset="0"/>
            </a:endParaRPr>
          </a:p>
          <a:p>
            <a:r>
              <a:rPr lang="en-GB" sz="1500" b="1" dirty="0">
                <a:latin typeface="Calibri" panose="020F0502020204030204" pitchFamily="34" charset="0"/>
                <a:cs typeface="Calibri" panose="020F0502020204030204" pitchFamily="34" charset="0"/>
              </a:rPr>
              <a:t>Hållbar turism bör därför göra följande:</a:t>
            </a:r>
          </a:p>
          <a:p>
            <a:pPr marL="342900" indent="-342900">
              <a:buFont typeface="+mj-lt"/>
              <a:buAutoNum type="arabicPeriod"/>
            </a:pPr>
            <a:r>
              <a:rPr lang="en-GB" sz="1500" dirty="0">
                <a:latin typeface="Calibri" panose="020F0502020204030204" pitchFamily="34" charset="0"/>
                <a:cs typeface="Calibri" panose="020F0502020204030204" pitchFamily="34" charset="0"/>
              </a:rPr>
              <a:t>Optimalt utnyttja de miljöresurser som utgör en nyckelfaktor i utvecklingen av turismen, genom att upprätthålla viktiga ekologiska processer och bidra till att bevara naturarvet och den biologiska mångfalden.</a:t>
            </a:r>
          </a:p>
          <a:p>
            <a:pPr marL="342900" indent="-342900">
              <a:buFont typeface="+mj-lt"/>
              <a:buAutoNum type="arabicPeriod"/>
            </a:pPr>
            <a:r>
              <a:rPr lang="en-GB" sz="1500" dirty="0">
                <a:latin typeface="Calibri" panose="020F0502020204030204" pitchFamily="34" charset="0"/>
                <a:cs typeface="Calibri" panose="020F0502020204030204" pitchFamily="34" charset="0"/>
              </a:rPr>
              <a:t>Respektera värdsamhällenas sociokulturella autenticitet, bevara deras bebyggda och levande kulturarv och traditionella värden och bidra till interkulturell förståelse och tolerans.</a:t>
            </a:r>
          </a:p>
          <a:p>
            <a:pPr marL="342900" indent="-342900">
              <a:buFont typeface="+mj-lt"/>
              <a:buAutoNum type="arabicPeriod"/>
            </a:pPr>
            <a:r>
              <a:rPr lang="en-GB" sz="1500" dirty="0">
                <a:latin typeface="Calibri" panose="020F0502020204030204" pitchFamily="34" charset="0"/>
                <a:cs typeface="Calibri" panose="020F0502020204030204" pitchFamily="34" charset="0"/>
              </a:rPr>
              <a:t>Säkerställa bärkraftiga, långsiktiga ekonomiska åtgärder som ger socioekonomiska fördelar för alla berörda parter och som är rättvist fördelade, inbegripet stabila sysselsättnings- och inkomstmöjligheter och sociala tjänster till värdsamhällena, och bidrar till </a:t>
            </a:r>
            <a:r>
              <a:rPr lang="en-GB" sz="1500" dirty="0" err="1">
                <a:latin typeface="Calibri" panose="020F0502020204030204" pitchFamily="34" charset="0"/>
                <a:cs typeface="Calibri" panose="020F0502020204030204" pitchFamily="34" charset="0"/>
              </a:rPr>
              <a:t>fattigdomsminskning</a:t>
            </a:r>
            <a:r>
              <a:rPr lang="en-GB" sz="1500" dirty="0">
                <a:latin typeface="Calibri" panose="020F0502020204030204" pitchFamily="34" charset="0"/>
                <a:cs typeface="Calibri" panose="020F0502020204030204" pitchFamily="34" charset="0"/>
              </a:rPr>
              <a:t>.</a:t>
            </a:r>
          </a:p>
        </p:txBody>
      </p:sp>
      <p:sp>
        <p:nvSpPr>
          <p:cNvPr id="3" name="Text Placeholder 2">
            <a:extLst>
              <a:ext uri="{FF2B5EF4-FFF2-40B4-BE49-F238E27FC236}">
                <a16:creationId xmlns:a16="http://schemas.microsoft.com/office/drawing/2014/main" id="{7C9A0A17-D670-FCE0-845C-8AC092733D41}"/>
              </a:ext>
            </a:extLst>
          </p:cNvPr>
          <p:cNvSpPr>
            <a:spLocks noGrp="1"/>
          </p:cNvSpPr>
          <p:nvPr>
            <p:ph type="body" sz="quarter" idx="46"/>
          </p:nvPr>
        </p:nvSpPr>
        <p:spPr>
          <a:xfrm>
            <a:off x="801602" y="1475311"/>
            <a:ext cx="6305254" cy="782354"/>
          </a:xfrm>
        </p:spPr>
        <p:txBody>
          <a:bodyPr>
            <a:normAutofit/>
          </a:bodyPr>
          <a:lstStyle/>
          <a:p>
            <a:r>
              <a:rPr lang="en-GB" dirty="0"/>
              <a:t>Förstå principerna för hållbar turism och dess 3 P:N</a:t>
            </a:r>
          </a:p>
        </p:txBody>
      </p:sp>
      <p:sp>
        <p:nvSpPr>
          <p:cNvPr id="4" name="Text Placeholder 3">
            <a:extLst>
              <a:ext uri="{FF2B5EF4-FFF2-40B4-BE49-F238E27FC236}">
                <a16:creationId xmlns:a16="http://schemas.microsoft.com/office/drawing/2014/main" id="{D4F82D5F-767A-2244-D60B-3635F13377AD}"/>
              </a:ext>
            </a:extLst>
          </p:cNvPr>
          <p:cNvSpPr>
            <a:spLocks noGrp="1"/>
          </p:cNvSpPr>
          <p:nvPr>
            <p:ph type="body" sz="quarter" idx="47"/>
          </p:nvPr>
        </p:nvSpPr>
        <p:spPr/>
        <p:txBody>
          <a:bodyPr>
            <a:normAutofit/>
          </a:bodyPr>
          <a:lstStyle/>
          <a:p>
            <a:r>
              <a:rPr lang="en-US" sz="2800" dirty="0"/>
              <a:t>1c Hållbar turism</a:t>
            </a:r>
          </a:p>
        </p:txBody>
      </p:sp>
    </p:spTree>
    <p:extLst>
      <p:ext uri="{BB962C8B-B14F-4D97-AF65-F5344CB8AC3E}">
        <p14:creationId xmlns:p14="http://schemas.microsoft.com/office/powerpoint/2010/main" val="31433659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ECC375-CF79-33EA-6932-406D6CB3132E}"/>
            </a:ext>
          </a:extLst>
        </p:cNvPr>
        <p:cNvGrpSpPr/>
        <p:nvPr/>
      </p:nvGrpSpPr>
      <p:grpSpPr>
        <a:xfrm>
          <a:off x="0" y="0"/>
          <a:ext cx="0" cy="0"/>
          <a:chOff x="0" y="0"/>
          <a:chExt cx="0" cy="0"/>
        </a:xfrm>
      </p:grpSpPr>
      <p:sp>
        <p:nvSpPr>
          <p:cNvPr id="6" name="Rektangel 5">
            <a:extLst>
              <a:ext uri="{FF2B5EF4-FFF2-40B4-BE49-F238E27FC236}">
                <a16:creationId xmlns:a16="http://schemas.microsoft.com/office/drawing/2014/main" id="{A7E47B86-25CB-DD36-2A7B-CF077EB51398}"/>
              </a:ext>
            </a:extLst>
          </p:cNvPr>
          <p:cNvSpPr/>
          <p:nvPr/>
        </p:nvSpPr>
        <p:spPr>
          <a:xfrm>
            <a:off x="0" y="8288449"/>
            <a:ext cx="5063319" cy="24033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Slide Number Placeholder 1">
            <a:extLst>
              <a:ext uri="{FF2B5EF4-FFF2-40B4-BE49-F238E27FC236}">
                <a16:creationId xmlns:a16="http://schemas.microsoft.com/office/drawing/2014/main" id="{37C5E977-9154-32B1-4A59-280314D21085}"/>
              </a:ext>
            </a:extLst>
          </p:cNvPr>
          <p:cNvSpPr>
            <a:spLocks noGrp="1"/>
          </p:cNvSpPr>
          <p:nvPr>
            <p:ph type="sldNum" sz="quarter" idx="4"/>
          </p:nvPr>
        </p:nvSpPr>
        <p:spPr/>
        <p:txBody>
          <a:bodyPr/>
          <a:lstStyle/>
          <a:p>
            <a:fld id="{CB2079F2-58AF-ED44-82D7-E04B2F6FD686}" type="slidenum">
              <a:rPr lang="en-US" smtClean="0"/>
              <a:pPr/>
              <a:t>29</a:t>
            </a:fld>
            <a:endParaRPr lang="en-US" dirty="0"/>
          </a:p>
        </p:txBody>
      </p:sp>
      <p:sp>
        <p:nvSpPr>
          <p:cNvPr id="5" name="Text Placeholder 4">
            <a:extLst>
              <a:ext uri="{FF2B5EF4-FFF2-40B4-BE49-F238E27FC236}">
                <a16:creationId xmlns:a16="http://schemas.microsoft.com/office/drawing/2014/main" id="{AF9CC7C5-2DB1-7238-256F-C0212688BFF5}"/>
              </a:ext>
            </a:extLst>
          </p:cNvPr>
          <p:cNvSpPr>
            <a:spLocks noGrp="1"/>
          </p:cNvSpPr>
          <p:nvPr>
            <p:ph type="body" sz="quarter" idx="32"/>
          </p:nvPr>
        </p:nvSpPr>
        <p:spPr>
          <a:xfrm>
            <a:off x="904336" y="2061164"/>
            <a:ext cx="5956470" cy="7400632"/>
          </a:xfrm>
        </p:spPr>
        <p:txBody>
          <a:bodyPr numCol="1"/>
          <a:lstStyle/>
          <a:p>
            <a:r>
              <a:rPr lang="en-GB" sz="1600" dirty="0">
                <a:latin typeface="Calibri" panose="020F0502020204030204" pitchFamily="34" charset="0"/>
                <a:cs typeface="Calibri" panose="020F0502020204030204" pitchFamily="34" charset="0"/>
              </a:rPr>
              <a:t>Hållbar turismutveckling kräver ett informerat deltagande av alla berörda parter, liksom ett starkt politiskt ledarskap för att säkerställa ett brett deltagande och konsensusbyggande. Att uppnå hållbar turism är en kontinuerlig process som kräver ständig övervakning av effekterna och införande av nödvändiga förebyggande och/eller korrigerande åtgärder när så är nödvändigt.</a:t>
            </a:r>
          </a:p>
          <a:p>
            <a:endParaRPr lang="en-GB" sz="1600" dirty="0">
              <a:latin typeface="Calibri" panose="020F0502020204030204" pitchFamily="34" charset="0"/>
              <a:cs typeface="Calibri" panose="020F0502020204030204" pitchFamily="34" charset="0"/>
            </a:endParaRPr>
          </a:p>
          <a:p>
            <a:r>
              <a:rPr lang="en-GB" sz="1600" dirty="0">
                <a:latin typeface="Calibri" panose="020F0502020204030204" pitchFamily="34" charset="0"/>
                <a:cs typeface="Calibri" panose="020F0502020204030204" pitchFamily="34" charset="0"/>
              </a:rPr>
              <a:t>Hållbar turism bör också upprätthålla en hög nivå av tillfredsställelse hos turisterna och säkerställa en meningsfull upplevelse för turisterna, öka deras medvetenhet om hållbarhetsfrågor och främja hållbara turismmetoder bland dem.</a:t>
            </a:r>
          </a:p>
          <a:p>
            <a:pPr algn="l"/>
            <a:endParaRPr lang="en-GB" sz="1600" dirty="0">
              <a:latin typeface="Calibri" panose="020F0502020204030204" pitchFamily="34" charset="0"/>
              <a:cs typeface="Calibri" panose="020F0502020204030204" pitchFamily="34" charset="0"/>
            </a:endParaRPr>
          </a:p>
          <a:p>
            <a:pPr algn="l"/>
            <a:r>
              <a:rPr lang="en-GB" sz="1600" dirty="0">
                <a:latin typeface="Calibri" panose="020F0502020204030204" pitchFamily="34" charset="0"/>
                <a:cs typeface="Calibri" panose="020F0502020204030204" pitchFamily="34" charset="0"/>
              </a:rPr>
              <a:t>Länk till en guide om hållbar turism: https://resources.unsdsn.org/guide-to-sustainable-tourism</a:t>
            </a: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623740CB-7C72-E4DB-B220-358B1A0CDE87}"/>
              </a:ext>
            </a:extLst>
          </p:cNvPr>
          <p:cNvSpPr>
            <a:spLocks noGrp="1"/>
          </p:cNvSpPr>
          <p:nvPr>
            <p:ph type="body" sz="quarter" idx="46"/>
          </p:nvPr>
        </p:nvSpPr>
        <p:spPr>
          <a:xfrm>
            <a:off x="801602" y="1475311"/>
            <a:ext cx="6177422" cy="782354"/>
          </a:xfrm>
        </p:spPr>
        <p:txBody>
          <a:bodyPr>
            <a:normAutofit/>
          </a:bodyPr>
          <a:lstStyle/>
          <a:p>
            <a:r>
              <a:rPr lang="en-GB" dirty="0"/>
              <a:t>Förstå principerna för hållbar turism och dess 3 P:N</a:t>
            </a:r>
          </a:p>
        </p:txBody>
      </p:sp>
      <p:sp>
        <p:nvSpPr>
          <p:cNvPr id="4" name="Text Placeholder 3">
            <a:extLst>
              <a:ext uri="{FF2B5EF4-FFF2-40B4-BE49-F238E27FC236}">
                <a16:creationId xmlns:a16="http://schemas.microsoft.com/office/drawing/2014/main" id="{3E9B3864-635F-9E95-AAB4-2761E0B86F1F}"/>
              </a:ext>
            </a:extLst>
          </p:cNvPr>
          <p:cNvSpPr>
            <a:spLocks noGrp="1"/>
          </p:cNvSpPr>
          <p:nvPr>
            <p:ph type="body" sz="quarter" idx="47"/>
          </p:nvPr>
        </p:nvSpPr>
        <p:spPr/>
        <p:txBody>
          <a:bodyPr>
            <a:normAutofit/>
          </a:bodyPr>
          <a:lstStyle/>
          <a:p>
            <a:r>
              <a:rPr lang="en-US" sz="2800" dirty="0"/>
              <a:t>1c Hållbar turism</a:t>
            </a:r>
          </a:p>
        </p:txBody>
      </p:sp>
      <p:pic>
        <p:nvPicPr>
          <p:cNvPr id="5122" name="Picture 2">
            <a:extLst>
              <a:ext uri="{FF2B5EF4-FFF2-40B4-BE49-F238E27FC236}">
                <a16:creationId xmlns:a16="http://schemas.microsoft.com/office/drawing/2014/main" id="{9CA8C5FF-7AA0-D914-B042-62D9A340D1C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4336" y="5800208"/>
            <a:ext cx="5513102" cy="3800183"/>
          </a:xfrm>
          <a:prstGeom prst="rect">
            <a:avLst/>
          </a:prstGeom>
          <a:noFill/>
          <a:extLst>
            <a:ext uri="{909E8E84-426E-40DD-AFC4-6F175D3DCCD1}">
              <a14:hiddenFill xmlns:a14="http://schemas.microsoft.com/office/drawing/2010/main">
                <a:solidFill>
                  <a:srgbClr val="FFFFFF"/>
                </a:solidFill>
              </a14:hiddenFill>
            </a:ext>
          </a:extLst>
        </p:spPr>
      </p:pic>
      <p:sp>
        <p:nvSpPr>
          <p:cNvPr id="7" name="textruta 6">
            <a:extLst>
              <a:ext uri="{FF2B5EF4-FFF2-40B4-BE49-F238E27FC236}">
                <a16:creationId xmlns:a16="http://schemas.microsoft.com/office/drawing/2014/main" id="{CCF094B9-9636-B947-F990-38A83AC65A0C}"/>
              </a:ext>
            </a:extLst>
          </p:cNvPr>
          <p:cNvSpPr txBox="1"/>
          <p:nvPr/>
        </p:nvSpPr>
        <p:spPr>
          <a:xfrm>
            <a:off x="904336" y="9567385"/>
            <a:ext cx="5373856" cy="646331"/>
          </a:xfrm>
          <a:prstGeom prst="rect">
            <a:avLst/>
          </a:prstGeom>
          <a:noFill/>
        </p:spPr>
        <p:txBody>
          <a:bodyPr wrap="square">
            <a:spAutoFit/>
          </a:bodyPr>
          <a:lstStyle/>
          <a:p>
            <a:r>
              <a:rPr lang="sv-SE" sz="900" dirty="0">
                <a:solidFill>
                  <a:srgbClr val="6D6E71"/>
                </a:solidFill>
                <a:latin typeface="Calibri" panose="020F0502020204030204" pitchFamily="34" charset="0"/>
                <a:cs typeface="Calibri" panose="020F0502020204030204" pitchFamily="34" charset="0"/>
              </a:rPr>
              <a:t>Källa: De viktigaste egenskaperna och prestationerna för hållbar turism i Kosovo. Licensierad under CC BY 4.0. Alberta Tahiri, University Haxhi Zeka, Idriz Kovaçi, University of Applied Sciences i Ferizaj, Anka Trajkovska Petkoska, University "St. Kliment Ohridski" – Bitola.</a:t>
            </a:r>
          </a:p>
          <a:p>
            <a:r>
              <a:rPr lang="sv-SE" sz="900" b="0" i="0" dirty="0">
                <a:solidFill>
                  <a:srgbClr val="6D6E71"/>
                </a:solidFill>
                <a:effectLst/>
                <a:latin typeface="Calibri" panose="020F0502020204030204" pitchFamily="34" charset="0"/>
                <a:cs typeface="Calibri" panose="020F0502020204030204" pitchFamily="34" charset="0"/>
              </a:rPr>
              <a:t> </a:t>
            </a:r>
            <a:endParaRPr lang="sv-SE" sz="900" dirty="0">
              <a:solidFill>
                <a:srgbClr val="6D6E7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96069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E3E2604-E977-1949-B28B-19E1015867F2}"/>
              </a:ext>
            </a:extLst>
          </p:cNvPr>
          <p:cNvSpPr>
            <a:spLocks noGrp="1"/>
          </p:cNvSpPr>
          <p:nvPr>
            <p:ph type="body" sz="quarter" idx="14"/>
          </p:nvPr>
        </p:nvSpPr>
        <p:spPr>
          <a:xfrm>
            <a:off x="6774347" y="3582154"/>
            <a:ext cx="785328" cy="1056986"/>
          </a:xfrm>
        </p:spPr>
        <p:txBody>
          <a:bodyPr>
            <a:noAutofit/>
          </a:bodyPr>
          <a:lstStyle/>
          <a:p>
            <a:r>
              <a:rPr lang="en-US" dirty="0"/>
              <a:t>”</a:t>
            </a:r>
          </a:p>
        </p:txBody>
      </p:sp>
      <p:sp>
        <p:nvSpPr>
          <p:cNvPr id="3" name="Text Placeholder 2">
            <a:extLst>
              <a:ext uri="{FF2B5EF4-FFF2-40B4-BE49-F238E27FC236}">
                <a16:creationId xmlns:a16="http://schemas.microsoft.com/office/drawing/2014/main" id="{FE60CF33-6524-FA4C-8225-349F03A33FD2}"/>
              </a:ext>
            </a:extLst>
          </p:cNvPr>
          <p:cNvSpPr>
            <a:spLocks noGrp="1"/>
          </p:cNvSpPr>
          <p:nvPr>
            <p:ph type="body" sz="quarter" idx="13"/>
          </p:nvPr>
        </p:nvSpPr>
        <p:spPr/>
        <p:txBody>
          <a:bodyPr/>
          <a:lstStyle/>
          <a:p>
            <a:r>
              <a:rPr lang="en-US" dirty="0"/>
              <a:t>Utbildning i </a:t>
            </a:r>
            <a:r>
              <a:rPr lang="en-US" dirty="0" err="1"/>
              <a:t>entreprenörskap</a:t>
            </a:r>
            <a:r>
              <a:rPr lang="en-US" dirty="0"/>
              <a:t> </a:t>
            </a:r>
            <a:r>
              <a:rPr lang="en-US" dirty="0" err="1"/>
              <a:t>inom</a:t>
            </a:r>
            <a:endParaRPr lang="en-US" dirty="0"/>
          </a:p>
          <a:p>
            <a:r>
              <a:rPr lang="en-US" dirty="0"/>
              <a:t>eko-hälsoturism, GRASSROOTS ger unga människor möjlighet att göra en positiv inverkan på miljön och sina samhällen</a:t>
            </a:r>
          </a:p>
        </p:txBody>
      </p:sp>
      <p:sp>
        <p:nvSpPr>
          <p:cNvPr id="4" name="Text Placeholder 3">
            <a:extLst>
              <a:ext uri="{FF2B5EF4-FFF2-40B4-BE49-F238E27FC236}">
                <a16:creationId xmlns:a16="http://schemas.microsoft.com/office/drawing/2014/main" id="{3E81B963-EDC6-FE4B-AC15-459C9AC40D42}"/>
              </a:ext>
            </a:extLst>
          </p:cNvPr>
          <p:cNvSpPr>
            <a:spLocks noGrp="1"/>
          </p:cNvSpPr>
          <p:nvPr>
            <p:ph type="body" sz="quarter" idx="15"/>
          </p:nvPr>
        </p:nvSpPr>
        <p:spPr>
          <a:xfrm>
            <a:off x="4218391" y="1396994"/>
            <a:ext cx="2003444" cy="936605"/>
          </a:xfrm>
        </p:spPr>
        <p:txBody>
          <a:bodyPr>
            <a:noAutofit/>
          </a:bodyPr>
          <a:lstStyle/>
          <a:p>
            <a:r>
              <a:rPr lang="en-US" dirty="0"/>
              <a:t>“</a:t>
            </a:r>
          </a:p>
        </p:txBody>
      </p:sp>
      <p:sp>
        <p:nvSpPr>
          <p:cNvPr id="9" name="Text Placeholder 8">
            <a:extLst>
              <a:ext uri="{FF2B5EF4-FFF2-40B4-BE49-F238E27FC236}">
                <a16:creationId xmlns:a16="http://schemas.microsoft.com/office/drawing/2014/main" id="{5E6D823B-FFA0-A842-8C56-19E19500E040}"/>
              </a:ext>
            </a:extLst>
          </p:cNvPr>
          <p:cNvSpPr>
            <a:spLocks noGrp="1"/>
          </p:cNvSpPr>
          <p:nvPr>
            <p:ph type="body" sz="quarter" idx="48"/>
          </p:nvPr>
        </p:nvSpPr>
        <p:spPr/>
        <p:txBody>
          <a:bodyPr>
            <a:noAutofit/>
          </a:bodyPr>
          <a:lstStyle/>
          <a:p>
            <a:r>
              <a:rPr lang="en-US" dirty="0"/>
              <a:t>Meddelande från redaktören</a:t>
            </a:r>
          </a:p>
        </p:txBody>
      </p:sp>
      <p:sp>
        <p:nvSpPr>
          <p:cNvPr id="5" name="Text Placeholder 4">
            <a:extLst>
              <a:ext uri="{FF2B5EF4-FFF2-40B4-BE49-F238E27FC236}">
                <a16:creationId xmlns:a16="http://schemas.microsoft.com/office/drawing/2014/main" id="{25D01D24-72B4-2F40-AFE6-ABBCD4BE285B}"/>
              </a:ext>
            </a:extLst>
          </p:cNvPr>
          <p:cNvSpPr>
            <a:spLocks noGrp="1"/>
          </p:cNvSpPr>
          <p:nvPr>
            <p:ph type="body" sz="quarter" idx="32"/>
          </p:nvPr>
        </p:nvSpPr>
        <p:spPr/>
        <p:txBody>
          <a:bodyPr numCol="1"/>
          <a:lstStyle/>
          <a:p>
            <a:r>
              <a:rPr lang="en-US" sz="2000" dirty="0">
                <a:latin typeface="Calibri" panose="020F0502020204030204" pitchFamily="34" charset="0"/>
                <a:cs typeface="Calibri" panose="020F0502020204030204" pitchFamily="34" charset="0"/>
              </a:rPr>
              <a:t>Detta träningsprogram är i huvudsak en investering i sig själv. Det finns varken bra eller dåliga frågor eller svar. Det är verkligen en personlig resa, ett utforskande av sig själv och möjligheternas rike. Så tillåt dig själv att släppa taget och utforska alla möjligheter som du anser vara relevanta för dig inom ekoturism. Njut av att resa denna väg med naturen och de olika yrken som omger den. Må detta vackra mänskliga äventyr vara tillfredsställande och fyllt av glädje.</a:t>
            </a:r>
          </a:p>
          <a:p>
            <a:endParaRPr lang="en-US" sz="2000" dirty="0">
              <a:latin typeface="Calibri" panose="020F0502020204030204" pitchFamily="34" charset="0"/>
              <a:cs typeface="Calibri" panose="020F0502020204030204" pitchFamily="34" charset="0"/>
            </a:endParaRPr>
          </a:p>
          <a:p>
            <a:r>
              <a:rPr lang="en-US" sz="2000" dirty="0">
                <a:latin typeface="Calibri" panose="020F0502020204030204" pitchFamily="34" charset="0"/>
                <a:cs typeface="Calibri" panose="020F0502020204030204" pitchFamily="34" charset="0"/>
              </a:rPr>
              <a:t>Ha det så kul!</a:t>
            </a:r>
          </a:p>
        </p:txBody>
      </p:sp>
      <p:sp>
        <p:nvSpPr>
          <p:cNvPr id="10" name="Slide Number Placeholder 9">
            <a:extLst>
              <a:ext uri="{FF2B5EF4-FFF2-40B4-BE49-F238E27FC236}">
                <a16:creationId xmlns:a16="http://schemas.microsoft.com/office/drawing/2014/main" id="{3BD1B90F-BE07-A148-BFB2-60251FB02725}"/>
              </a:ext>
            </a:extLst>
          </p:cNvPr>
          <p:cNvSpPr>
            <a:spLocks noGrp="1"/>
          </p:cNvSpPr>
          <p:nvPr>
            <p:ph type="sldNum" sz="quarter" idx="4"/>
          </p:nvPr>
        </p:nvSpPr>
        <p:spPr/>
        <p:txBody>
          <a:bodyPr/>
          <a:lstStyle/>
          <a:p>
            <a:fld id="{CB2079F2-58AF-ED44-82D7-E04B2F6FD686}" type="slidenum">
              <a:rPr lang="en-US" smtClean="0"/>
              <a:pPr/>
              <a:t>3</a:t>
            </a:fld>
            <a:endParaRPr lang="en-US" dirty="0"/>
          </a:p>
        </p:txBody>
      </p:sp>
    </p:spTree>
    <p:extLst>
      <p:ext uri="{BB962C8B-B14F-4D97-AF65-F5344CB8AC3E}">
        <p14:creationId xmlns:p14="http://schemas.microsoft.com/office/powerpoint/2010/main" val="17104546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A955F0-10F9-EA02-79ED-A809B4B47F88}"/>
            </a:ext>
          </a:extLst>
        </p:cNvPr>
        <p:cNvGrpSpPr/>
        <p:nvPr/>
      </p:nvGrpSpPr>
      <p:grpSpPr>
        <a:xfrm>
          <a:off x="0" y="0"/>
          <a:ext cx="0" cy="0"/>
          <a:chOff x="0" y="0"/>
          <a:chExt cx="0" cy="0"/>
        </a:xfrm>
      </p:grpSpPr>
      <p:sp>
        <p:nvSpPr>
          <p:cNvPr id="6" name="Rektangel 5">
            <a:extLst>
              <a:ext uri="{FF2B5EF4-FFF2-40B4-BE49-F238E27FC236}">
                <a16:creationId xmlns:a16="http://schemas.microsoft.com/office/drawing/2014/main" id="{8FAAA66E-F886-3F69-8685-B1B96E9658CE}"/>
              </a:ext>
            </a:extLst>
          </p:cNvPr>
          <p:cNvSpPr/>
          <p:nvPr/>
        </p:nvSpPr>
        <p:spPr>
          <a:xfrm>
            <a:off x="0" y="8288449"/>
            <a:ext cx="5063319" cy="24033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Slide Number Placeholder 1">
            <a:extLst>
              <a:ext uri="{FF2B5EF4-FFF2-40B4-BE49-F238E27FC236}">
                <a16:creationId xmlns:a16="http://schemas.microsoft.com/office/drawing/2014/main" id="{61361D1B-F3C2-B1F1-2B26-4EA34E81DAFA}"/>
              </a:ext>
            </a:extLst>
          </p:cNvPr>
          <p:cNvSpPr>
            <a:spLocks noGrp="1"/>
          </p:cNvSpPr>
          <p:nvPr>
            <p:ph type="sldNum" sz="quarter" idx="4"/>
          </p:nvPr>
        </p:nvSpPr>
        <p:spPr/>
        <p:txBody>
          <a:bodyPr/>
          <a:lstStyle/>
          <a:p>
            <a:fld id="{CB2079F2-58AF-ED44-82D7-E04B2F6FD686}" type="slidenum">
              <a:rPr lang="en-US" smtClean="0"/>
              <a:pPr/>
              <a:t>30</a:t>
            </a:fld>
            <a:endParaRPr lang="en-US" dirty="0"/>
          </a:p>
        </p:txBody>
      </p:sp>
      <p:sp>
        <p:nvSpPr>
          <p:cNvPr id="5" name="Text Placeholder 4">
            <a:extLst>
              <a:ext uri="{FF2B5EF4-FFF2-40B4-BE49-F238E27FC236}">
                <a16:creationId xmlns:a16="http://schemas.microsoft.com/office/drawing/2014/main" id="{0F7EA9D9-82E5-7CC4-DC6B-0FE6EE6A70D7}"/>
              </a:ext>
            </a:extLst>
          </p:cNvPr>
          <p:cNvSpPr>
            <a:spLocks noGrp="1"/>
          </p:cNvSpPr>
          <p:nvPr>
            <p:ph type="body" sz="quarter" idx="32"/>
          </p:nvPr>
        </p:nvSpPr>
        <p:spPr>
          <a:xfrm>
            <a:off x="801602" y="2089499"/>
            <a:ext cx="5956470" cy="7400632"/>
          </a:xfrm>
        </p:spPr>
        <p:txBody>
          <a:bodyPr numCol="1"/>
          <a:lstStyle/>
          <a:p>
            <a:r>
              <a:rPr lang="en-GB" sz="1600" dirty="0">
                <a:latin typeface="Calibri" panose="020F0502020204030204" pitchFamily="34" charset="0"/>
                <a:cs typeface="Calibri" panose="020F0502020204030204" pitchFamily="34" charset="0"/>
              </a:rPr>
              <a:t>De tre P:na för hållbar turism är:</a:t>
            </a:r>
          </a:p>
          <a:p>
            <a:endParaRPr lang="en-GB" sz="1600" dirty="0">
              <a:latin typeface="Calibri" panose="020F0502020204030204" pitchFamily="34" charset="0"/>
              <a:cs typeface="Calibri" panose="020F0502020204030204" pitchFamily="34" charset="0"/>
            </a:endParaRPr>
          </a:p>
          <a:p>
            <a:pPr marL="342900" indent="-342900">
              <a:buFont typeface="+mj-lt"/>
              <a:buAutoNum type="arabicPeriod"/>
            </a:pPr>
            <a:r>
              <a:rPr lang="en-GB" sz="1600" b="1" dirty="0">
                <a:latin typeface="Calibri" panose="020F0502020204030204" pitchFamily="34" charset="0"/>
                <a:cs typeface="Calibri" panose="020F0502020204030204" pitchFamily="34" charset="0"/>
              </a:rPr>
              <a:t>People: </a:t>
            </a:r>
            <a:r>
              <a:rPr lang="en-GB" sz="1600" dirty="0">
                <a:latin typeface="Calibri" panose="020F0502020204030204" pitchFamily="34" charset="0"/>
                <a:cs typeface="Calibri" panose="020F0502020204030204" pitchFamily="34" charset="0"/>
              </a:rPr>
              <a:t>Detta avser att se till att turismen gynnar lokalsamhällena genom att ge ekonomiska möjligheter, bevara kulturarvet och främja socialt välbefinnande. Hållbar turism syftar till att involvera och stärka lokalbefolkningen i beslutsprocesser och prioritera deras behov och intressen.</a:t>
            </a:r>
          </a:p>
          <a:p>
            <a:pPr marL="342900" indent="-342900">
              <a:buFont typeface="+mj-lt"/>
              <a:buAutoNum type="arabicPeriod"/>
            </a:pPr>
            <a:endParaRPr lang="en-GB" sz="1600" dirty="0">
              <a:latin typeface="Calibri" panose="020F0502020204030204" pitchFamily="34" charset="0"/>
              <a:cs typeface="Calibri" panose="020F0502020204030204" pitchFamily="34" charset="0"/>
            </a:endParaRPr>
          </a:p>
          <a:p>
            <a:pPr marL="342900" indent="-342900">
              <a:buFont typeface="+mj-lt"/>
              <a:buAutoNum type="arabicPeriod"/>
            </a:pPr>
            <a:r>
              <a:rPr lang="en-GB" sz="1600" b="1" dirty="0">
                <a:latin typeface="Calibri" panose="020F0502020204030204" pitchFamily="34" charset="0"/>
                <a:cs typeface="Calibri" panose="020F0502020204030204" pitchFamily="34" charset="0"/>
              </a:rPr>
              <a:t>Planet: </a:t>
            </a:r>
            <a:r>
              <a:rPr lang="en-GB" sz="1600" dirty="0">
                <a:latin typeface="Calibri" panose="020F0502020204030204" pitchFamily="34" charset="0"/>
                <a:cs typeface="Calibri" panose="020F0502020204030204" pitchFamily="34" charset="0"/>
              </a:rPr>
              <a:t>Detta betonar vikten av att minimera miljöpåverkan från turistaktiviteter. Hållbar turism syftar till att skydda och bevara naturresurser, minska koldioxidutsläpp och avfallsgenerering samt främja bevarande av den biologiska mångfalden. Det handlar om metoder som miljövänligt boende, ansvarsfull djurskådning och hållbara transportalternativ.</a:t>
            </a:r>
          </a:p>
          <a:p>
            <a:pPr marL="342900" indent="-342900">
              <a:buFont typeface="+mj-lt"/>
              <a:buAutoNum type="arabicPeriod"/>
            </a:pPr>
            <a:endParaRPr lang="en-GB" sz="1600" dirty="0">
              <a:latin typeface="Calibri" panose="020F0502020204030204" pitchFamily="34" charset="0"/>
              <a:cs typeface="Calibri" panose="020F0502020204030204" pitchFamily="34" charset="0"/>
            </a:endParaRPr>
          </a:p>
          <a:p>
            <a:pPr marL="342900" indent="-342900">
              <a:buFont typeface="+mj-lt"/>
              <a:buAutoNum type="arabicPeriod"/>
            </a:pPr>
            <a:r>
              <a:rPr lang="en-GB" sz="1600" b="1" dirty="0">
                <a:latin typeface="Calibri" panose="020F0502020204030204" pitchFamily="34" charset="0"/>
                <a:cs typeface="Calibri" panose="020F0502020204030204" pitchFamily="34" charset="0"/>
              </a:rPr>
              <a:t>Profit: </a:t>
            </a:r>
            <a:r>
              <a:rPr lang="en-GB" sz="1600" dirty="0">
                <a:latin typeface="Calibri" panose="020F0502020204030204" pitchFamily="34" charset="0"/>
                <a:cs typeface="Calibri" panose="020F0502020204030204" pitchFamily="34" charset="0"/>
              </a:rPr>
              <a:t>Samtidigt som hållbar turism främjar ekonomiska fördelar för lokalsamhällena, strävar den också efter att säkerställa lönsamhet för turistföretag. Det handlar om att anta affärsmetoder som är ekonomiskt hållbara på lång sikt, som ger rättvisa löner och sysselsättningsmöjligheter och som bidrar till lokal ekonomisk utveckling utan att kompromissa med miljömässig och social hållbarhet.</a:t>
            </a:r>
          </a:p>
          <a:p>
            <a:pPr marL="342900" indent="-342900">
              <a:buFont typeface="+mj-lt"/>
              <a:buAutoNum type="arabicPeriod"/>
            </a:pPr>
            <a:endParaRPr lang="en-GB" sz="1600" dirty="0">
              <a:latin typeface="Calibri" panose="020F0502020204030204" pitchFamily="34" charset="0"/>
              <a:cs typeface="Calibri" panose="020F0502020204030204" pitchFamily="34" charset="0"/>
            </a:endParaRPr>
          </a:p>
          <a:p>
            <a:r>
              <a:rPr lang="en-GB" sz="1600" dirty="0">
                <a:latin typeface="Calibri" panose="020F0502020204030204" pitchFamily="34" charset="0"/>
                <a:cs typeface="Calibri" panose="020F0502020204030204" pitchFamily="34" charset="0"/>
              </a:rPr>
              <a:t>Ytterligare information :</a:t>
            </a:r>
          </a:p>
          <a:p>
            <a:r>
              <a:rPr lang="en-GB" sz="1600" dirty="0" err="1">
                <a:latin typeface="Calibri" panose="020F0502020204030204" pitchFamily="34" charset="0"/>
                <a:cs typeface="Calibri" panose="020F0502020204030204" pitchFamily="34" charset="0"/>
              </a:rPr>
              <a:t>Youtube: https://www.youtube.com/watch?v=0XTBYMfZyrM</a:t>
            </a:r>
          </a:p>
          <a:p>
            <a:r>
              <a:rPr lang="en-GB" sz="1600" dirty="0">
                <a:latin typeface="Calibri" panose="020F0502020204030204" pitchFamily="34" charset="0"/>
                <a:cs typeface="Calibri" panose="020F0502020204030204" pitchFamily="34" charset="0"/>
              </a:rPr>
              <a:t>https://www.unwto.org/sustainable-development</a:t>
            </a:r>
          </a:p>
          <a:p>
            <a:r>
              <a:rPr lang="en-GB" sz="1600" dirty="0">
                <a:latin typeface="Calibri" panose="020F0502020204030204" pitchFamily="34" charset="0"/>
                <a:cs typeface="Calibri" panose="020F0502020204030204" pitchFamily="34" charset="0"/>
                <a:hlinkClick r:id="rId3"/>
              </a:rPr>
              <a:t>https://www.unwto.org/ethics-culture-and-social-responsibility</a:t>
            </a:r>
          </a:p>
        </p:txBody>
      </p:sp>
      <p:sp>
        <p:nvSpPr>
          <p:cNvPr id="3" name="Text Placeholder 2">
            <a:extLst>
              <a:ext uri="{FF2B5EF4-FFF2-40B4-BE49-F238E27FC236}">
                <a16:creationId xmlns:a16="http://schemas.microsoft.com/office/drawing/2014/main" id="{F39D8600-578C-271F-50BC-60CDAF84CA4B}"/>
              </a:ext>
            </a:extLst>
          </p:cNvPr>
          <p:cNvSpPr>
            <a:spLocks noGrp="1"/>
          </p:cNvSpPr>
          <p:nvPr>
            <p:ph type="body" sz="quarter" idx="46"/>
          </p:nvPr>
        </p:nvSpPr>
        <p:spPr>
          <a:xfrm>
            <a:off x="801602" y="1475311"/>
            <a:ext cx="6258104" cy="782354"/>
          </a:xfrm>
        </p:spPr>
        <p:txBody>
          <a:bodyPr>
            <a:normAutofit/>
          </a:bodyPr>
          <a:lstStyle/>
          <a:p>
            <a:r>
              <a:rPr lang="en-GB" dirty="0"/>
              <a:t>Förstå principerna för hållbar turism och dess 3 P:N</a:t>
            </a:r>
          </a:p>
        </p:txBody>
      </p:sp>
      <p:sp>
        <p:nvSpPr>
          <p:cNvPr id="4" name="Text Placeholder 3">
            <a:extLst>
              <a:ext uri="{FF2B5EF4-FFF2-40B4-BE49-F238E27FC236}">
                <a16:creationId xmlns:a16="http://schemas.microsoft.com/office/drawing/2014/main" id="{7D7DEAF1-FC2F-BD63-B970-9D4EB91D88EB}"/>
              </a:ext>
            </a:extLst>
          </p:cNvPr>
          <p:cNvSpPr>
            <a:spLocks noGrp="1"/>
          </p:cNvSpPr>
          <p:nvPr>
            <p:ph type="body" sz="quarter" idx="47"/>
          </p:nvPr>
        </p:nvSpPr>
        <p:spPr/>
        <p:txBody>
          <a:bodyPr>
            <a:normAutofit/>
          </a:bodyPr>
          <a:lstStyle/>
          <a:p>
            <a:r>
              <a:rPr lang="en-US" sz="2800" dirty="0"/>
              <a:t>1c Hållbar turism</a:t>
            </a:r>
          </a:p>
        </p:txBody>
      </p:sp>
    </p:spTree>
    <p:extLst>
      <p:ext uri="{BB962C8B-B14F-4D97-AF65-F5344CB8AC3E}">
        <p14:creationId xmlns:p14="http://schemas.microsoft.com/office/powerpoint/2010/main" val="32441071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A065DB-3A84-4CC9-7490-9DC29A091CF5}"/>
            </a:ext>
          </a:extLst>
        </p:cNvPr>
        <p:cNvGrpSpPr/>
        <p:nvPr/>
      </p:nvGrpSpPr>
      <p:grpSpPr>
        <a:xfrm>
          <a:off x="0" y="0"/>
          <a:ext cx="0" cy="0"/>
          <a:chOff x="0" y="0"/>
          <a:chExt cx="0" cy="0"/>
        </a:xfrm>
      </p:grpSpPr>
      <p:sp>
        <p:nvSpPr>
          <p:cNvPr id="6" name="Rektangel 5">
            <a:extLst>
              <a:ext uri="{FF2B5EF4-FFF2-40B4-BE49-F238E27FC236}">
                <a16:creationId xmlns:a16="http://schemas.microsoft.com/office/drawing/2014/main" id="{B96125BA-0D9F-D15C-6EC2-56DAB28EA445}"/>
              </a:ext>
            </a:extLst>
          </p:cNvPr>
          <p:cNvSpPr/>
          <p:nvPr/>
        </p:nvSpPr>
        <p:spPr>
          <a:xfrm>
            <a:off x="0" y="8288449"/>
            <a:ext cx="5063319" cy="24033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Slide Number Placeholder 1">
            <a:extLst>
              <a:ext uri="{FF2B5EF4-FFF2-40B4-BE49-F238E27FC236}">
                <a16:creationId xmlns:a16="http://schemas.microsoft.com/office/drawing/2014/main" id="{64618DD3-2EB1-DFE7-AC00-074D31EE27E5}"/>
              </a:ext>
            </a:extLst>
          </p:cNvPr>
          <p:cNvSpPr>
            <a:spLocks noGrp="1"/>
          </p:cNvSpPr>
          <p:nvPr>
            <p:ph type="sldNum" sz="quarter" idx="4"/>
          </p:nvPr>
        </p:nvSpPr>
        <p:spPr/>
        <p:txBody>
          <a:bodyPr/>
          <a:lstStyle/>
          <a:p>
            <a:fld id="{CB2079F2-58AF-ED44-82D7-E04B2F6FD686}" type="slidenum">
              <a:rPr lang="en-US" smtClean="0"/>
              <a:pPr/>
              <a:t>31</a:t>
            </a:fld>
            <a:endParaRPr lang="en-US" dirty="0"/>
          </a:p>
        </p:txBody>
      </p:sp>
      <p:sp>
        <p:nvSpPr>
          <p:cNvPr id="5" name="Text Placeholder 4">
            <a:extLst>
              <a:ext uri="{FF2B5EF4-FFF2-40B4-BE49-F238E27FC236}">
                <a16:creationId xmlns:a16="http://schemas.microsoft.com/office/drawing/2014/main" id="{C1D874E3-C235-F645-51F4-CD2126C97BF4}"/>
              </a:ext>
            </a:extLst>
          </p:cNvPr>
          <p:cNvSpPr>
            <a:spLocks noGrp="1"/>
          </p:cNvSpPr>
          <p:nvPr>
            <p:ph type="body" sz="quarter" idx="32"/>
          </p:nvPr>
        </p:nvSpPr>
        <p:spPr/>
        <p:txBody>
          <a:bodyPr numCol="1"/>
          <a:lstStyle/>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Olika typer av hållbar turism:</a:t>
            </a:r>
          </a:p>
          <a:p>
            <a:endParaRPr lang="en-GB" sz="1600" dirty="0">
              <a:latin typeface="Calibri" panose="020F0502020204030204" pitchFamily="34" charset="0"/>
              <a:cs typeface="Calibri" panose="020F0502020204030204" pitchFamily="34" charset="0"/>
            </a:endParaRPr>
          </a:p>
          <a:p>
            <a:pPr marL="285750" indent="-285750">
              <a:buFont typeface="Wingdings" pitchFamily="2" charset="2"/>
              <a:buChar char="v"/>
            </a:pPr>
            <a:r>
              <a:rPr lang="en-GB" sz="1600" b="1" dirty="0">
                <a:latin typeface="Calibri" panose="020F0502020204030204" pitchFamily="34" charset="0"/>
                <a:cs typeface="Calibri" panose="020F0502020204030204" pitchFamily="34" charset="0"/>
              </a:rPr>
              <a:t>Ansvarsfull turism: </a:t>
            </a:r>
            <a:r>
              <a:rPr lang="en-GB" sz="1600" dirty="0">
                <a:latin typeface="Calibri" panose="020F0502020204030204" pitchFamily="34" charset="0"/>
                <a:cs typeface="Calibri" panose="020F0502020204030204" pitchFamily="34" charset="0"/>
              </a:rPr>
              <a:t>Om hållbar turism är ett begrepp kan ansvarsfull turism betraktas som den praxis som följer av det. Det handlar om resenärens ansvarsfulla förhållningssätt till sitt sätt att uppleva resandet.</a:t>
            </a:r>
          </a:p>
          <a:p>
            <a:pPr marL="285750" indent="-285750">
              <a:buFont typeface="Wingdings" pitchFamily="2" charset="2"/>
              <a:buChar char="v"/>
            </a:pPr>
            <a:r>
              <a:rPr lang="en-GB" sz="1600" b="1" dirty="0">
                <a:latin typeface="Calibri" panose="020F0502020204030204" pitchFamily="34" charset="0"/>
                <a:cs typeface="Calibri" panose="020F0502020204030204" pitchFamily="34" charset="0"/>
              </a:rPr>
              <a:t>Ekoturism (eller grön turism): </a:t>
            </a:r>
            <a:r>
              <a:rPr lang="en-GB" sz="1600" dirty="0">
                <a:latin typeface="Calibri" panose="020F0502020204030204" pitchFamily="34" charset="0"/>
                <a:cs typeface="Calibri" panose="020F0502020204030204" pitchFamily="34" charset="0"/>
              </a:rPr>
              <a:t>En typ av turism som fokuserar på utforskning och bevarande av naturen.</a:t>
            </a:r>
          </a:p>
          <a:p>
            <a:pPr marL="285750" indent="-285750">
              <a:buFont typeface="Wingdings" pitchFamily="2" charset="2"/>
              <a:buChar char="v"/>
            </a:pPr>
            <a:r>
              <a:rPr lang="en-GB" sz="1600" b="1" dirty="0">
                <a:latin typeface="Calibri" panose="020F0502020204030204" pitchFamily="34" charset="0"/>
                <a:cs typeface="Calibri" panose="020F0502020204030204" pitchFamily="34" charset="0"/>
              </a:rPr>
              <a:t>Samhällsbaserad turism: </a:t>
            </a:r>
            <a:r>
              <a:rPr lang="en-GB" sz="1600" dirty="0">
                <a:latin typeface="Calibri" panose="020F0502020204030204" pitchFamily="34" charset="0"/>
                <a:cs typeface="Calibri" panose="020F0502020204030204" pitchFamily="34" charset="0"/>
              </a:rPr>
              <a:t>Turismprojektet drivs av de människor som bor i området. På så sätt återgår fördelarna med turistverksamheten direkt till dem.</a:t>
            </a:r>
          </a:p>
          <a:p>
            <a:pPr marL="285750" indent="-285750">
              <a:buFont typeface="Wingdings" pitchFamily="2" charset="2"/>
              <a:buChar char="v"/>
            </a:pPr>
            <a:r>
              <a:rPr lang="en-GB" sz="1600" b="1" dirty="0">
                <a:latin typeface="Calibri" panose="020F0502020204030204" pitchFamily="34" charset="0"/>
                <a:cs typeface="Calibri" panose="020F0502020204030204" pitchFamily="34" charset="0"/>
              </a:rPr>
              <a:t>Solidaritetsturism (eller rättvis turism): </a:t>
            </a:r>
            <a:r>
              <a:rPr lang="en-GB" sz="1600" dirty="0">
                <a:latin typeface="Calibri" panose="020F0502020204030204" pitchFamily="34" charset="0"/>
                <a:cs typeface="Calibri" panose="020F0502020204030204" pitchFamily="34" charset="0"/>
              </a:rPr>
              <a:t>Dess huvudsyfte är att stödja lokalsamhällen genom ekonomiskt deltagande från resenärer.</a:t>
            </a:r>
          </a:p>
          <a:p>
            <a:pPr marL="285750" indent="-285750">
              <a:buFont typeface="Wingdings" pitchFamily="2" charset="2"/>
              <a:buChar char="v"/>
            </a:pPr>
            <a:r>
              <a:rPr lang="en-GB" sz="1600" b="1" dirty="0">
                <a:latin typeface="Calibri" panose="020F0502020204030204" pitchFamily="34" charset="0"/>
                <a:cs typeface="Calibri" panose="020F0502020204030204" pitchFamily="34" charset="0"/>
              </a:rPr>
              <a:t>Långsam turism: </a:t>
            </a:r>
            <a:r>
              <a:rPr lang="en-GB" sz="1600" dirty="0">
                <a:latin typeface="Calibri" panose="020F0502020204030204" pitchFamily="34" charset="0"/>
                <a:cs typeface="Calibri" panose="020F0502020204030204" pitchFamily="34" charset="0"/>
              </a:rPr>
              <a:t>Detta innebär att man tar sig tid att utforska destinationer i sin egen takt, fördjupar sig i de omgivande landskapen och kopplar bort sig helt.</a:t>
            </a:r>
          </a:p>
        </p:txBody>
      </p:sp>
      <p:sp>
        <p:nvSpPr>
          <p:cNvPr id="3" name="Text Placeholder 2">
            <a:extLst>
              <a:ext uri="{FF2B5EF4-FFF2-40B4-BE49-F238E27FC236}">
                <a16:creationId xmlns:a16="http://schemas.microsoft.com/office/drawing/2014/main" id="{2632EBDF-C28A-F801-CC94-F1699C8A6A4A}"/>
              </a:ext>
            </a:extLst>
          </p:cNvPr>
          <p:cNvSpPr>
            <a:spLocks noGrp="1"/>
          </p:cNvSpPr>
          <p:nvPr>
            <p:ph type="body" sz="quarter" idx="46"/>
          </p:nvPr>
        </p:nvSpPr>
        <p:spPr>
          <a:xfrm>
            <a:off x="801602" y="1475311"/>
            <a:ext cx="6231210" cy="782354"/>
          </a:xfrm>
        </p:spPr>
        <p:txBody>
          <a:bodyPr>
            <a:normAutofit/>
          </a:bodyPr>
          <a:lstStyle/>
          <a:p>
            <a:r>
              <a:rPr lang="en-GB" dirty="0"/>
              <a:t>Förstå principerna för hållbar turism och dess 3 P:N</a:t>
            </a:r>
          </a:p>
        </p:txBody>
      </p:sp>
      <p:sp>
        <p:nvSpPr>
          <p:cNvPr id="4" name="Text Placeholder 3">
            <a:extLst>
              <a:ext uri="{FF2B5EF4-FFF2-40B4-BE49-F238E27FC236}">
                <a16:creationId xmlns:a16="http://schemas.microsoft.com/office/drawing/2014/main" id="{CC55F8B2-7699-8EB4-9D8F-93DE6CEEFCBE}"/>
              </a:ext>
            </a:extLst>
          </p:cNvPr>
          <p:cNvSpPr>
            <a:spLocks noGrp="1"/>
          </p:cNvSpPr>
          <p:nvPr>
            <p:ph type="body" sz="quarter" idx="47"/>
          </p:nvPr>
        </p:nvSpPr>
        <p:spPr/>
        <p:txBody>
          <a:bodyPr>
            <a:normAutofit/>
          </a:bodyPr>
          <a:lstStyle/>
          <a:p>
            <a:r>
              <a:rPr lang="en-US" sz="2800" dirty="0"/>
              <a:t>1c Hållbar turism</a:t>
            </a:r>
          </a:p>
        </p:txBody>
      </p:sp>
      <p:pic>
        <p:nvPicPr>
          <p:cNvPr id="10" name="Bildobjekt 9" descr="En bild som visar text, cirkel, Teckensnitt&#10;&#10;AI-genererat innehåll kan vara felaktigt.">
            <a:extLst>
              <a:ext uri="{FF2B5EF4-FFF2-40B4-BE49-F238E27FC236}">
                <a16:creationId xmlns:a16="http://schemas.microsoft.com/office/drawing/2014/main" id="{AD44BAAE-25ED-B03B-CC9D-0D3940968648}"/>
              </a:ext>
            </a:extLst>
          </p:cNvPr>
          <p:cNvPicPr>
            <a:picLocks noChangeAspect="1"/>
          </p:cNvPicPr>
          <p:nvPr/>
        </p:nvPicPr>
        <p:blipFill>
          <a:blip r:embed="rId3"/>
          <a:stretch>
            <a:fillRect/>
          </a:stretch>
        </p:blipFill>
        <p:spPr>
          <a:xfrm>
            <a:off x="1969664" y="2098564"/>
            <a:ext cx="3620346" cy="3620346"/>
          </a:xfrm>
          <a:prstGeom prst="rect">
            <a:avLst/>
          </a:prstGeom>
        </p:spPr>
      </p:pic>
    </p:spTree>
    <p:extLst>
      <p:ext uri="{BB962C8B-B14F-4D97-AF65-F5344CB8AC3E}">
        <p14:creationId xmlns:p14="http://schemas.microsoft.com/office/powerpoint/2010/main" val="2156812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75B08F-C822-1F69-F8AB-3604B9CA9C8E}"/>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6CED1BD-35D8-E584-9B54-3E30FC21BF7C}"/>
              </a:ext>
            </a:extLst>
          </p:cNvPr>
          <p:cNvSpPr>
            <a:spLocks noGrp="1"/>
          </p:cNvSpPr>
          <p:nvPr>
            <p:ph type="sldNum" sz="quarter" idx="4"/>
          </p:nvPr>
        </p:nvSpPr>
        <p:spPr/>
        <p:txBody>
          <a:bodyPr/>
          <a:lstStyle/>
          <a:p>
            <a:fld id="{CB2079F2-58AF-ED44-82D7-E04B2F6FD686}" type="slidenum">
              <a:rPr lang="en-US" smtClean="0"/>
              <a:pPr/>
              <a:t>32</a:t>
            </a:fld>
            <a:endParaRPr lang="en-US" dirty="0"/>
          </a:p>
        </p:txBody>
      </p:sp>
      <p:sp>
        <p:nvSpPr>
          <p:cNvPr id="3" name="Text Placeholder 2">
            <a:extLst>
              <a:ext uri="{FF2B5EF4-FFF2-40B4-BE49-F238E27FC236}">
                <a16:creationId xmlns:a16="http://schemas.microsoft.com/office/drawing/2014/main" id="{7B248AA7-39C1-96BF-4B07-036413F22BAF}"/>
              </a:ext>
            </a:extLst>
          </p:cNvPr>
          <p:cNvSpPr>
            <a:spLocks noGrp="1"/>
          </p:cNvSpPr>
          <p:nvPr>
            <p:ph type="body" sz="quarter" idx="14"/>
          </p:nvPr>
        </p:nvSpPr>
        <p:spPr/>
        <p:txBody>
          <a:bodyPr/>
          <a:lstStyle/>
          <a:p>
            <a:r>
              <a:rPr lang="en-GB" dirty="0"/>
              <a:t>1d</a:t>
            </a:r>
          </a:p>
        </p:txBody>
      </p:sp>
      <p:sp>
        <p:nvSpPr>
          <p:cNvPr id="4" name="Text Placeholder 3">
            <a:extLst>
              <a:ext uri="{FF2B5EF4-FFF2-40B4-BE49-F238E27FC236}">
                <a16:creationId xmlns:a16="http://schemas.microsoft.com/office/drawing/2014/main" id="{9AFA7382-8B2D-25DB-BC5F-59C6847B30D0}"/>
              </a:ext>
            </a:extLst>
          </p:cNvPr>
          <p:cNvSpPr>
            <a:spLocks noGrp="1"/>
          </p:cNvSpPr>
          <p:nvPr>
            <p:ph type="body" sz="quarter" idx="15"/>
          </p:nvPr>
        </p:nvSpPr>
        <p:spPr>
          <a:xfrm>
            <a:off x="3779837" y="2592720"/>
            <a:ext cx="3779838" cy="2002900"/>
          </a:xfrm>
        </p:spPr>
        <p:txBody>
          <a:bodyPr/>
          <a:lstStyle/>
          <a:p>
            <a:r>
              <a:rPr lang="en-GB" dirty="0"/>
              <a:t>Vad är ekoturism?</a:t>
            </a:r>
          </a:p>
        </p:txBody>
      </p:sp>
    </p:spTree>
    <p:extLst>
      <p:ext uri="{BB962C8B-B14F-4D97-AF65-F5344CB8AC3E}">
        <p14:creationId xmlns:p14="http://schemas.microsoft.com/office/powerpoint/2010/main" val="13775280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7A77BC-7327-12A6-BED7-86975F20267E}"/>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336A253-E7D3-BBC9-EA61-C6AB6EBA4F8A}"/>
              </a:ext>
            </a:extLst>
          </p:cNvPr>
          <p:cNvSpPr>
            <a:spLocks noGrp="1"/>
          </p:cNvSpPr>
          <p:nvPr>
            <p:ph type="sldNum" sz="quarter" idx="4"/>
          </p:nvPr>
        </p:nvSpPr>
        <p:spPr/>
        <p:txBody>
          <a:bodyPr/>
          <a:lstStyle/>
          <a:p>
            <a:fld id="{CB2079F2-58AF-ED44-82D7-E04B2F6FD686}" type="slidenum">
              <a:rPr lang="en-US" smtClean="0"/>
              <a:pPr/>
              <a:t>33</a:t>
            </a:fld>
            <a:endParaRPr lang="en-US" dirty="0"/>
          </a:p>
        </p:txBody>
      </p:sp>
      <p:sp>
        <p:nvSpPr>
          <p:cNvPr id="5" name="Text Placeholder 4">
            <a:extLst>
              <a:ext uri="{FF2B5EF4-FFF2-40B4-BE49-F238E27FC236}">
                <a16:creationId xmlns:a16="http://schemas.microsoft.com/office/drawing/2014/main" id="{A1D92B89-2FDD-6238-65A1-CB1001D8FA81}"/>
              </a:ext>
            </a:extLst>
          </p:cNvPr>
          <p:cNvSpPr>
            <a:spLocks noGrp="1"/>
          </p:cNvSpPr>
          <p:nvPr>
            <p:ph type="body" sz="quarter" idx="32"/>
          </p:nvPr>
        </p:nvSpPr>
        <p:spPr>
          <a:xfrm>
            <a:off x="801601" y="2404157"/>
            <a:ext cx="5956470" cy="7400632"/>
          </a:xfrm>
        </p:spPr>
        <p:txBody>
          <a:bodyPr numCol="1"/>
          <a:lstStyle/>
          <a:p>
            <a:r>
              <a:rPr lang="en-GB" sz="1600" b="1" dirty="0">
                <a:latin typeface="Calibri" panose="020F0502020204030204" pitchFamily="34" charset="0"/>
                <a:cs typeface="Calibri" panose="020F0502020204030204" pitchFamily="34" charset="0"/>
              </a:rPr>
              <a:t>Definitionen: "Ansvarsfullt resande till naturområden som bevarar miljön, upprätthåller lokalbefolkningens välbefinnande och involverar tolkning och utbildning" (TIES, 2015). </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Principer för ekoturism:</a:t>
            </a:r>
          </a:p>
          <a:p>
            <a:r>
              <a:rPr lang="en-GB" sz="1600" dirty="0">
                <a:latin typeface="Calibri" panose="020F0502020204030204" pitchFamily="34" charset="0"/>
                <a:cs typeface="Calibri" panose="020F0502020204030204" pitchFamily="34" charset="0"/>
              </a:rPr>
              <a:t>Ekoturism handlar om att förena bevarande, samhällen och hållbart resande. Detta innebär att de som genomför, deltar i och marknadsför ekoturismaktiviteter bör anta följande </a:t>
            </a:r>
            <a:r>
              <a:rPr lang="en-GB" sz="1600" dirty="0" err="1">
                <a:latin typeface="Calibri" panose="020F0502020204030204" pitchFamily="34" charset="0"/>
                <a:cs typeface="Calibri" panose="020F0502020204030204" pitchFamily="34" charset="0"/>
              </a:rPr>
              <a:t>ekoturismprinciper</a:t>
            </a:r>
            <a:r>
              <a:rPr lang="en-GB" sz="1600" dirty="0">
                <a:latin typeface="Calibri" panose="020F0502020204030204" pitchFamily="34" charset="0"/>
                <a:cs typeface="Calibri" panose="020F0502020204030204" pitchFamily="34" charset="0"/>
              </a:rPr>
              <a:t>:</a:t>
            </a:r>
            <a:br>
              <a:rPr lang="en-GB" sz="1600" dirty="0">
                <a:latin typeface="Calibri" panose="020F0502020204030204" pitchFamily="34" charset="0"/>
                <a:cs typeface="Calibri" panose="020F0502020204030204" pitchFamily="34" charset="0"/>
              </a:rPr>
            </a:br>
            <a:endParaRPr lang="en-GB" sz="1600" dirty="0">
              <a:latin typeface="Calibri" panose="020F0502020204030204" pitchFamily="34" charset="0"/>
              <a:cs typeface="Calibri" panose="020F0502020204030204" pitchFamily="34" charset="0"/>
            </a:endParaRPr>
          </a:p>
          <a:p>
            <a:pPr marL="285750" indent="-285750">
              <a:buFont typeface="Wingdings" pitchFamily="2" charset="2"/>
              <a:buChar char="v"/>
            </a:pPr>
            <a:r>
              <a:rPr lang="en-GB" sz="1600" dirty="0" err="1">
                <a:latin typeface="Calibri" panose="020F0502020204030204" pitchFamily="34" charset="0"/>
                <a:cs typeface="Calibri" panose="020F0502020204030204" pitchFamily="34" charset="0"/>
              </a:rPr>
              <a:t>Minimera</a:t>
            </a:r>
            <a:r>
              <a:rPr lang="en-GB" sz="1600" dirty="0">
                <a:latin typeface="Calibri" panose="020F0502020204030204" pitchFamily="34" charset="0"/>
                <a:cs typeface="Calibri" panose="020F0502020204030204" pitchFamily="34" charset="0"/>
              </a:rPr>
              <a:t> fysisk, social, beteendemässig och psykologisk påverkan.</a:t>
            </a:r>
          </a:p>
          <a:p>
            <a:pPr marL="285750" indent="-285750">
              <a:buFont typeface="Wingdings" pitchFamily="2" charset="2"/>
              <a:buChar char="v"/>
            </a:pPr>
            <a:r>
              <a:rPr lang="en-GB" sz="1600" dirty="0">
                <a:latin typeface="Calibri" panose="020F0502020204030204" pitchFamily="34" charset="0"/>
                <a:cs typeface="Calibri" panose="020F0502020204030204" pitchFamily="34" charset="0"/>
              </a:rPr>
              <a:t>Bygga upp miljömässig och kulturell medvetenhet och respekt.</a:t>
            </a:r>
          </a:p>
          <a:p>
            <a:pPr marL="285750" indent="-285750">
              <a:buFont typeface="Wingdings" pitchFamily="2" charset="2"/>
              <a:buChar char="v"/>
            </a:pPr>
            <a:r>
              <a:rPr lang="en-GB" sz="1600" dirty="0">
                <a:latin typeface="Calibri" panose="020F0502020204030204" pitchFamily="34" charset="0"/>
                <a:cs typeface="Calibri" panose="020F0502020204030204" pitchFamily="34" charset="0"/>
              </a:rPr>
              <a:t>Ge positiva upplevelser för både besökare och värdar.</a:t>
            </a:r>
          </a:p>
          <a:p>
            <a:pPr marL="285750" indent="-285750">
              <a:buFont typeface="Wingdings" pitchFamily="2" charset="2"/>
              <a:buChar char="v"/>
            </a:pPr>
            <a:r>
              <a:rPr lang="en-GB" sz="1600" dirty="0">
                <a:latin typeface="Calibri" panose="020F0502020204030204" pitchFamily="34" charset="0"/>
                <a:cs typeface="Calibri" panose="020F0502020204030204" pitchFamily="34" charset="0"/>
              </a:rPr>
              <a:t>Ge direkta ekonomiska fördelar för bevarandet.</a:t>
            </a:r>
          </a:p>
          <a:p>
            <a:pPr marL="285750" indent="-285750">
              <a:buFont typeface="Wingdings" pitchFamily="2" charset="2"/>
              <a:buChar char="v"/>
            </a:pPr>
            <a:r>
              <a:rPr lang="en-GB" sz="1600" dirty="0">
                <a:latin typeface="Calibri" panose="020F0502020204030204" pitchFamily="34" charset="0"/>
                <a:cs typeface="Calibri" panose="020F0502020204030204" pitchFamily="34" charset="0"/>
              </a:rPr>
              <a:t>Generera ekonomiska fördelar för både lokalbefolkningen och det privata näringslivet.</a:t>
            </a:r>
          </a:p>
          <a:p>
            <a:pPr marL="285750" indent="-285750">
              <a:buFont typeface="Wingdings" pitchFamily="2" charset="2"/>
              <a:buChar char="v"/>
            </a:pPr>
            <a:r>
              <a:rPr lang="en-GB" sz="1600" dirty="0">
                <a:latin typeface="Calibri" panose="020F0502020204030204" pitchFamily="34" charset="0"/>
                <a:cs typeface="Calibri" panose="020F0502020204030204" pitchFamily="34" charset="0"/>
              </a:rPr>
              <a:t>Leverera minnesvärda tolkningsupplevelser till besökare som hjälper till att öka känsligheten för värdländernas politiska, miljömässiga och sociala klimat.</a:t>
            </a:r>
          </a:p>
          <a:p>
            <a:pPr marL="285750" indent="-285750">
              <a:buFont typeface="Wingdings" pitchFamily="2" charset="2"/>
              <a:buChar char="v"/>
            </a:pPr>
            <a:r>
              <a:rPr lang="en-GB" sz="1600" dirty="0">
                <a:latin typeface="Calibri" panose="020F0502020204030204" pitchFamily="34" charset="0"/>
                <a:cs typeface="Calibri" panose="020F0502020204030204" pitchFamily="34" charset="0"/>
              </a:rPr>
              <a:t>Designa, konstruera och driva anläggningar med låg påverkan.</a:t>
            </a:r>
          </a:p>
          <a:p>
            <a:pPr marL="285750" indent="-285750">
              <a:buFont typeface="Wingdings" pitchFamily="2" charset="2"/>
              <a:buChar char="v"/>
            </a:pPr>
            <a:r>
              <a:rPr lang="en-GB" sz="1600" dirty="0">
                <a:latin typeface="Calibri" panose="020F0502020204030204" pitchFamily="34" charset="0"/>
                <a:cs typeface="Calibri" panose="020F0502020204030204" pitchFamily="34" charset="0"/>
              </a:rPr>
              <a:t>Erkänn rättigheterna och den andliga övertygelsen hos ursprungsbefolkningen i ditt samhälle och arbeta i partnerskap med dem för att skapa egenmakt.</a:t>
            </a:r>
          </a:p>
          <a:p>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B126C37D-7D90-847A-3ED9-BC264E271F55}"/>
              </a:ext>
            </a:extLst>
          </p:cNvPr>
          <p:cNvSpPr>
            <a:spLocks noGrp="1"/>
          </p:cNvSpPr>
          <p:nvPr>
            <p:ph type="body" sz="quarter" idx="46"/>
          </p:nvPr>
        </p:nvSpPr>
        <p:spPr/>
        <p:txBody>
          <a:bodyPr>
            <a:normAutofit/>
          </a:bodyPr>
          <a:lstStyle/>
          <a:p>
            <a:r>
              <a:rPr lang="en-GB" dirty="0"/>
              <a:t>Förstå definitionen av ekoturism och dess kärnprinciper</a:t>
            </a:r>
          </a:p>
        </p:txBody>
      </p:sp>
      <p:sp>
        <p:nvSpPr>
          <p:cNvPr id="4" name="Text Placeholder 3">
            <a:extLst>
              <a:ext uri="{FF2B5EF4-FFF2-40B4-BE49-F238E27FC236}">
                <a16:creationId xmlns:a16="http://schemas.microsoft.com/office/drawing/2014/main" id="{214B1F27-D0CB-681F-7E01-45573A625C1B}"/>
              </a:ext>
            </a:extLst>
          </p:cNvPr>
          <p:cNvSpPr>
            <a:spLocks noGrp="1"/>
          </p:cNvSpPr>
          <p:nvPr>
            <p:ph type="body" sz="quarter" idx="47"/>
          </p:nvPr>
        </p:nvSpPr>
        <p:spPr/>
        <p:txBody>
          <a:bodyPr>
            <a:normAutofit/>
          </a:bodyPr>
          <a:lstStyle/>
          <a:p>
            <a:r>
              <a:rPr lang="en-US" sz="2800" dirty="0"/>
              <a:t>1d Vad är ekoturism</a:t>
            </a:r>
          </a:p>
        </p:txBody>
      </p:sp>
    </p:spTree>
    <p:extLst>
      <p:ext uri="{BB962C8B-B14F-4D97-AF65-F5344CB8AC3E}">
        <p14:creationId xmlns:p14="http://schemas.microsoft.com/office/powerpoint/2010/main" val="256073307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01AD62-D1FC-6294-E2C8-6B27AA359D3A}"/>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B5777BD-4D54-E31E-94E9-1F2B119BA065}"/>
              </a:ext>
            </a:extLst>
          </p:cNvPr>
          <p:cNvSpPr>
            <a:spLocks noGrp="1"/>
          </p:cNvSpPr>
          <p:nvPr>
            <p:ph type="sldNum" sz="quarter" idx="4"/>
          </p:nvPr>
        </p:nvSpPr>
        <p:spPr/>
        <p:txBody>
          <a:bodyPr/>
          <a:lstStyle/>
          <a:p>
            <a:fld id="{CB2079F2-58AF-ED44-82D7-E04B2F6FD686}" type="slidenum">
              <a:rPr lang="en-US" smtClean="0"/>
              <a:pPr/>
              <a:t>34</a:t>
            </a:fld>
            <a:endParaRPr lang="en-US" dirty="0"/>
          </a:p>
        </p:txBody>
      </p:sp>
      <p:sp>
        <p:nvSpPr>
          <p:cNvPr id="5" name="Text Placeholder 4">
            <a:extLst>
              <a:ext uri="{FF2B5EF4-FFF2-40B4-BE49-F238E27FC236}">
                <a16:creationId xmlns:a16="http://schemas.microsoft.com/office/drawing/2014/main" id="{7F2502E2-7D4C-36CB-9AD2-B08ED22BE8A1}"/>
              </a:ext>
            </a:extLst>
          </p:cNvPr>
          <p:cNvSpPr>
            <a:spLocks noGrp="1"/>
          </p:cNvSpPr>
          <p:nvPr>
            <p:ph type="body" sz="quarter" idx="32"/>
          </p:nvPr>
        </p:nvSpPr>
        <p:spPr>
          <a:xfrm>
            <a:off x="801602" y="2094081"/>
            <a:ext cx="5956470" cy="7400632"/>
          </a:xfrm>
        </p:spPr>
        <p:txBody>
          <a:bodyPr numCol="1"/>
          <a:lstStyle/>
          <a:p>
            <a:r>
              <a:rPr lang="en-GB" sz="1600" dirty="0">
                <a:latin typeface="Calibri" panose="020F0502020204030204" pitchFamily="34" charset="0"/>
                <a:cs typeface="Calibri" panose="020F0502020204030204" pitchFamily="34" charset="0"/>
              </a:rPr>
              <a:t>Ekoturism innebär vanligtvis resor till destinationer där flora, fauna och kulturarv är de främsta attraktionerna. Ekoturism är avsedd att ge turister en inblick i människans inverkan på miljön och att främja en större uppskattning av våra naturliga livsmiljöer. Ekoturism syftar till minimal miljöpåverkan på de besökta områdena. Förutom att främja respekten för den naturliga miljön strävar ekoturism efter att skapa socioekonomiska fördelar för områdets samhällen.</a:t>
            </a:r>
          </a:p>
          <a:p>
            <a:endParaRPr lang="en-GB" sz="1600" dirty="0">
              <a:latin typeface="Calibri" panose="020F0502020204030204" pitchFamily="34" charset="0"/>
              <a:cs typeface="Calibri" panose="020F0502020204030204" pitchFamily="34" charset="0"/>
            </a:endParaRPr>
          </a:p>
          <a:p>
            <a:r>
              <a:rPr lang="en-GB" sz="1600" dirty="0">
                <a:latin typeface="Calibri" panose="020F0502020204030204" pitchFamily="34" charset="0"/>
                <a:cs typeface="Calibri" panose="020F0502020204030204" pitchFamily="34" charset="0"/>
              </a:rPr>
              <a:t>Ansvarsfulla ekoturismaktiviteter kan vara roliga, lärorika och tillfredsställande. Här är några exempel på </a:t>
            </a:r>
            <a:r>
              <a:rPr lang="en-GB" sz="1600" dirty="0" err="1">
                <a:latin typeface="Calibri" panose="020F0502020204030204" pitchFamily="34" charset="0"/>
                <a:cs typeface="Calibri" panose="020F0502020204030204" pitchFamily="34" charset="0"/>
              </a:rPr>
              <a:t>ekoturism</a:t>
            </a:r>
            <a:r>
              <a:rPr lang="en-GB" sz="1600" dirty="0">
                <a:latin typeface="Calibri" panose="020F0502020204030204" pitchFamily="34" charset="0"/>
                <a:cs typeface="Calibri" panose="020F0502020204030204" pitchFamily="34" charset="0"/>
              </a:rPr>
              <a:t>:</a:t>
            </a:r>
            <a:br>
              <a:rPr lang="en-GB" sz="1600" dirty="0">
                <a:latin typeface="Calibri" panose="020F0502020204030204" pitchFamily="34" charset="0"/>
                <a:cs typeface="Calibri" panose="020F0502020204030204" pitchFamily="34" charset="0"/>
              </a:rPr>
            </a:br>
            <a:endParaRPr lang="en-GB" sz="1600" dirty="0">
              <a:latin typeface="Calibri" panose="020F0502020204030204" pitchFamily="34" charset="0"/>
              <a:cs typeface="Calibri" panose="020F0502020204030204" pitchFamily="34" charset="0"/>
            </a:endParaRPr>
          </a:p>
          <a:p>
            <a:pPr marL="285750" indent="-285750">
              <a:buFont typeface="Wingdings" pitchFamily="2" charset="2"/>
              <a:buChar char="v"/>
            </a:pPr>
            <a:r>
              <a:rPr lang="en-GB" sz="1600" dirty="0">
                <a:latin typeface="Calibri" panose="020F0502020204030204" pitchFamily="34" charset="0"/>
                <a:cs typeface="Calibri" panose="020F0502020204030204" pitchFamily="34" charset="0"/>
              </a:rPr>
              <a:t>Resa till naturdestinationer (tänk flora, fauna och naturresurser)</a:t>
            </a:r>
          </a:p>
          <a:p>
            <a:pPr marL="285750" indent="-285750">
              <a:buFont typeface="Wingdings" pitchFamily="2" charset="2"/>
              <a:buChar char="v"/>
            </a:pPr>
            <a:r>
              <a:rPr lang="en-GB" sz="1600" dirty="0">
                <a:latin typeface="Calibri" panose="020F0502020204030204" pitchFamily="34" charset="0"/>
                <a:cs typeface="Calibri" panose="020F0502020204030204" pitchFamily="34" charset="0"/>
              </a:rPr>
              <a:t>Lär dig mer om det lokala kulturarvet</a:t>
            </a:r>
          </a:p>
          <a:p>
            <a:pPr marL="285750" indent="-285750">
              <a:buFont typeface="Wingdings" pitchFamily="2" charset="2"/>
              <a:buChar char="v"/>
            </a:pPr>
            <a:r>
              <a:rPr lang="en-GB" sz="1600" dirty="0">
                <a:latin typeface="Calibri" panose="020F0502020204030204" pitchFamily="34" charset="0"/>
                <a:cs typeface="Calibri" panose="020F0502020204030204" pitchFamily="34" charset="0"/>
              </a:rPr>
              <a:t>Hållbara vildmarksäventyr</a:t>
            </a:r>
          </a:p>
          <a:p>
            <a:pPr marL="285750" indent="-285750">
              <a:buFont typeface="Wingdings" pitchFamily="2" charset="2"/>
              <a:buChar char="v"/>
            </a:pPr>
            <a:r>
              <a:rPr lang="en-GB" sz="1600" dirty="0">
                <a:latin typeface="Calibri" panose="020F0502020204030204" pitchFamily="34" charset="0"/>
                <a:cs typeface="Calibri" panose="020F0502020204030204" pitchFamily="34" charset="0"/>
              </a:rPr>
              <a:t>Att titta på eller volontärarbeta med vilda djur</a:t>
            </a:r>
          </a:p>
          <a:p>
            <a:pPr marL="285750" indent="-285750">
              <a:buFont typeface="Wingdings" pitchFamily="2" charset="2"/>
              <a:buChar char="v"/>
            </a:pPr>
            <a:r>
              <a:rPr lang="en-GB" sz="1600" dirty="0">
                <a:latin typeface="Calibri" panose="020F0502020204030204" pitchFamily="34" charset="0"/>
                <a:cs typeface="Calibri" panose="020F0502020204030204" pitchFamily="34" charset="0"/>
              </a:rPr>
              <a:t>Resor som ägnas åt aktiviteter som främjar planetens välbefinnande, som strandstädning</a:t>
            </a:r>
          </a:p>
          <a:p>
            <a:pPr marL="285750" indent="-285750">
              <a:buFont typeface="Wingdings" pitchFamily="2" charset="2"/>
              <a:buChar char="v"/>
            </a:pPr>
            <a:r>
              <a:rPr lang="en-GB" sz="1600" dirty="0">
                <a:latin typeface="Calibri" panose="020F0502020204030204" pitchFamily="34" charset="0"/>
                <a:cs typeface="Calibri" panose="020F0502020204030204" pitchFamily="34" charset="0"/>
              </a:rPr>
              <a:t>Värdfamiljer som innebär att samexistera med en lokal familj, integrera med deras livsstil och hjälpa till att ta hand om deras egendom/djur/etc.</a:t>
            </a:r>
          </a:p>
          <a:p>
            <a:endParaRPr lang="en-GB" sz="1600" dirty="0">
              <a:latin typeface="Calibri" panose="020F0502020204030204" pitchFamily="34" charset="0"/>
              <a:cs typeface="Calibri" panose="020F0502020204030204" pitchFamily="34" charset="0"/>
            </a:endParaRPr>
          </a:p>
          <a:p>
            <a:r>
              <a:rPr lang="en-GB" sz="1600" dirty="0">
                <a:latin typeface="Calibri" panose="020F0502020204030204" pitchFamily="34" charset="0"/>
                <a:cs typeface="Calibri" panose="020F0502020204030204" pitchFamily="34" charset="0"/>
              </a:rPr>
              <a:t>Med så många ekoturismalternativ kan det vara svårt att välja. Lyckligtvis kommer många typer av ekoturism att gynna planeten och människorna runt omkring dig.</a:t>
            </a:r>
          </a:p>
          <a:p>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DA44E9EB-FBFD-8142-52C3-4C26C20DF7A6}"/>
              </a:ext>
            </a:extLst>
          </p:cNvPr>
          <p:cNvSpPr>
            <a:spLocks noGrp="1"/>
          </p:cNvSpPr>
          <p:nvPr>
            <p:ph type="body" sz="quarter" idx="46"/>
          </p:nvPr>
        </p:nvSpPr>
        <p:spPr>
          <a:xfrm>
            <a:off x="801601" y="1475311"/>
            <a:ext cx="6433587" cy="782354"/>
          </a:xfrm>
        </p:spPr>
        <p:txBody>
          <a:bodyPr>
            <a:normAutofit/>
          </a:bodyPr>
          <a:lstStyle/>
          <a:p>
            <a:r>
              <a:rPr lang="en-GB" dirty="0"/>
              <a:t>Utforska olika ekoturismaktiviteter och deras roller</a:t>
            </a:r>
          </a:p>
        </p:txBody>
      </p:sp>
      <p:sp>
        <p:nvSpPr>
          <p:cNvPr id="4" name="Text Placeholder 3">
            <a:extLst>
              <a:ext uri="{FF2B5EF4-FFF2-40B4-BE49-F238E27FC236}">
                <a16:creationId xmlns:a16="http://schemas.microsoft.com/office/drawing/2014/main" id="{B011233B-D6EE-00E5-4F82-74791FD3BF52}"/>
              </a:ext>
            </a:extLst>
          </p:cNvPr>
          <p:cNvSpPr>
            <a:spLocks noGrp="1"/>
          </p:cNvSpPr>
          <p:nvPr>
            <p:ph type="body" sz="quarter" idx="47"/>
          </p:nvPr>
        </p:nvSpPr>
        <p:spPr/>
        <p:txBody>
          <a:bodyPr>
            <a:normAutofit/>
          </a:bodyPr>
          <a:lstStyle/>
          <a:p>
            <a:r>
              <a:rPr lang="en-US" sz="2800" dirty="0"/>
              <a:t>1d Vad är ekoturism</a:t>
            </a:r>
          </a:p>
        </p:txBody>
      </p:sp>
    </p:spTree>
    <p:extLst>
      <p:ext uri="{BB962C8B-B14F-4D97-AF65-F5344CB8AC3E}">
        <p14:creationId xmlns:p14="http://schemas.microsoft.com/office/powerpoint/2010/main" val="10447949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A4491E-2088-30C1-37F1-88D3BD5E97DB}"/>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8D677F0-F2F9-0E06-4C2E-5368E2E5C84A}"/>
              </a:ext>
            </a:extLst>
          </p:cNvPr>
          <p:cNvSpPr>
            <a:spLocks noGrp="1"/>
          </p:cNvSpPr>
          <p:nvPr>
            <p:ph type="sldNum" sz="quarter" idx="4"/>
          </p:nvPr>
        </p:nvSpPr>
        <p:spPr/>
        <p:txBody>
          <a:bodyPr/>
          <a:lstStyle/>
          <a:p>
            <a:fld id="{CB2079F2-58AF-ED44-82D7-E04B2F6FD686}" type="slidenum">
              <a:rPr lang="en-US" smtClean="0"/>
              <a:pPr/>
              <a:t>35</a:t>
            </a:fld>
            <a:endParaRPr lang="en-US" dirty="0"/>
          </a:p>
        </p:txBody>
      </p:sp>
      <p:sp>
        <p:nvSpPr>
          <p:cNvPr id="5" name="Text Placeholder 4">
            <a:extLst>
              <a:ext uri="{FF2B5EF4-FFF2-40B4-BE49-F238E27FC236}">
                <a16:creationId xmlns:a16="http://schemas.microsoft.com/office/drawing/2014/main" id="{56BEFF50-F91D-27E3-9516-867727EB7D2E}"/>
              </a:ext>
            </a:extLst>
          </p:cNvPr>
          <p:cNvSpPr>
            <a:spLocks noGrp="1"/>
          </p:cNvSpPr>
          <p:nvPr>
            <p:ph type="body" sz="quarter" idx="32"/>
          </p:nvPr>
        </p:nvSpPr>
        <p:spPr>
          <a:xfrm>
            <a:off x="719136" y="2573466"/>
            <a:ext cx="5956470" cy="7400632"/>
          </a:xfrm>
        </p:spPr>
        <p:txBody>
          <a:bodyPr numCol="1"/>
          <a:lstStyle/>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CB851284-9DA1-0203-9D0F-E4AAA922E51B}"/>
              </a:ext>
            </a:extLst>
          </p:cNvPr>
          <p:cNvSpPr>
            <a:spLocks noGrp="1"/>
          </p:cNvSpPr>
          <p:nvPr>
            <p:ph type="body" sz="quarter" idx="46"/>
          </p:nvPr>
        </p:nvSpPr>
        <p:spPr>
          <a:xfrm>
            <a:off x="801602" y="1475311"/>
            <a:ext cx="6316650" cy="782354"/>
          </a:xfrm>
        </p:spPr>
        <p:txBody>
          <a:bodyPr>
            <a:normAutofit/>
          </a:bodyPr>
          <a:lstStyle/>
          <a:p>
            <a:pPr algn="l"/>
            <a:r>
              <a:rPr lang="en-GB" dirty="0"/>
              <a:t>Utforska olika ekoturismaktiviteter och deras roller</a:t>
            </a:r>
          </a:p>
        </p:txBody>
      </p:sp>
      <p:sp>
        <p:nvSpPr>
          <p:cNvPr id="4" name="Text Placeholder 3">
            <a:extLst>
              <a:ext uri="{FF2B5EF4-FFF2-40B4-BE49-F238E27FC236}">
                <a16:creationId xmlns:a16="http://schemas.microsoft.com/office/drawing/2014/main" id="{C69C6D87-A30B-44A4-5A68-DA0B567E0D01}"/>
              </a:ext>
            </a:extLst>
          </p:cNvPr>
          <p:cNvSpPr>
            <a:spLocks noGrp="1"/>
          </p:cNvSpPr>
          <p:nvPr>
            <p:ph type="body" sz="quarter" idx="47"/>
          </p:nvPr>
        </p:nvSpPr>
        <p:spPr/>
        <p:txBody>
          <a:bodyPr>
            <a:normAutofit/>
          </a:bodyPr>
          <a:lstStyle/>
          <a:p>
            <a:r>
              <a:rPr lang="en-US" sz="2800" dirty="0"/>
              <a:t>1d Vad är ekoturism</a:t>
            </a:r>
          </a:p>
        </p:txBody>
      </p:sp>
      <p:pic>
        <p:nvPicPr>
          <p:cNvPr id="9220" name="Picture 4">
            <a:extLst>
              <a:ext uri="{FF2B5EF4-FFF2-40B4-BE49-F238E27FC236}">
                <a16:creationId xmlns:a16="http://schemas.microsoft.com/office/drawing/2014/main" id="{D137381B-C521-A5B7-0E62-E8F45F32777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9006" y="2116989"/>
            <a:ext cx="5681661" cy="6047079"/>
          </a:xfrm>
          <a:prstGeom prst="rect">
            <a:avLst/>
          </a:prstGeom>
          <a:noFill/>
          <a:extLst>
            <a:ext uri="{909E8E84-426E-40DD-AFC4-6F175D3DCCD1}">
              <a14:hiddenFill xmlns:a14="http://schemas.microsoft.com/office/drawing/2010/main">
                <a:solidFill>
                  <a:srgbClr val="FFFFFF"/>
                </a:solidFill>
              </a14:hiddenFill>
            </a:ext>
          </a:extLst>
        </p:spPr>
      </p:pic>
      <p:sp>
        <p:nvSpPr>
          <p:cNvPr id="7" name="textruta 6">
            <a:extLst>
              <a:ext uri="{FF2B5EF4-FFF2-40B4-BE49-F238E27FC236}">
                <a16:creationId xmlns:a16="http://schemas.microsoft.com/office/drawing/2014/main" id="{D47569D5-DB01-CAE8-9476-58DABED99419}"/>
              </a:ext>
            </a:extLst>
          </p:cNvPr>
          <p:cNvSpPr txBox="1"/>
          <p:nvPr/>
        </p:nvSpPr>
        <p:spPr>
          <a:xfrm>
            <a:off x="884069" y="8178056"/>
            <a:ext cx="3784208" cy="230832"/>
          </a:xfrm>
          <a:prstGeom prst="rect">
            <a:avLst/>
          </a:prstGeom>
          <a:noFill/>
        </p:spPr>
        <p:txBody>
          <a:bodyPr wrap="square">
            <a:spAutoFit/>
          </a:bodyPr>
          <a:lstStyle/>
          <a:p>
            <a:r>
              <a:rPr lang="sv-SE" sz="900" dirty="0">
                <a:solidFill>
                  <a:srgbClr val="6D6E71"/>
                </a:solidFill>
                <a:latin typeface="Calibri" panose="020F0502020204030204" pitchFamily="34" charset="0"/>
                <a:cs typeface="Calibri" panose="020F0502020204030204" pitchFamily="34" charset="0"/>
              </a:rPr>
              <a:t>Källa: https://www.odigootravel.com/travel-blog/cancun/ecotourism</a:t>
            </a:r>
          </a:p>
        </p:txBody>
      </p:sp>
    </p:spTree>
    <p:extLst>
      <p:ext uri="{BB962C8B-B14F-4D97-AF65-F5344CB8AC3E}">
        <p14:creationId xmlns:p14="http://schemas.microsoft.com/office/powerpoint/2010/main" val="302664115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335F95-66D2-4793-ED96-8714CB811F57}"/>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79AC16C-6193-1D3E-832B-7375DA436851}"/>
              </a:ext>
            </a:extLst>
          </p:cNvPr>
          <p:cNvSpPr>
            <a:spLocks noGrp="1"/>
          </p:cNvSpPr>
          <p:nvPr>
            <p:ph type="sldNum" sz="quarter" idx="4"/>
          </p:nvPr>
        </p:nvSpPr>
        <p:spPr/>
        <p:txBody>
          <a:bodyPr/>
          <a:lstStyle/>
          <a:p>
            <a:fld id="{CB2079F2-58AF-ED44-82D7-E04B2F6FD686}" type="slidenum">
              <a:rPr lang="en-US" smtClean="0"/>
              <a:pPr/>
              <a:t>36</a:t>
            </a:fld>
            <a:endParaRPr lang="en-US" dirty="0"/>
          </a:p>
        </p:txBody>
      </p:sp>
      <p:sp>
        <p:nvSpPr>
          <p:cNvPr id="5" name="Text Placeholder 4">
            <a:extLst>
              <a:ext uri="{FF2B5EF4-FFF2-40B4-BE49-F238E27FC236}">
                <a16:creationId xmlns:a16="http://schemas.microsoft.com/office/drawing/2014/main" id="{6615067F-1562-9033-EDC2-05792B7B40A8}"/>
              </a:ext>
            </a:extLst>
          </p:cNvPr>
          <p:cNvSpPr>
            <a:spLocks noGrp="1"/>
          </p:cNvSpPr>
          <p:nvPr>
            <p:ph type="body" sz="quarter" idx="32"/>
          </p:nvPr>
        </p:nvSpPr>
        <p:spPr>
          <a:xfrm>
            <a:off x="801602" y="2257665"/>
            <a:ext cx="5956470" cy="6958837"/>
          </a:xfrm>
          <a:solidFill>
            <a:schemeClr val="bg1"/>
          </a:solidFill>
        </p:spPr>
        <p:txBody>
          <a:bodyPr numCol="1"/>
          <a:lstStyle/>
          <a:p>
            <a:pPr algn="l"/>
            <a:r>
              <a:rPr lang="en-GB" sz="1600" b="1" dirty="0">
                <a:latin typeface="Calibri" panose="020F0502020204030204" pitchFamily="34" charset="0"/>
                <a:cs typeface="Calibri" panose="020F0502020204030204" pitchFamily="34" charset="0"/>
              </a:rPr>
              <a:t>Här är en lista över aktiviteter som vanligtvis förknippas med ekoturism:</a:t>
            </a:r>
          </a:p>
          <a:p>
            <a:pPr algn="l"/>
            <a:endParaRPr lang="en-GB" sz="1600" dirty="0">
              <a:latin typeface="Calibri" panose="020F0502020204030204" pitchFamily="34" charset="0"/>
              <a:cs typeface="Calibri" panose="020F0502020204030204" pitchFamily="34" charset="0"/>
            </a:endParaRPr>
          </a:p>
          <a:p>
            <a:pPr algn="l"/>
            <a:r>
              <a:rPr lang="en-GB" sz="1600" dirty="0">
                <a:latin typeface="Calibri" panose="020F0502020204030204" pitchFamily="34" charset="0"/>
                <a:cs typeface="Calibri" panose="020F0502020204030204" pitchFamily="34" charset="0"/>
              </a:rPr>
              <a:t>1. Djurskådning: Att observera djur i deras naturliga livsmiljöer, antingen till fots, med båt eller från observationspunkter.</a:t>
            </a:r>
          </a:p>
          <a:p>
            <a:pPr algn="l"/>
            <a:endParaRPr lang="en-GB" sz="1600" dirty="0">
              <a:latin typeface="Calibri" panose="020F0502020204030204" pitchFamily="34" charset="0"/>
              <a:cs typeface="Calibri" panose="020F0502020204030204" pitchFamily="34" charset="0"/>
            </a:endParaRPr>
          </a:p>
          <a:p>
            <a:pPr algn="l"/>
            <a:r>
              <a:rPr lang="en-GB" sz="1600" dirty="0">
                <a:latin typeface="Calibri" panose="020F0502020204030204" pitchFamily="34" charset="0"/>
                <a:cs typeface="Calibri" panose="020F0502020204030204" pitchFamily="34" charset="0"/>
              </a:rPr>
              <a:t>2. Fågelskådning: Identifiera och observera fåglar i deras naturliga miljöer, ofta med vägledning av kunniga fågelskådningsexperter.</a:t>
            </a:r>
          </a:p>
          <a:p>
            <a:pPr algn="l"/>
            <a:endParaRPr lang="en-GB" sz="1600" dirty="0">
              <a:latin typeface="Calibri" panose="020F0502020204030204" pitchFamily="34" charset="0"/>
              <a:cs typeface="Calibri" panose="020F0502020204030204" pitchFamily="34" charset="0"/>
            </a:endParaRPr>
          </a:p>
          <a:p>
            <a:pPr algn="l"/>
            <a:r>
              <a:rPr lang="en-GB" sz="1600" dirty="0">
                <a:latin typeface="Calibri" panose="020F0502020204030204" pitchFamily="34" charset="0"/>
                <a:cs typeface="Calibri" panose="020F0502020204030204" pitchFamily="34" charset="0"/>
              </a:rPr>
              <a:t>3. Naturvandringar: Utforska stigar och stigar genom naturlandskap, skogar eller berg, vanligtvis ledda av erfarna guider.</a:t>
            </a:r>
          </a:p>
          <a:p>
            <a:pPr algn="l"/>
            <a:endParaRPr lang="en-GB" sz="1600" dirty="0">
              <a:latin typeface="Calibri" panose="020F0502020204030204" pitchFamily="34" charset="0"/>
              <a:cs typeface="Calibri" panose="020F0502020204030204" pitchFamily="34" charset="0"/>
            </a:endParaRPr>
          </a:p>
          <a:p>
            <a:pPr algn="l"/>
            <a:r>
              <a:rPr lang="en-GB" sz="1600" dirty="0">
                <a:latin typeface="Calibri" panose="020F0502020204030204" pitchFamily="34" charset="0"/>
                <a:cs typeface="Calibri" panose="020F0502020204030204" pitchFamily="34" charset="0"/>
              </a:rPr>
              <a:t>4. Tolkningsturer: Guidade turer som ger insikter i ekologin, geologin och kulturhistorien i ett visst område.</a:t>
            </a:r>
          </a:p>
          <a:p>
            <a:pPr algn="l"/>
            <a:endParaRPr lang="en-GB" sz="1600" dirty="0">
              <a:latin typeface="Calibri" panose="020F0502020204030204" pitchFamily="34" charset="0"/>
              <a:cs typeface="Calibri" panose="020F0502020204030204" pitchFamily="34" charset="0"/>
            </a:endParaRPr>
          </a:p>
          <a:p>
            <a:pPr algn="l"/>
            <a:r>
              <a:rPr lang="en-GB" sz="1600" dirty="0">
                <a:latin typeface="Calibri" panose="020F0502020204030204" pitchFamily="34" charset="0"/>
                <a:cs typeface="Calibri" panose="020F0502020204030204" pitchFamily="34" charset="0"/>
              </a:rPr>
              <a:t>5. Kajakpaddling och kanotpaddling: Paddling genom floder, sjöar eller kustområden för att utforska naturliga livsmiljöer och observera vilda djur.</a:t>
            </a:r>
          </a:p>
          <a:p>
            <a:pPr algn="l"/>
            <a:endParaRPr lang="en-GB" sz="1600" dirty="0">
              <a:latin typeface="Calibri" panose="020F0502020204030204" pitchFamily="34" charset="0"/>
              <a:cs typeface="Calibri" panose="020F0502020204030204" pitchFamily="34" charset="0"/>
            </a:endParaRPr>
          </a:p>
          <a:p>
            <a:pPr algn="l"/>
            <a:r>
              <a:rPr lang="en-GB" sz="1600" dirty="0">
                <a:latin typeface="Calibri" panose="020F0502020204030204" pitchFamily="34" charset="0"/>
                <a:cs typeface="Calibri" panose="020F0502020204030204" pitchFamily="34" charset="0"/>
              </a:rPr>
              <a:t>6. Snorkling och dykning: Utforska undervattensekosystem, korallrev och marint liv samtidigt som du övar ansvarsfulla dyktekniker.</a:t>
            </a:r>
          </a:p>
          <a:p>
            <a:pPr algn="l"/>
            <a:endParaRPr lang="en-GB" sz="1600" dirty="0">
              <a:latin typeface="Calibri" panose="020F0502020204030204" pitchFamily="34" charset="0"/>
              <a:cs typeface="Calibri" panose="020F0502020204030204" pitchFamily="34" charset="0"/>
            </a:endParaRPr>
          </a:p>
          <a:p>
            <a:pPr algn="l"/>
            <a:r>
              <a:rPr lang="en-GB" sz="1600" dirty="0">
                <a:latin typeface="Calibri" panose="020F0502020204030204" pitchFamily="34" charset="0"/>
                <a:cs typeface="Calibri" panose="020F0502020204030204" pitchFamily="34" charset="0"/>
              </a:rPr>
              <a:t>7. Valskådning: Båtturer utformade för att observera valar i deras naturliga livsmiljöer, ofta ledda av marinbiologer eller naturforskare.</a:t>
            </a:r>
          </a:p>
          <a:p>
            <a:pPr algn="l"/>
            <a:endParaRPr lang="en-GB" sz="1600" dirty="0">
              <a:latin typeface="Calibri" panose="020F0502020204030204" pitchFamily="34" charset="0"/>
              <a:cs typeface="Calibri" panose="020F0502020204030204" pitchFamily="34" charset="0"/>
            </a:endParaRPr>
          </a:p>
          <a:p>
            <a:pPr algn="l"/>
            <a:r>
              <a:rPr lang="en-GB" sz="1600" dirty="0">
                <a:latin typeface="Calibri" panose="020F0502020204030204" pitchFamily="34" charset="0"/>
                <a:cs typeface="Calibri" panose="020F0502020204030204" pitchFamily="34" charset="0"/>
              </a:rPr>
              <a:t>8. Besök av ursprungsbefolkningar: Engagera sig med ursprungsbefolkningar för att lära sig om deras kulturer, traditioner och hållbara livsstilar.</a:t>
            </a:r>
          </a:p>
          <a:p>
            <a:pPr algn="l"/>
            <a:endParaRPr lang="en-GB" sz="1600" dirty="0">
              <a:latin typeface="Calibri" panose="020F0502020204030204" pitchFamily="34" charset="0"/>
              <a:cs typeface="Calibri" panose="020F0502020204030204" pitchFamily="34" charset="0"/>
            </a:endParaRPr>
          </a:p>
          <a:p>
            <a:pPr algn="l"/>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80C7D8B2-3CA9-ADD4-8185-301425560573}"/>
              </a:ext>
            </a:extLst>
          </p:cNvPr>
          <p:cNvSpPr>
            <a:spLocks noGrp="1"/>
          </p:cNvSpPr>
          <p:nvPr>
            <p:ph type="body" sz="quarter" idx="46"/>
          </p:nvPr>
        </p:nvSpPr>
        <p:spPr>
          <a:xfrm>
            <a:off x="801601" y="1475311"/>
            <a:ext cx="6298445" cy="782354"/>
          </a:xfrm>
        </p:spPr>
        <p:txBody>
          <a:bodyPr>
            <a:normAutofit/>
          </a:bodyPr>
          <a:lstStyle/>
          <a:p>
            <a:r>
              <a:rPr lang="en-GB" dirty="0"/>
              <a:t>Utforska olika ekoturismaktiviteter och deras roller</a:t>
            </a:r>
          </a:p>
        </p:txBody>
      </p:sp>
      <p:sp>
        <p:nvSpPr>
          <p:cNvPr id="4" name="Text Placeholder 3">
            <a:extLst>
              <a:ext uri="{FF2B5EF4-FFF2-40B4-BE49-F238E27FC236}">
                <a16:creationId xmlns:a16="http://schemas.microsoft.com/office/drawing/2014/main" id="{1A1B4A6C-5B94-3E56-7479-EDAFB2B22E52}"/>
              </a:ext>
            </a:extLst>
          </p:cNvPr>
          <p:cNvSpPr>
            <a:spLocks noGrp="1"/>
          </p:cNvSpPr>
          <p:nvPr>
            <p:ph type="body" sz="quarter" idx="47"/>
          </p:nvPr>
        </p:nvSpPr>
        <p:spPr/>
        <p:txBody>
          <a:bodyPr>
            <a:normAutofit/>
          </a:bodyPr>
          <a:lstStyle/>
          <a:p>
            <a:r>
              <a:rPr lang="en-US" sz="2800" dirty="0"/>
              <a:t>1d Vad är ekoturism</a:t>
            </a:r>
          </a:p>
        </p:txBody>
      </p:sp>
    </p:spTree>
    <p:extLst>
      <p:ext uri="{BB962C8B-B14F-4D97-AF65-F5344CB8AC3E}">
        <p14:creationId xmlns:p14="http://schemas.microsoft.com/office/powerpoint/2010/main" val="27019672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39EF10-31DB-7867-6025-A53D2C84A3BE}"/>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8EE8493-F118-E1EE-C842-4075A6CC3DF3}"/>
              </a:ext>
            </a:extLst>
          </p:cNvPr>
          <p:cNvSpPr>
            <a:spLocks noGrp="1"/>
          </p:cNvSpPr>
          <p:nvPr>
            <p:ph type="sldNum" sz="quarter" idx="4"/>
          </p:nvPr>
        </p:nvSpPr>
        <p:spPr/>
        <p:txBody>
          <a:bodyPr/>
          <a:lstStyle/>
          <a:p>
            <a:fld id="{CB2079F2-58AF-ED44-82D7-E04B2F6FD686}" type="slidenum">
              <a:rPr lang="en-US" smtClean="0"/>
              <a:pPr/>
              <a:t>37</a:t>
            </a:fld>
            <a:endParaRPr lang="en-US" dirty="0"/>
          </a:p>
        </p:txBody>
      </p:sp>
      <p:sp>
        <p:nvSpPr>
          <p:cNvPr id="5" name="Text Placeholder 4">
            <a:extLst>
              <a:ext uri="{FF2B5EF4-FFF2-40B4-BE49-F238E27FC236}">
                <a16:creationId xmlns:a16="http://schemas.microsoft.com/office/drawing/2014/main" id="{865B524D-A330-E3AB-86D0-A293F9E09E43}"/>
              </a:ext>
            </a:extLst>
          </p:cNvPr>
          <p:cNvSpPr>
            <a:spLocks noGrp="1"/>
          </p:cNvSpPr>
          <p:nvPr>
            <p:ph type="body" sz="quarter" idx="32"/>
          </p:nvPr>
        </p:nvSpPr>
        <p:spPr>
          <a:xfrm>
            <a:off x="801602" y="2061961"/>
            <a:ext cx="5956470" cy="6722562"/>
          </a:xfrm>
          <a:solidFill>
            <a:schemeClr val="bg1"/>
          </a:solidFill>
        </p:spPr>
        <p:txBody>
          <a:bodyPr numCol="1"/>
          <a:lstStyle/>
          <a:p>
            <a:r>
              <a:rPr lang="en-GB" sz="1600" b="1" dirty="0">
                <a:latin typeface="Calibri" panose="020F0502020204030204" pitchFamily="34" charset="0"/>
                <a:cs typeface="Calibri" panose="020F0502020204030204" pitchFamily="34" charset="0"/>
              </a:rPr>
              <a:t>9. Kulturella fördjupningsupplevelser: </a:t>
            </a:r>
            <a:r>
              <a:rPr lang="en-GB" sz="1600" dirty="0">
                <a:latin typeface="Calibri" panose="020F0502020204030204" pitchFamily="34" charset="0"/>
                <a:cs typeface="Calibri" panose="020F0502020204030204" pitchFamily="34" charset="0"/>
              </a:rPr>
              <a:t>Delta i lokala seder, ritualer och traditionella aktiviteter för att få insikt i inhemska kulturer och livsstilar.</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10. Gårdsvistelser och agroturism: </a:t>
            </a:r>
            <a:r>
              <a:rPr lang="en-GB" sz="1600" dirty="0">
                <a:latin typeface="Calibri" panose="020F0502020204030204" pitchFamily="34" charset="0"/>
                <a:cs typeface="Calibri" panose="020F0502020204030204" pitchFamily="34" charset="0"/>
              </a:rPr>
              <a:t>Stanna på arbetande gårdar eller jordbruksfastigheter för att lära dig om hållbara jordbruksmetoder och livet på landsbygden.</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11. Tree Canopy Tours: </a:t>
            </a:r>
            <a:r>
              <a:rPr lang="en-GB" sz="1600" dirty="0">
                <a:latin typeface="Calibri" panose="020F0502020204030204" pitchFamily="34" charset="0"/>
                <a:cs typeface="Calibri" panose="020F0502020204030204" pitchFamily="34" charset="0"/>
              </a:rPr>
              <a:t>Utforska skogarnas krontak genom ziplines, baldakinpromenader </a:t>
            </a:r>
            <a:r>
              <a:rPr lang="en-GB" sz="1600" dirty="0" err="1">
                <a:latin typeface="Calibri" panose="020F0502020204030204" pitchFamily="34" charset="0"/>
                <a:cs typeface="Calibri" panose="020F0502020204030204" pitchFamily="34" charset="0"/>
              </a:rPr>
              <a:t>eller</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linbanor</a:t>
            </a:r>
            <a:r>
              <a:rPr lang="en-GB" sz="1600" dirty="0">
                <a:latin typeface="Calibri" panose="020F0502020204030204" pitchFamily="34" charset="0"/>
                <a:cs typeface="Calibri" panose="020F0502020204030204" pitchFamily="34" charset="0"/>
              </a:rPr>
              <a:t> för att observera vilda djur och uppskatta skogsekosystemet från ovan.</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12. Volontärarbete och bevarandeprojekt: </a:t>
            </a:r>
            <a:r>
              <a:rPr lang="en-GB" sz="1600" dirty="0">
                <a:latin typeface="Calibri" panose="020F0502020204030204" pitchFamily="34" charset="0"/>
                <a:cs typeface="Calibri" panose="020F0502020204030204" pitchFamily="34" charset="0"/>
              </a:rPr>
              <a:t>Deltagande i miljöbevarande insatser, såsom trädplantering, restaurering av livsmiljöer eller övervakning av vilda djur, som en del av ekoturismresor.</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13. Hållbar camping och glamping: </a:t>
            </a:r>
            <a:r>
              <a:rPr lang="en-GB" sz="1600" dirty="0">
                <a:latin typeface="Calibri" panose="020F0502020204030204" pitchFamily="34" charset="0"/>
                <a:cs typeface="Calibri" panose="020F0502020204030204" pitchFamily="34" charset="0"/>
              </a:rPr>
              <a:t>Camping på miljövänliga campingplatser eller lyxtält som minimerar miljöpåverkan samtidigt som de ger bekvämt boende i naturliga miljöer.</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14. </a:t>
            </a:r>
            <a:r>
              <a:rPr lang="en-GB" sz="1600" b="1" dirty="0" err="1">
                <a:latin typeface="Calibri" panose="020F0502020204030204" pitchFamily="34" charset="0"/>
                <a:cs typeface="Calibri" panose="020F0502020204030204" pitchFamily="34" charset="0"/>
              </a:rPr>
              <a:t>Ekostugor</a:t>
            </a:r>
            <a:r>
              <a:rPr lang="en-GB" sz="1600" b="1" dirty="0">
                <a:latin typeface="Calibri" panose="020F0502020204030204" pitchFamily="34" charset="0"/>
                <a:cs typeface="Calibri" panose="020F0502020204030204" pitchFamily="34" charset="0"/>
              </a:rPr>
              <a:t>: </a:t>
            </a:r>
            <a:r>
              <a:rPr lang="en-GB" sz="1600" dirty="0">
                <a:latin typeface="Calibri" panose="020F0502020204030204" pitchFamily="34" charset="0"/>
                <a:cs typeface="Calibri" panose="020F0502020204030204" pitchFamily="34" charset="0"/>
              </a:rPr>
              <a:t>Bo i stugor eller boenden som prioriterar hållbarhet, miljövård och kulturellt bevarande.</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15. Pedagogiska workshops och Eco-Talks: </a:t>
            </a:r>
            <a:r>
              <a:rPr lang="en-GB" sz="1600" dirty="0">
                <a:latin typeface="Calibri" panose="020F0502020204030204" pitchFamily="34" charset="0"/>
                <a:cs typeface="Calibri" panose="020F0502020204030204" pitchFamily="34" charset="0"/>
              </a:rPr>
              <a:t>Delta i föreläsningar, workshops och diskussioner ledda av experter om ämnen som biologisk mångfald, bevarande och hållbara levnadsmetoder.</a:t>
            </a: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3F32BF5C-03F5-21B6-2C69-79DF0EF23543}"/>
              </a:ext>
            </a:extLst>
          </p:cNvPr>
          <p:cNvSpPr>
            <a:spLocks noGrp="1"/>
          </p:cNvSpPr>
          <p:nvPr>
            <p:ph type="body" sz="quarter" idx="46"/>
          </p:nvPr>
        </p:nvSpPr>
        <p:spPr>
          <a:xfrm>
            <a:off x="801601" y="1475311"/>
            <a:ext cx="6190869" cy="782354"/>
          </a:xfrm>
        </p:spPr>
        <p:txBody>
          <a:bodyPr>
            <a:normAutofit/>
          </a:bodyPr>
          <a:lstStyle/>
          <a:p>
            <a:r>
              <a:rPr lang="en-GB" dirty="0"/>
              <a:t>Utforska olika ekoturismaktiviteter och deras roller</a:t>
            </a:r>
          </a:p>
        </p:txBody>
      </p:sp>
      <p:sp>
        <p:nvSpPr>
          <p:cNvPr id="4" name="Text Placeholder 3">
            <a:extLst>
              <a:ext uri="{FF2B5EF4-FFF2-40B4-BE49-F238E27FC236}">
                <a16:creationId xmlns:a16="http://schemas.microsoft.com/office/drawing/2014/main" id="{FE02AF76-C579-C0BB-2C6B-AB05A15C5EB0}"/>
              </a:ext>
            </a:extLst>
          </p:cNvPr>
          <p:cNvSpPr>
            <a:spLocks noGrp="1"/>
          </p:cNvSpPr>
          <p:nvPr>
            <p:ph type="body" sz="quarter" idx="47"/>
          </p:nvPr>
        </p:nvSpPr>
        <p:spPr/>
        <p:txBody>
          <a:bodyPr>
            <a:normAutofit/>
          </a:bodyPr>
          <a:lstStyle/>
          <a:p>
            <a:r>
              <a:rPr lang="en-US" sz="2800" dirty="0"/>
              <a:t>1d Vad är ekoturism</a:t>
            </a:r>
          </a:p>
        </p:txBody>
      </p:sp>
    </p:spTree>
    <p:extLst>
      <p:ext uri="{BB962C8B-B14F-4D97-AF65-F5344CB8AC3E}">
        <p14:creationId xmlns:p14="http://schemas.microsoft.com/office/powerpoint/2010/main" val="35227676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CB5625-440C-CC26-8635-6C9FBFB29E50}"/>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06959F8-DD16-09AD-A8C2-06A390E31882}"/>
              </a:ext>
            </a:extLst>
          </p:cNvPr>
          <p:cNvSpPr>
            <a:spLocks noGrp="1"/>
          </p:cNvSpPr>
          <p:nvPr>
            <p:ph type="sldNum" sz="quarter" idx="4"/>
          </p:nvPr>
        </p:nvSpPr>
        <p:spPr/>
        <p:txBody>
          <a:bodyPr/>
          <a:lstStyle/>
          <a:p>
            <a:fld id="{CB2079F2-58AF-ED44-82D7-E04B2F6FD686}" type="slidenum">
              <a:rPr lang="en-US" smtClean="0"/>
              <a:pPr/>
              <a:t>38</a:t>
            </a:fld>
            <a:endParaRPr lang="en-US" dirty="0"/>
          </a:p>
        </p:txBody>
      </p:sp>
      <p:sp>
        <p:nvSpPr>
          <p:cNvPr id="5" name="Text Placeholder 4">
            <a:extLst>
              <a:ext uri="{FF2B5EF4-FFF2-40B4-BE49-F238E27FC236}">
                <a16:creationId xmlns:a16="http://schemas.microsoft.com/office/drawing/2014/main" id="{E99F77F7-A797-58C5-0BA0-4D9A9D406515}"/>
              </a:ext>
            </a:extLst>
          </p:cNvPr>
          <p:cNvSpPr>
            <a:spLocks noGrp="1"/>
          </p:cNvSpPr>
          <p:nvPr>
            <p:ph type="body" sz="quarter" idx="32"/>
          </p:nvPr>
        </p:nvSpPr>
        <p:spPr>
          <a:xfrm>
            <a:off x="801602" y="2257665"/>
            <a:ext cx="5956470" cy="7400632"/>
          </a:xfrm>
        </p:spPr>
        <p:txBody>
          <a:bodyPr numCol="1"/>
          <a:lstStyle/>
          <a:p>
            <a:r>
              <a:rPr lang="en-GB" sz="1600" b="1" dirty="0">
                <a:latin typeface="Calibri" panose="020F0502020204030204" pitchFamily="34" charset="0"/>
                <a:cs typeface="Calibri" panose="020F0502020204030204" pitchFamily="34" charset="0"/>
              </a:rPr>
              <a:t>16. Naturfotograferingsturer: </a:t>
            </a:r>
            <a:r>
              <a:rPr lang="en-GB" sz="1600" dirty="0">
                <a:latin typeface="Calibri" panose="020F0502020204030204" pitchFamily="34" charset="0"/>
                <a:cs typeface="Calibri" panose="020F0502020204030204" pitchFamily="34" charset="0"/>
              </a:rPr>
              <a:t>Gå med i guidade turer med fokus på att fånga skönheten i naturlandskap, vilda djur och flora genom fotografering.</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17. Ansvarsfulla matupplevelser: </a:t>
            </a:r>
            <a:r>
              <a:rPr lang="en-GB" sz="1600" dirty="0">
                <a:latin typeface="Calibri" panose="020F0502020204030204" pitchFamily="34" charset="0"/>
                <a:cs typeface="Calibri" panose="020F0502020204030204" pitchFamily="34" charset="0"/>
              </a:rPr>
              <a:t>Provsmaka lokal mat tillagad av hållbara, lokala råvaror och lära dig om traditionella matmetoder.</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18. Äventyrsaktiviteter med låg påverkan: </a:t>
            </a:r>
            <a:r>
              <a:rPr lang="en-GB" sz="1600" dirty="0">
                <a:latin typeface="Calibri" panose="020F0502020204030204" pitchFamily="34" charset="0"/>
                <a:cs typeface="Calibri" panose="020F0502020204030204" pitchFamily="34" charset="0"/>
              </a:rPr>
              <a:t>Att delta i aktiviteter som bergsklättring, mountainbike eller ridning som minimerar miljöpåverkan och respekterar naturliga ekosystem.</a:t>
            </a:r>
          </a:p>
          <a:p>
            <a:endParaRPr lang="en-GB" sz="1600" dirty="0">
              <a:latin typeface="Calibri" panose="020F0502020204030204" pitchFamily="34" charset="0"/>
              <a:cs typeface="Calibri" panose="020F0502020204030204" pitchFamily="34" charset="0"/>
            </a:endParaRPr>
          </a:p>
          <a:p>
            <a:r>
              <a:rPr lang="en-GB" sz="1600" dirty="0">
                <a:latin typeface="Calibri" panose="020F0502020204030204" pitchFamily="34" charset="0"/>
                <a:cs typeface="Calibri" panose="020F0502020204030204" pitchFamily="34" charset="0"/>
              </a:rPr>
              <a:t>Dessa aktiviteter syftar till att främja miljömedvetenhet, stödja lokalsamhällen och främja en djupare koppling till naturen samtidigt som man utövar ansvarsfulla och hållbara turismbeteenden.</a:t>
            </a:r>
          </a:p>
          <a:p>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D1175B36-D909-3E0B-E9C1-67DC10133692}"/>
              </a:ext>
            </a:extLst>
          </p:cNvPr>
          <p:cNvSpPr>
            <a:spLocks noGrp="1"/>
          </p:cNvSpPr>
          <p:nvPr>
            <p:ph type="body" sz="quarter" idx="46"/>
          </p:nvPr>
        </p:nvSpPr>
        <p:spPr>
          <a:xfrm>
            <a:off x="801602" y="1475311"/>
            <a:ext cx="6258104" cy="782354"/>
          </a:xfrm>
        </p:spPr>
        <p:txBody>
          <a:bodyPr>
            <a:normAutofit/>
          </a:bodyPr>
          <a:lstStyle/>
          <a:p>
            <a:r>
              <a:rPr lang="en-GB" dirty="0"/>
              <a:t>Utforska olika ekoturismaktiviteter och deras roller</a:t>
            </a:r>
          </a:p>
        </p:txBody>
      </p:sp>
      <p:sp>
        <p:nvSpPr>
          <p:cNvPr id="4" name="Text Placeholder 3">
            <a:extLst>
              <a:ext uri="{FF2B5EF4-FFF2-40B4-BE49-F238E27FC236}">
                <a16:creationId xmlns:a16="http://schemas.microsoft.com/office/drawing/2014/main" id="{E338AB5E-FC6B-51E1-B301-8424F280AB9F}"/>
              </a:ext>
            </a:extLst>
          </p:cNvPr>
          <p:cNvSpPr>
            <a:spLocks noGrp="1"/>
          </p:cNvSpPr>
          <p:nvPr>
            <p:ph type="body" sz="quarter" idx="47"/>
          </p:nvPr>
        </p:nvSpPr>
        <p:spPr/>
        <p:txBody>
          <a:bodyPr>
            <a:normAutofit/>
          </a:bodyPr>
          <a:lstStyle/>
          <a:p>
            <a:r>
              <a:rPr lang="en-US" sz="2800" dirty="0"/>
              <a:t>1d Vad är ekoturism</a:t>
            </a:r>
          </a:p>
        </p:txBody>
      </p:sp>
    </p:spTree>
    <p:extLst>
      <p:ext uri="{BB962C8B-B14F-4D97-AF65-F5344CB8AC3E}">
        <p14:creationId xmlns:p14="http://schemas.microsoft.com/office/powerpoint/2010/main" val="41124442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939940-F177-5518-78E0-08A7831717C4}"/>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91B2959-61A2-039B-C12D-0811ABE1CFE6}"/>
              </a:ext>
            </a:extLst>
          </p:cNvPr>
          <p:cNvSpPr>
            <a:spLocks noGrp="1"/>
          </p:cNvSpPr>
          <p:nvPr>
            <p:ph type="sldNum" sz="quarter" idx="4"/>
          </p:nvPr>
        </p:nvSpPr>
        <p:spPr/>
        <p:txBody>
          <a:bodyPr/>
          <a:lstStyle/>
          <a:p>
            <a:fld id="{CB2079F2-58AF-ED44-82D7-E04B2F6FD686}" type="slidenum">
              <a:rPr lang="en-US" smtClean="0"/>
              <a:pPr/>
              <a:t>39</a:t>
            </a:fld>
            <a:endParaRPr lang="en-US" dirty="0"/>
          </a:p>
        </p:txBody>
      </p:sp>
      <p:sp>
        <p:nvSpPr>
          <p:cNvPr id="5" name="Text Placeholder 4">
            <a:extLst>
              <a:ext uri="{FF2B5EF4-FFF2-40B4-BE49-F238E27FC236}">
                <a16:creationId xmlns:a16="http://schemas.microsoft.com/office/drawing/2014/main" id="{B3989D92-FFD9-ECD1-A140-6AC3A9554471}"/>
              </a:ext>
            </a:extLst>
          </p:cNvPr>
          <p:cNvSpPr>
            <a:spLocks noGrp="1"/>
          </p:cNvSpPr>
          <p:nvPr>
            <p:ph type="body" sz="quarter" idx="32"/>
          </p:nvPr>
        </p:nvSpPr>
        <p:spPr>
          <a:xfrm>
            <a:off x="801602" y="2007579"/>
            <a:ext cx="5956470" cy="7876627"/>
          </a:xfrm>
          <a:solidFill>
            <a:schemeClr val="bg1"/>
          </a:solidFill>
        </p:spPr>
        <p:txBody>
          <a:bodyPr numCol="1"/>
          <a:lstStyle/>
          <a:p>
            <a:r>
              <a:rPr lang="en-GB" dirty="0">
                <a:latin typeface="Calibri" panose="020F0502020204030204" pitchFamily="34" charset="0"/>
                <a:cs typeface="Calibri" panose="020F0502020204030204" pitchFamily="34" charset="0"/>
              </a:rPr>
              <a:t>Ekoturism är viktigt av flera anledningar, både miljömässigt, socialt och ekonomiskt:</a:t>
            </a:r>
          </a:p>
          <a:p>
            <a:endParaRPr lang="en-GB" dirty="0">
              <a:latin typeface="Calibri" panose="020F0502020204030204" pitchFamily="34" charset="0"/>
              <a:cs typeface="Calibri" panose="020F0502020204030204" pitchFamily="34" charset="0"/>
            </a:endParaRPr>
          </a:p>
          <a:p>
            <a:r>
              <a:rPr lang="en-GB" b="1" dirty="0">
                <a:latin typeface="Calibri" panose="020F0502020204030204" pitchFamily="34" charset="0"/>
                <a:cs typeface="Calibri" panose="020F0502020204030204" pitchFamily="34" charset="0"/>
              </a:rPr>
              <a:t>1. Miljöskydd: </a:t>
            </a:r>
            <a:r>
              <a:rPr lang="en-GB" dirty="0">
                <a:latin typeface="Calibri" panose="020F0502020204030204" pitchFamily="34" charset="0"/>
                <a:cs typeface="Calibri" panose="020F0502020204030204" pitchFamily="34" charset="0"/>
              </a:rPr>
              <a:t>Ekoturism uppmuntrar bevarandet av naturliga ekosystem genom att visa upp deras skönhet och ekologiska betydelse. Genom att öka medvetenheten bland besökare om värdet av biologisk mångfald och främja hållbara turismmetoder bidrar det till att skydda naturliga livsmiljöer, utrotningshotade arter och ömtåliga ekosystem.</a:t>
            </a:r>
          </a:p>
          <a:p>
            <a:endParaRPr lang="en-GB" dirty="0">
              <a:latin typeface="Calibri" panose="020F0502020204030204" pitchFamily="34" charset="0"/>
              <a:cs typeface="Calibri" panose="020F0502020204030204" pitchFamily="34" charset="0"/>
            </a:endParaRPr>
          </a:p>
          <a:p>
            <a:r>
              <a:rPr lang="en-GB" b="1" dirty="0">
                <a:latin typeface="Calibri" panose="020F0502020204030204" pitchFamily="34" charset="0"/>
                <a:cs typeface="Calibri" panose="020F0502020204030204" pitchFamily="34" charset="0"/>
              </a:rPr>
              <a:t>2. Medvetenhet och utbildning: </a:t>
            </a:r>
            <a:r>
              <a:rPr lang="en-GB" dirty="0">
                <a:latin typeface="Calibri" panose="020F0502020204030204" pitchFamily="34" charset="0"/>
                <a:cs typeface="Calibri" panose="020F0502020204030204" pitchFamily="34" charset="0"/>
              </a:rPr>
              <a:t>Ekoturism ger besökarna möjlighet att lära sig om natur, bevarande och lokala kulturer. Genom att främja miljöutbildning och medvetenhet om ekologiska frågor främjar det en bättre förståelse och uppskattning av miljön, vilket kan leda till mer naturvänliga beteenden.</a:t>
            </a:r>
          </a:p>
          <a:p>
            <a:endParaRPr lang="en-GB" dirty="0">
              <a:latin typeface="Calibri" panose="020F0502020204030204" pitchFamily="34" charset="0"/>
              <a:cs typeface="Calibri" panose="020F0502020204030204" pitchFamily="34" charset="0"/>
            </a:endParaRPr>
          </a:p>
          <a:p>
            <a:r>
              <a:rPr lang="en-GB" b="1" dirty="0">
                <a:latin typeface="Calibri" panose="020F0502020204030204" pitchFamily="34" charset="0"/>
                <a:cs typeface="Calibri" panose="020F0502020204030204" pitchFamily="34" charset="0"/>
              </a:rPr>
              <a:t>3. Lokal ekonomisk utveckling: </a:t>
            </a:r>
            <a:r>
              <a:rPr lang="en-GB" dirty="0">
                <a:latin typeface="Calibri" panose="020F0502020204030204" pitchFamily="34" charset="0"/>
                <a:cs typeface="Calibri" panose="020F0502020204030204" pitchFamily="34" charset="0"/>
              </a:rPr>
              <a:t>Ekoturism kan vara en betydande inkomstkälla för lokalsamhällen, vilket ger arbetstillfällen inom turism, gästfrihet, catering, transport och relaterade tjänster. Genom att engagera lokalbefolkningen i planeringen och förvaltningen av turistverksamheten kan den stimulera den ekonomiska utvecklingen samtidigt som de traditionella levnadssätten bevaras och de lokala kulturerna stärks.</a:t>
            </a:r>
          </a:p>
          <a:p>
            <a:endParaRPr lang="en-GB" dirty="0">
              <a:latin typeface="Calibri" panose="020F0502020204030204" pitchFamily="34" charset="0"/>
              <a:cs typeface="Calibri" panose="020F0502020204030204" pitchFamily="34" charset="0"/>
            </a:endParaRPr>
          </a:p>
          <a:p>
            <a:r>
              <a:rPr lang="en-GB" b="1" dirty="0">
                <a:latin typeface="Calibri" panose="020F0502020204030204" pitchFamily="34" charset="0"/>
                <a:cs typeface="Calibri" panose="020F0502020204030204" pitchFamily="34" charset="0"/>
              </a:rPr>
              <a:t>4. Främjande av hållbarhet: </a:t>
            </a:r>
            <a:r>
              <a:rPr lang="en-GB" dirty="0">
                <a:latin typeface="Calibri" panose="020F0502020204030204" pitchFamily="34" charset="0"/>
                <a:cs typeface="Calibri" panose="020F0502020204030204" pitchFamily="34" charset="0"/>
              </a:rPr>
              <a:t>Ekoturism uppmuntrar miljövänliga turismmetoder, såsom avfallshantering, vattenbesparing, användning av förnybar energi och minskning av koldioxidutsläpp. Genom att främja hållbar turism bidrar den till att mildra turismens negativa effekter på miljön och bevarar naturresurser för framtida generationer.</a:t>
            </a:r>
          </a:p>
          <a:p>
            <a:endParaRPr lang="en-GB" dirty="0">
              <a:latin typeface="Calibri" panose="020F0502020204030204" pitchFamily="34" charset="0"/>
              <a:cs typeface="Calibri" panose="020F0502020204030204" pitchFamily="34" charset="0"/>
            </a:endParaRPr>
          </a:p>
          <a:p>
            <a:r>
              <a:rPr lang="en-GB" b="1" dirty="0">
                <a:latin typeface="Calibri" panose="020F0502020204030204" pitchFamily="34" charset="0"/>
                <a:cs typeface="Calibri" panose="020F0502020204030204" pitchFamily="34" charset="0"/>
              </a:rPr>
              <a:t>5. Skydd av kulturer och traditioner: </a:t>
            </a:r>
            <a:r>
              <a:rPr lang="en-GB" dirty="0">
                <a:latin typeface="Calibri" panose="020F0502020204030204" pitchFamily="34" charset="0"/>
                <a:cs typeface="Calibri" panose="020F0502020204030204" pitchFamily="34" charset="0"/>
              </a:rPr>
              <a:t>Ekoturism kan spela en viktig roll för att bevara inhemska kulturer, traditioner och lokal kunskap. Genom att främja interaktion mellan besökare och lokalsamhällen bidrar det till att tillvarata och överföra kulturella traditioner samtidigt som ursprungsbefolkningarnas rättigheter och värdighet respekteras.</a:t>
            </a:r>
          </a:p>
          <a:p>
            <a:endParaRPr lang="en-GB" dirty="0">
              <a:latin typeface="Calibri" panose="020F0502020204030204" pitchFamily="34" charset="0"/>
              <a:cs typeface="Calibri" panose="020F0502020204030204" pitchFamily="34" charset="0"/>
            </a:endParaRPr>
          </a:p>
          <a:p>
            <a:r>
              <a:rPr lang="en-GB" dirty="0">
                <a:latin typeface="Calibri" panose="020F0502020204030204" pitchFamily="34" charset="0"/>
                <a:cs typeface="Calibri" panose="020F0502020204030204" pitchFamily="34" charset="0"/>
              </a:rPr>
              <a:t>Ekoturism är viktigt för att främja miljövård, miljöutbildning, lokal ekonomisk utveckling och kulturellt bevarande, samtidigt som det erbjuder besökare berikande och ansvarsfulla upplevelser.</a:t>
            </a:r>
          </a:p>
          <a:p>
            <a:endParaRPr lang="en-GB" dirty="0">
              <a:latin typeface="Calibri" panose="020F0502020204030204" pitchFamily="34" charset="0"/>
              <a:cs typeface="Calibri" panose="020F0502020204030204" pitchFamily="34" charset="0"/>
            </a:endParaRPr>
          </a:p>
          <a:p>
            <a:endParaRPr lang="en-GB" dirty="0">
              <a:latin typeface="Calibri" panose="020F0502020204030204" pitchFamily="34" charset="0"/>
              <a:cs typeface="Calibri" panose="020F0502020204030204" pitchFamily="34" charset="0"/>
            </a:endParaRPr>
          </a:p>
          <a:p>
            <a:endParaRPr lang="en-GB"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329923C9-7E3E-B854-26D5-8E1FAC1E014A}"/>
              </a:ext>
            </a:extLst>
          </p:cNvPr>
          <p:cNvSpPr>
            <a:spLocks noGrp="1"/>
          </p:cNvSpPr>
          <p:nvPr>
            <p:ph type="body" sz="quarter" idx="46"/>
          </p:nvPr>
        </p:nvSpPr>
        <p:spPr/>
        <p:txBody>
          <a:bodyPr>
            <a:normAutofit/>
          </a:bodyPr>
          <a:lstStyle/>
          <a:p>
            <a:r>
              <a:rPr lang="en-GB" dirty="0"/>
              <a:t>Utforska betydelsen av ekoturism</a:t>
            </a:r>
          </a:p>
        </p:txBody>
      </p:sp>
      <p:sp>
        <p:nvSpPr>
          <p:cNvPr id="4" name="Text Placeholder 3">
            <a:extLst>
              <a:ext uri="{FF2B5EF4-FFF2-40B4-BE49-F238E27FC236}">
                <a16:creationId xmlns:a16="http://schemas.microsoft.com/office/drawing/2014/main" id="{1310390D-2C3C-5223-AAF8-5AD05F5DC9B3}"/>
              </a:ext>
            </a:extLst>
          </p:cNvPr>
          <p:cNvSpPr>
            <a:spLocks noGrp="1"/>
          </p:cNvSpPr>
          <p:nvPr>
            <p:ph type="body" sz="quarter" idx="47"/>
          </p:nvPr>
        </p:nvSpPr>
        <p:spPr/>
        <p:txBody>
          <a:bodyPr>
            <a:normAutofit/>
          </a:bodyPr>
          <a:lstStyle/>
          <a:p>
            <a:r>
              <a:rPr lang="en-US" sz="2800" dirty="0"/>
              <a:t>1d Vad är ekoturism</a:t>
            </a:r>
          </a:p>
        </p:txBody>
      </p:sp>
    </p:spTree>
    <p:extLst>
      <p:ext uri="{BB962C8B-B14F-4D97-AF65-F5344CB8AC3E}">
        <p14:creationId xmlns:p14="http://schemas.microsoft.com/office/powerpoint/2010/main" val="24019535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732316E-451E-529D-E54B-C8760ADC80AC}"/>
              </a:ext>
            </a:extLst>
          </p:cNvPr>
          <p:cNvSpPr>
            <a:spLocks noGrp="1"/>
          </p:cNvSpPr>
          <p:nvPr>
            <p:ph type="sldNum" sz="quarter" idx="4"/>
          </p:nvPr>
        </p:nvSpPr>
        <p:spPr/>
        <p:txBody>
          <a:bodyPr/>
          <a:lstStyle/>
          <a:p>
            <a:fld id="{CB2079F2-58AF-ED44-82D7-E04B2F6FD686}" type="slidenum">
              <a:rPr lang="en-US" smtClean="0"/>
              <a:pPr/>
              <a:t>4</a:t>
            </a:fld>
            <a:endParaRPr lang="en-US" dirty="0"/>
          </a:p>
        </p:txBody>
      </p:sp>
      <p:sp>
        <p:nvSpPr>
          <p:cNvPr id="3" name="Text Placeholder 2">
            <a:extLst>
              <a:ext uri="{FF2B5EF4-FFF2-40B4-BE49-F238E27FC236}">
                <a16:creationId xmlns:a16="http://schemas.microsoft.com/office/drawing/2014/main" id="{353AED0D-F48F-86D3-A282-4896B25DBD06}"/>
              </a:ext>
            </a:extLst>
          </p:cNvPr>
          <p:cNvSpPr>
            <a:spLocks noGrp="1"/>
          </p:cNvSpPr>
          <p:nvPr>
            <p:ph type="body" sz="quarter" idx="14"/>
          </p:nvPr>
        </p:nvSpPr>
        <p:spPr/>
        <p:txBody>
          <a:bodyPr/>
          <a:lstStyle/>
          <a:p>
            <a:r>
              <a:rPr lang="en-GB" dirty="0"/>
              <a:t>1a</a:t>
            </a:r>
          </a:p>
        </p:txBody>
      </p:sp>
      <p:sp>
        <p:nvSpPr>
          <p:cNvPr id="4" name="Text Placeholder 3">
            <a:extLst>
              <a:ext uri="{FF2B5EF4-FFF2-40B4-BE49-F238E27FC236}">
                <a16:creationId xmlns:a16="http://schemas.microsoft.com/office/drawing/2014/main" id="{4E7C3617-B8F0-F9A7-52CF-23B280140893}"/>
              </a:ext>
            </a:extLst>
          </p:cNvPr>
          <p:cNvSpPr>
            <a:spLocks noGrp="1"/>
          </p:cNvSpPr>
          <p:nvPr>
            <p:ph type="body" sz="quarter" idx="15"/>
          </p:nvPr>
        </p:nvSpPr>
        <p:spPr>
          <a:xfrm>
            <a:off x="3779837" y="2592720"/>
            <a:ext cx="3247496" cy="2002900"/>
          </a:xfrm>
        </p:spPr>
        <p:txBody>
          <a:bodyPr/>
          <a:lstStyle/>
          <a:p>
            <a:r>
              <a:rPr lang="en-GB"/>
              <a:t>Att förstå hållbarhet</a:t>
            </a:r>
            <a:endParaRPr lang="en-GB" dirty="0"/>
          </a:p>
        </p:txBody>
      </p:sp>
    </p:spTree>
    <p:extLst>
      <p:ext uri="{BB962C8B-B14F-4D97-AF65-F5344CB8AC3E}">
        <p14:creationId xmlns:p14="http://schemas.microsoft.com/office/powerpoint/2010/main" val="365269172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44F021-CD8B-3AC2-A4B6-EE25CDF95B7E}"/>
            </a:ext>
          </a:extLst>
        </p:cNvPr>
        <p:cNvGrpSpPr/>
        <p:nvPr/>
      </p:nvGrpSpPr>
      <p:grpSpPr>
        <a:xfrm>
          <a:off x="0" y="0"/>
          <a:ext cx="0" cy="0"/>
          <a:chOff x="0" y="0"/>
          <a:chExt cx="0" cy="0"/>
        </a:xfrm>
      </p:grpSpPr>
      <p:sp>
        <p:nvSpPr>
          <p:cNvPr id="6" name="Rektangel 5">
            <a:extLst>
              <a:ext uri="{FF2B5EF4-FFF2-40B4-BE49-F238E27FC236}">
                <a16:creationId xmlns:a16="http://schemas.microsoft.com/office/drawing/2014/main" id="{11DC4757-9EA8-0B58-6944-275DDD20F0A6}"/>
              </a:ext>
            </a:extLst>
          </p:cNvPr>
          <p:cNvSpPr/>
          <p:nvPr/>
        </p:nvSpPr>
        <p:spPr>
          <a:xfrm>
            <a:off x="0" y="8288449"/>
            <a:ext cx="5063319" cy="24033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Slide Number Placeholder 1">
            <a:extLst>
              <a:ext uri="{FF2B5EF4-FFF2-40B4-BE49-F238E27FC236}">
                <a16:creationId xmlns:a16="http://schemas.microsoft.com/office/drawing/2014/main" id="{4A6123CB-D983-4450-BCD8-A9F3425FF5D1}"/>
              </a:ext>
            </a:extLst>
          </p:cNvPr>
          <p:cNvSpPr>
            <a:spLocks noGrp="1"/>
          </p:cNvSpPr>
          <p:nvPr>
            <p:ph type="sldNum" sz="quarter" idx="4"/>
          </p:nvPr>
        </p:nvSpPr>
        <p:spPr/>
        <p:txBody>
          <a:bodyPr/>
          <a:lstStyle/>
          <a:p>
            <a:fld id="{CB2079F2-58AF-ED44-82D7-E04B2F6FD686}" type="slidenum">
              <a:rPr lang="en-US" smtClean="0"/>
              <a:pPr/>
              <a:t>40</a:t>
            </a:fld>
            <a:endParaRPr lang="en-US" dirty="0"/>
          </a:p>
        </p:txBody>
      </p:sp>
      <p:sp>
        <p:nvSpPr>
          <p:cNvPr id="5" name="Text Placeholder 4">
            <a:extLst>
              <a:ext uri="{FF2B5EF4-FFF2-40B4-BE49-F238E27FC236}">
                <a16:creationId xmlns:a16="http://schemas.microsoft.com/office/drawing/2014/main" id="{4E3C676A-99BF-CE0E-2815-7DF1AAA7E7B0}"/>
              </a:ext>
            </a:extLst>
          </p:cNvPr>
          <p:cNvSpPr>
            <a:spLocks noGrp="1"/>
          </p:cNvSpPr>
          <p:nvPr>
            <p:ph type="body" sz="quarter" idx="32"/>
          </p:nvPr>
        </p:nvSpPr>
        <p:spPr/>
        <p:txBody>
          <a:bodyPr numCol="1"/>
          <a:lstStyle/>
          <a:p>
            <a:r>
              <a:rPr lang="en-GB" sz="1600" dirty="0">
                <a:latin typeface="Calibri" panose="020F0502020204030204" pitchFamily="34" charset="0"/>
                <a:cs typeface="Calibri" panose="020F0502020204030204" pitchFamily="34" charset="0"/>
              </a:rPr>
              <a:t>Ekoturism omfattar en mängd olika teman som visar upp natur, bevarande, lokal kultur och hållbar utveckling. Här är några av ekoturismens huvudteman:</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1. Biologisk mångfald och bevarande: </a:t>
            </a:r>
            <a:r>
              <a:rPr lang="en-GB" sz="1600" dirty="0">
                <a:latin typeface="Calibri" panose="020F0502020204030204" pitchFamily="34" charset="0"/>
                <a:cs typeface="Calibri" panose="020F0502020204030204" pitchFamily="34" charset="0"/>
              </a:rPr>
              <a:t>Observation av vilda djur och växter, utforskning av unika ekosystem och deltagande i bevarandeprojekt är viktiga aspekter av ekoturism med fokus på biologisk mångfald och bevarande av arter.</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2. Ekoturism vid havet och kusten: </a:t>
            </a:r>
            <a:r>
              <a:rPr lang="en-GB" sz="1600" dirty="0">
                <a:latin typeface="Calibri" panose="020F0502020204030204" pitchFamily="34" charset="0"/>
                <a:cs typeface="Calibri" panose="020F0502020204030204" pitchFamily="34" charset="0"/>
              </a:rPr>
              <a:t>Kustdestinationer och marina ekosystem erbjuder möjligheter till aktiviteter som snorkling, dykning, valskådning, besök på korallrev och skydd av marina skyddade områden.</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3. Bergsturism: </a:t>
            </a:r>
            <a:r>
              <a:rPr lang="en-GB" sz="1600" dirty="0">
                <a:latin typeface="Calibri" panose="020F0502020204030204" pitchFamily="34" charset="0"/>
                <a:cs typeface="Calibri" panose="020F0502020204030204" pitchFamily="34" charset="0"/>
              </a:rPr>
              <a:t>Att utforska bergslandskap, bergsvandring, klättring, vandring och vintersporter i alpina miljöer är populära teman inom bergsekoturism.</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4. Skogsekoturism: </a:t>
            </a:r>
            <a:r>
              <a:rPr lang="en-GB" sz="1600" dirty="0">
                <a:latin typeface="Calibri" panose="020F0502020204030204" pitchFamily="34" charset="0"/>
                <a:cs typeface="Calibri" panose="020F0502020204030204" pitchFamily="34" charset="0"/>
              </a:rPr>
              <a:t>Tropiska skogar, tempererade skogar och skogsområden erbjuder möjligheter för observation av vilda djur och växter, vandring, kanotturer och vistelser i ekostugor.</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5. Ökenturism: </a:t>
            </a:r>
            <a:r>
              <a:rPr lang="en-GB" sz="1600" dirty="0">
                <a:latin typeface="Calibri" panose="020F0502020204030204" pitchFamily="34" charset="0"/>
                <a:cs typeface="Calibri" panose="020F0502020204030204" pitchFamily="34" charset="0"/>
              </a:rPr>
              <a:t>Öknar och torra områden erbjuder unika upplevelser som ökensafari, stjärnskådning, upptäckt av vilda djur som är anpassade till öknen och besök på historiska kulturella platser.</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6. Ekoturism på landsbygden och i samhället: </a:t>
            </a:r>
            <a:r>
              <a:rPr lang="en-GB" sz="1600" dirty="0">
                <a:latin typeface="Calibri" panose="020F0502020204030204" pitchFamily="34" charset="0"/>
                <a:cs typeface="Calibri" panose="020F0502020204030204" pitchFamily="34" charset="0"/>
              </a:rPr>
              <a:t>Värdfamiljer, vistelser i traditionella byar, möten med lokala hantverkare och deltagande i samhällsutvecklingsprojekt är aspekter av ekoturism som fokuserar på lokala samhällen.</a:t>
            </a:r>
          </a:p>
          <a:p>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DA7A4A36-71EA-D45D-18E4-9796CE05C036}"/>
              </a:ext>
            </a:extLst>
          </p:cNvPr>
          <p:cNvSpPr>
            <a:spLocks noGrp="1"/>
          </p:cNvSpPr>
          <p:nvPr>
            <p:ph type="body" sz="quarter" idx="46"/>
          </p:nvPr>
        </p:nvSpPr>
        <p:spPr/>
        <p:txBody>
          <a:bodyPr>
            <a:normAutofit/>
          </a:bodyPr>
          <a:lstStyle/>
          <a:p>
            <a:r>
              <a:rPr lang="en-GB" dirty="0"/>
              <a:t>Utveckla en uppskattning för de olika teman och möjligheter som ekoturism erbjuder.</a:t>
            </a:r>
          </a:p>
        </p:txBody>
      </p:sp>
      <p:sp>
        <p:nvSpPr>
          <p:cNvPr id="4" name="Text Placeholder 3">
            <a:extLst>
              <a:ext uri="{FF2B5EF4-FFF2-40B4-BE49-F238E27FC236}">
                <a16:creationId xmlns:a16="http://schemas.microsoft.com/office/drawing/2014/main" id="{ECA92FBD-5BEA-8535-32E5-010C0530CDF3}"/>
              </a:ext>
            </a:extLst>
          </p:cNvPr>
          <p:cNvSpPr>
            <a:spLocks noGrp="1"/>
          </p:cNvSpPr>
          <p:nvPr>
            <p:ph type="body" sz="quarter" idx="47"/>
          </p:nvPr>
        </p:nvSpPr>
        <p:spPr/>
        <p:txBody>
          <a:bodyPr>
            <a:normAutofit/>
          </a:bodyPr>
          <a:lstStyle/>
          <a:p>
            <a:r>
              <a:rPr lang="en-US" sz="2800" dirty="0"/>
              <a:t>1d Vad är ekoturism</a:t>
            </a:r>
          </a:p>
        </p:txBody>
      </p:sp>
    </p:spTree>
    <p:extLst>
      <p:ext uri="{BB962C8B-B14F-4D97-AF65-F5344CB8AC3E}">
        <p14:creationId xmlns:p14="http://schemas.microsoft.com/office/powerpoint/2010/main" val="242509258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CBB67E-5225-AD2C-CDC9-6BD4A0D816B7}"/>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52C3D49-D445-95E2-4253-982E61CDF4F0}"/>
              </a:ext>
            </a:extLst>
          </p:cNvPr>
          <p:cNvSpPr>
            <a:spLocks noGrp="1"/>
          </p:cNvSpPr>
          <p:nvPr>
            <p:ph type="sldNum" sz="quarter" idx="4"/>
          </p:nvPr>
        </p:nvSpPr>
        <p:spPr/>
        <p:txBody>
          <a:bodyPr/>
          <a:lstStyle/>
          <a:p>
            <a:fld id="{CB2079F2-58AF-ED44-82D7-E04B2F6FD686}" type="slidenum">
              <a:rPr lang="en-US" smtClean="0"/>
              <a:pPr/>
              <a:t>41</a:t>
            </a:fld>
            <a:endParaRPr lang="en-US" dirty="0"/>
          </a:p>
        </p:txBody>
      </p:sp>
      <p:sp>
        <p:nvSpPr>
          <p:cNvPr id="5" name="Text Placeholder 4">
            <a:extLst>
              <a:ext uri="{FF2B5EF4-FFF2-40B4-BE49-F238E27FC236}">
                <a16:creationId xmlns:a16="http://schemas.microsoft.com/office/drawing/2014/main" id="{263723A1-4DDD-E6C0-E74A-797C8D20AA80}"/>
              </a:ext>
            </a:extLst>
          </p:cNvPr>
          <p:cNvSpPr>
            <a:spLocks noGrp="1"/>
          </p:cNvSpPr>
          <p:nvPr>
            <p:ph type="body" sz="quarter" idx="32"/>
          </p:nvPr>
        </p:nvSpPr>
        <p:spPr/>
        <p:txBody>
          <a:bodyPr numCol="1"/>
          <a:lstStyle/>
          <a:p>
            <a:r>
              <a:rPr lang="en-GB" sz="1600" b="1" dirty="0">
                <a:latin typeface="Calibri" panose="020F0502020204030204" pitchFamily="34" charset="0"/>
                <a:cs typeface="Calibri" panose="020F0502020204030204" pitchFamily="34" charset="0"/>
              </a:rPr>
              <a:t>7. Äventyrsturism och aktiv ekoturism: </a:t>
            </a:r>
            <a:r>
              <a:rPr lang="en-GB" sz="1600" dirty="0">
                <a:latin typeface="Calibri" panose="020F0502020204030204" pitchFamily="34" charset="0"/>
                <a:cs typeface="Calibri" panose="020F0502020204030204" pitchFamily="34" charset="0"/>
              </a:rPr>
              <a:t>Aktiviteter som forsränning, kajakpaddling, mountainbike, klättring, skärmflygning och vandringssafari erbjuder äventyrsupplevelser samtidigt som de lyfter fram de naturliga aspekterna av destinationerna.</a:t>
            </a:r>
          </a:p>
          <a:p>
            <a:endParaRPr lang="en-GB" sz="1600" b="1"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8. Pedagogisk ekoturism: </a:t>
            </a:r>
            <a:r>
              <a:rPr lang="en-GB" sz="1600" dirty="0">
                <a:latin typeface="Calibri" panose="020F0502020204030204" pitchFamily="34" charset="0"/>
                <a:cs typeface="Calibri" panose="020F0502020204030204" pitchFamily="34" charset="0"/>
              </a:rPr>
              <a:t>Naturutbildningsprogram, guidade turer av naturforskare, bevarandeverkstäder och interaktiva inlärningsupplevelser är nyckelkomponenter i pedagogisk ekoturism.</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9. Etisk och ansvarsfull turism: </a:t>
            </a:r>
            <a:r>
              <a:rPr lang="en-GB" sz="1600" dirty="0">
                <a:latin typeface="Calibri" panose="020F0502020204030204" pitchFamily="34" charset="0"/>
                <a:cs typeface="Calibri" panose="020F0502020204030204" pitchFamily="34" charset="0"/>
              </a:rPr>
              <a:t>Ekoturism betonar ansvarsfulla turismmetoder, såsom miljörespekt, kulturell medvetenhet, stöd till lokala samhällen och minskning av koldioxidavtrycket.</a:t>
            </a:r>
          </a:p>
          <a:p>
            <a:endParaRPr lang="en-GB" sz="1600" dirty="0">
              <a:latin typeface="Calibri" panose="020F0502020204030204" pitchFamily="34" charset="0"/>
              <a:cs typeface="Calibri" panose="020F0502020204030204" pitchFamily="34" charset="0"/>
            </a:endParaRPr>
          </a:p>
          <a:p>
            <a:r>
              <a:rPr lang="en-GB" sz="1600" b="1" dirty="0">
                <a:latin typeface="Calibri" panose="020F0502020204030204" pitchFamily="34" charset="0"/>
                <a:cs typeface="Calibri" panose="020F0502020204030204" pitchFamily="34" charset="0"/>
              </a:rPr>
              <a:t>10. Hållbarhetsfokuserad ekoturism: </a:t>
            </a:r>
            <a:r>
              <a:rPr lang="en-GB" sz="1600" dirty="0">
                <a:latin typeface="Calibri" panose="020F0502020204030204" pitchFamily="34" charset="0"/>
                <a:cs typeface="Calibri" panose="020F0502020204030204" pitchFamily="34" charset="0"/>
              </a:rPr>
              <a:t>Att främja hållbara turismmetoder, ansvarsfull förvaltning av naturresurser, användning av förnybar energi och avfallsminimering är aspekter av hållbarhetsfokuserad ekoturism.</a:t>
            </a:r>
          </a:p>
          <a:p>
            <a:endParaRPr lang="en-GB" sz="1600" dirty="0">
              <a:latin typeface="Calibri" panose="020F0502020204030204" pitchFamily="34" charset="0"/>
              <a:cs typeface="Calibri" panose="020F0502020204030204" pitchFamily="34" charset="0"/>
            </a:endParaRPr>
          </a:p>
          <a:p>
            <a:r>
              <a:rPr lang="en-GB" sz="1600" dirty="0">
                <a:latin typeface="Calibri" panose="020F0502020204030204" pitchFamily="34" charset="0"/>
                <a:cs typeface="Calibri" panose="020F0502020204030204" pitchFamily="34" charset="0"/>
              </a:rPr>
              <a:t>Dessa teman lyfter fram mångfalden av upplevelser och möjligheter som ekoturismen erbjuder, och visar upp naturens och de lokala kulturernas rikedom samtidigt som de främjar bevarande och hållbar utveckling.</a:t>
            </a:r>
          </a:p>
          <a:p>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0BF07EE0-F89D-CAA6-D55D-DF6C331C3BF2}"/>
              </a:ext>
            </a:extLst>
          </p:cNvPr>
          <p:cNvSpPr>
            <a:spLocks noGrp="1"/>
          </p:cNvSpPr>
          <p:nvPr>
            <p:ph type="body" sz="quarter" idx="46"/>
          </p:nvPr>
        </p:nvSpPr>
        <p:spPr/>
        <p:txBody>
          <a:bodyPr>
            <a:normAutofit/>
          </a:bodyPr>
          <a:lstStyle/>
          <a:p>
            <a:r>
              <a:rPr lang="en-GB" dirty="0"/>
              <a:t>Utveckla en uppskattning för de olika teman och möjligheter som ekoturism erbjuder.</a:t>
            </a:r>
          </a:p>
        </p:txBody>
      </p:sp>
      <p:sp>
        <p:nvSpPr>
          <p:cNvPr id="4" name="Text Placeholder 3">
            <a:extLst>
              <a:ext uri="{FF2B5EF4-FFF2-40B4-BE49-F238E27FC236}">
                <a16:creationId xmlns:a16="http://schemas.microsoft.com/office/drawing/2014/main" id="{250EE0AC-C23E-25E2-622B-57C539147307}"/>
              </a:ext>
            </a:extLst>
          </p:cNvPr>
          <p:cNvSpPr>
            <a:spLocks noGrp="1"/>
          </p:cNvSpPr>
          <p:nvPr>
            <p:ph type="body" sz="quarter" idx="47"/>
          </p:nvPr>
        </p:nvSpPr>
        <p:spPr/>
        <p:txBody>
          <a:bodyPr>
            <a:normAutofit/>
          </a:bodyPr>
          <a:lstStyle/>
          <a:p>
            <a:r>
              <a:rPr lang="en-US" sz="2800" dirty="0"/>
              <a:t>1d Vad är ekoturism</a:t>
            </a:r>
          </a:p>
        </p:txBody>
      </p:sp>
    </p:spTree>
    <p:extLst>
      <p:ext uri="{BB962C8B-B14F-4D97-AF65-F5344CB8AC3E}">
        <p14:creationId xmlns:p14="http://schemas.microsoft.com/office/powerpoint/2010/main" val="372493706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86124210-CE4A-7744-9392-7B92E4130ADD}"/>
              </a:ext>
            </a:extLst>
          </p:cNvPr>
          <p:cNvSpPr>
            <a:spLocks noGrp="1"/>
          </p:cNvSpPr>
          <p:nvPr>
            <p:ph type="body" sz="quarter" idx="47"/>
          </p:nvPr>
        </p:nvSpPr>
        <p:spPr/>
        <p:txBody>
          <a:bodyPr/>
          <a:lstStyle/>
          <a:p>
            <a:r>
              <a:rPr lang="en-US" dirty="0"/>
              <a:t>Vårt team</a:t>
            </a:r>
          </a:p>
        </p:txBody>
      </p:sp>
      <p:sp>
        <p:nvSpPr>
          <p:cNvPr id="11" name="Slide Number Placeholder 10">
            <a:extLst>
              <a:ext uri="{FF2B5EF4-FFF2-40B4-BE49-F238E27FC236}">
                <a16:creationId xmlns:a16="http://schemas.microsoft.com/office/drawing/2014/main" id="{B44EB9F3-1225-B842-A333-A04077F54B2E}"/>
              </a:ext>
            </a:extLst>
          </p:cNvPr>
          <p:cNvSpPr>
            <a:spLocks noGrp="1"/>
          </p:cNvSpPr>
          <p:nvPr>
            <p:ph type="sldNum" sz="quarter" idx="4"/>
          </p:nvPr>
        </p:nvSpPr>
        <p:spPr/>
        <p:txBody>
          <a:bodyPr/>
          <a:lstStyle/>
          <a:p>
            <a:fld id="{CB2079F2-58AF-ED44-82D7-E04B2F6FD686}" type="slidenum">
              <a:rPr lang="en-US" smtClean="0"/>
              <a:pPr/>
              <a:t>42</a:t>
            </a:fld>
            <a:endParaRPr lang="en-US" dirty="0"/>
          </a:p>
        </p:txBody>
      </p:sp>
      <p:sp>
        <p:nvSpPr>
          <p:cNvPr id="6" name="Text Placeholder 5">
            <a:extLst>
              <a:ext uri="{FF2B5EF4-FFF2-40B4-BE49-F238E27FC236}">
                <a16:creationId xmlns:a16="http://schemas.microsoft.com/office/drawing/2014/main" id="{ACEF8812-A736-DF43-835A-29613A3EDCC5}"/>
              </a:ext>
            </a:extLst>
          </p:cNvPr>
          <p:cNvSpPr>
            <a:spLocks noGrp="1"/>
          </p:cNvSpPr>
          <p:nvPr>
            <p:ph type="body" sz="quarter" idx="54"/>
          </p:nvPr>
        </p:nvSpPr>
        <p:spPr/>
        <p:txBody>
          <a:bodyPr>
            <a:normAutofit/>
          </a:bodyPr>
          <a:lstStyle/>
          <a:p>
            <a:r>
              <a:rPr lang="en-US" dirty="0"/>
              <a:t>Partner</a:t>
            </a:r>
          </a:p>
        </p:txBody>
      </p:sp>
      <p:sp>
        <p:nvSpPr>
          <p:cNvPr id="2" name="Text Placeholder 1">
            <a:extLst>
              <a:ext uri="{FF2B5EF4-FFF2-40B4-BE49-F238E27FC236}">
                <a16:creationId xmlns:a16="http://schemas.microsoft.com/office/drawing/2014/main" id="{EC9757F9-6F2D-5746-9A6F-8F420FF076D1}"/>
              </a:ext>
            </a:extLst>
          </p:cNvPr>
          <p:cNvSpPr>
            <a:spLocks noGrp="1"/>
          </p:cNvSpPr>
          <p:nvPr>
            <p:ph type="body" sz="quarter" idx="17"/>
          </p:nvPr>
        </p:nvSpPr>
        <p:spPr>
          <a:xfrm>
            <a:off x="3268133" y="9000978"/>
            <a:ext cx="4291542" cy="446489"/>
          </a:xfrm>
        </p:spPr>
        <p:txBody>
          <a:bodyPr>
            <a:noAutofit/>
          </a:bodyPr>
          <a:lstStyle/>
          <a:p>
            <a:pPr lvl="0"/>
            <a:r>
              <a:rPr lang="en-US" b="0" dirty="0"/>
              <a:t>www.ecohealthforyouth.com</a:t>
            </a:r>
          </a:p>
        </p:txBody>
      </p:sp>
      <p:sp>
        <p:nvSpPr>
          <p:cNvPr id="3" name="Text Placeholder 2">
            <a:extLst>
              <a:ext uri="{FF2B5EF4-FFF2-40B4-BE49-F238E27FC236}">
                <a16:creationId xmlns:a16="http://schemas.microsoft.com/office/drawing/2014/main" id="{A6A85E16-FD41-104E-85AC-B706E357C5D2}"/>
              </a:ext>
            </a:extLst>
          </p:cNvPr>
          <p:cNvSpPr>
            <a:spLocks noGrp="1"/>
          </p:cNvSpPr>
          <p:nvPr>
            <p:ph type="body" sz="quarter" idx="46"/>
          </p:nvPr>
        </p:nvSpPr>
        <p:spPr/>
        <p:txBody>
          <a:bodyPr>
            <a:normAutofit/>
          </a:bodyPr>
          <a:lstStyle/>
          <a:p>
            <a:r>
              <a:rPr lang="en-US" dirty="0"/>
              <a:t>Av GRASSROOTS-projektet</a:t>
            </a:r>
          </a:p>
        </p:txBody>
      </p:sp>
      <p:pic>
        <p:nvPicPr>
          <p:cNvPr id="15" name="Bildobjekt 14" descr="En bild som visar text, Teckensnitt, Grafik, logotyp&#10;&#10;Automatiskt genererad beskrivning">
            <a:extLst>
              <a:ext uri="{FF2B5EF4-FFF2-40B4-BE49-F238E27FC236}">
                <a16:creationId xmlns:a16="http://schemas.microsoft.com/office/drawing/2014/main" id="{55144E39-5F8A-45D9-4AE9-6A88B6D9DE6E}"/>
              </a:ext>
            </a:extLst>
          </p:cNvPr>
          <p:cNvPicPr>
            <a:picLocks noChangeAspect="1"/>
          </p:cNvPicPr>
          <p:nvPr/>
        </p:nvPicPr>
        <p:blipFill>
          <a:blip r:embed="rId3"/>
          <a:stretch>
            <a:fillRect/>
          </a:stretch>
        </p:blipFill>
        <p:spPr>
          <a:xfrm>
            <a:off x="910723" y="4522510"/>
            <a:ext cx="1900583" cy="451930"/>
          </a:xfrm>
          <a:prstGeom prst="rect">
            <a:avLst/>
          </a:prstGeom>
        </p:spPr>
      </p:pic>
      <p:pic>
        <p:nvPicPr>
          <p:cNvPr id="17" name="Bildobjekt 16" descr="En bild som visar Teckensnitt, handskrift, Grafik, kalligrafi&#10;&#10;Automatiskt genererad beskrivning">
            <a:extLst>
              <a:ext uri="{FF2B5EF4-FFF2-40B4-BE49-F238E27FC236}">
                <a16:creationId xmlns:a16="http://schemas.microsoft.com/office/drawing/2014/main" id="{DE907D69-6996-9DCD-EDBA-FEDBCF7BD6C9}"/>
              </a:ext>
            </a:extLst>
          </p:cNvPr>
          <p:cNvPicPr>
            <a:picLocks noChangeAspect="1"/>
          </p:cNvPicPr>
          <p:nvPr/>
        </p:nvPicPr>
        <p:blipFill>
          <a:blip r:embed="rId4"/>
          <a:stretch>
            <a:fillRect/>
          </a:stretch>
        </p:blipFill>
        <p:spPr>
          <a:xfrm>
            <a:off x="3253616" y="6912476"/>
            <a:ext cx="1833460" cy="1471032"/>
          </a:xfrm>
          <a:prstGeom prst="rect">
            <a:avLst/>
          </a:prstGeom>
        </p:spPr>
      </p:pic>
      <p:pic>
        <p:nvPicPr>
          <p:cNvPr id="22" name="Bildobjekt 21" descr="En bild som visar logotyp, Teckensnitt, symbol, Grafik&#10;&#10;Automatiskt genererad beskrivning">
            <a:extLst>
              <a:ext uri="{FF2B5EF4-FFF2-40B4-BE49-F238E27FC236}">
                <a16:creationId xmlns:a16="http://schemas.microsoft.com/office/drawing/2014/main" id="{EBE24AB6-9C4B-561D-90AF-B373D17644B3}"/>
              </a:ext>
            </a:extLst>
          </p:cNvPr>
          <p:cNvPicPr>
            <a:picLocks noChangeAspect="1"/>
          </p:cNvPicPr>
          <p:nvPr/>
        </p:nvPicPr>
        <p:blipFill>
          <a:blip r:embed="rId5"/>
          <a:stretch>
            <a:fillRect/>
          </a:stretch>
        </p:blipFill>
        <p:spPr>
          <a:xfrm>
            <a:off x="1178809" y="5862056"/>
            <a:ext cx="1451678" cy="707693"/>
          </a:xfrm>
          <a:prstGeom prst="rect">
            <a:avLst/>
          </a:prstGeom>
        </p:spPr>
      </p:pic>
      <p:pic>
        <p:nvPicPr>
          <p:cNvPr id="26" name="Bildobjekt 25" descr="En bild som visar Teckensnitt, cirkel, Grafik, design&#10;&#10;Automatiskt genererad beskrivning">
            <a:extLst>
              <a:ext uri="{FF2B5EF4-FFF2-40B4-BE49-F238E27FC236}">
                <a16:creationId xmlns:a16="http://schemas.microsoft.com/office/drawing/2014/main" id="{BAAD1BFF-5D98-A0BF-F74C-27935D40C0A6}"/>
              </a:ext>
            </a:extLst>
          </p:cNvPr>
          <p:cNvPicPr>
            <a:picLocks noChangeAspect="1"/>
          </p:cNvPicPr>
          <p:nvPr/>
        </p:nvPicPr>
        <p:blipFill>
          <a:blip r:embed="rId6"/>
          <a:stretch>
            <a:fillRect/>
          </a:stretch>
        </p:blipFill>
        <p:spPr>
          <a:xfrm>
            <a:off x="1362700" y="7347138"/>
            <a:ext cx="996627" cy="763042"/>
          </a:xfrm>
          <a:prstGeom prst="rect">
            <a:avLst/>
          </a:prstGeom>
        </p:spPr>
      </p:pic>
      <p:pic>
        <p:nvPicPr>
          <p:cNvPr id="27" name="Bildobjekt 26" descr="En bild som visar typografi, Teckensnitt, text, design&#10;&#10;Automatiskt genererad beskrivning">
            <a:extLst>
              <a:ext uri="{FF2B5EF4-FFF2-40B4-BE49-F238E27FC236}">
                <a16:creationId xmlns:a16="http://schemas.microsoft.com/office/drawing/2014/main" id="{C7E20063-BF89-83F7-1D7C-9BEDC4B5B3EF}"/>
              </a:ext>
            </a:extLst>
          </p:cNvPr>
          <p:cNvPicPr>
            <a:picLocks noChangeAspect="1"/>
          </p:cNvPicPr>
          <p:nvPr/>
        </p:nvPicPr>
        <p:blipFill>
          <a:blip r:embed="rId7"/>
          <a:stretch>
            <a:fillRect/>
          </a:stretch>
        </p:blipFill>
        <p:spPr>
          <a:xfrm>
            <a:off x="3665834" y="5745056"/>
            <a:ext cx="916305" cy="927758"/>
          </a:xfrm>
          <a:prstGeom prst="rect">
            <a:avLst/>
          </a:prstGeom>
        </p:spPr>
      </p:pic>
      <p:sp>
        <p:nvSpPr>
          <p:cNvPr id="31" name="Rektangel 30">
            <a:extLst>
              <a:ext uri="{FF2B5EF4-FFF2-40B4-BE49-F238E27FC236}">
                <a16:creationId xmlns:a16="http://schemas.microsoft.com/office/drawing/2014/main" id="{24ADE027-848D-5A68-84B5-CC11917A2C94}"/>
              </a:ext>
            </a:extLst>
          </p:cNvPr>
          <p:cNvSpPr/>
          <p:nvPr/>
        </p:nvSpPr>
        <p:spPr>
          <a:xfrm>
            <a:off x="805059" y="3289855"/>
            <a:ext cx="2126139" cy="782354"/>
          </a:xfrm>
          <a:prstGeom prst="rect">
            <a:avLst/>
          </a:prstGeom>
          <a:solidFill>
            <a:srgbClr val="8AC0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0" name="Rektangel 29">
            <a:extLst>
              <a:ext uri="{FF2B5EF4-FFF2-40B4-BE49-F238E27FC236}">
                <a16:creationId xmlns:a16="http://schemas.microsoft.com/office/drawing/2014/main" id="{54ECFA0F-4A7F-24FC-7BD0-D7E9A2101ACA}"/>
              </a:ext>
            </a:extLst>
          </p:cNvPr>
          <p:cNvSpPr/>
          <p:nvPr/>
        </p:nvSpPr>
        <p:spPr>
          <a:xfrm>
            <a:off x="1997847" y="2845707"/>
            <a:ext cx="2126139" cy="10953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28" name="Bildobjekt 27" descr="En bild som visar Teckensnitt, Grafik, text, grafisk design&#10;&#10;Automatiskt genererad beskrivning">
            <a:extLst>
              <a:ext uri="{FF2B5EF4-FFF2-40B4-BE49-F238E27FC236}">
                <a16:creationId xmlns:a16="http://schemas.microsoft.com/office/drawing/2014/main" id="{F88762B4-F962-097A-C11E-40B8E5EF73AA}"/>
              </a:ext>
            </a:extLst>
          </p:cNvPr>
          <p:cNvPicPr>
            <a:picLocks noChangeAspect="1"/>
          </p:cNvPicPr>
          <p:nvPr/>
        </p:nvPicPr>
        <p:blipFill>
          <a:blip r:embed="rId8"/>
          <a:stretch>
            <a:fillRect/>
          </a:stretch>
        </p:blipFill>
        <p:spPr>
          <a:xfrm>
            <a:off x="3268133" y="4430291"/>
            <a:ext cx="1804426" cy="578214"/>
          </a:xfrm>
          <a:prstGeom prst="rect">
            <a:avLst/>
          </a:prstGeom>
        </p:spPr>
      </p:pic>
      <p:pic>
        <p:nvPicPr>
          <p:cNvPr id="13" name="Bildobjekt 12" descr="En bild som visar Teckensnitt, skärmbild, Grafik, Electric blue&#10;&#10;Automatiskt genererad beskrivning">
            <a:extLst>
              <a:ext uri="{FF2B5EF4-FFF2-40B4-BE49-F238E27FC236}">
                <a16:creationId xmlns:a16="http://schemas.microsoft.com/office/drawing/2014/main" id="{B039BCF8-9BC3-86DD-EC8C-028F8B20EE1E}"/>
              </a:ext>
            </a:extLst>
          </p:cNvPr>
          <p:cNvPicPr>
            <a:picLocks noChangeAspect="1"/>
          </p:cNvPicPr>
          <p:nvPr/>
        </p:nvPicPr>
        <p:blipFill>
          <a:blip r:embed="rId9"/>
          <a:stretch>
            <a:fillRect/>
          </a:stretch>
        </p:blipFill>
        <p:spPr>
          <a:xfrm>
            <a:off x="2427512" y="2943387"/>
            <a:ext cx="1233474" cy="838763"/>
          </a:xfrm>
          <a:prstGeom prst="rect">
            <a:avLst/>
          </a:prstGeom>
        </p:spPr>
      </p:pic>
    </p:spTree>
    <p:extLst>
      <p:ext uri="{BB962C8B-B14F-4D97-AF65-F5344CB8AC3E}">
        <p14:creationId xmlns:p14="http://schemas.microsoft.com/office/powerpoint/2010/main" val="23953547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577F36B8-F91B-B04F-A042-4F0C54732F2A}"/>
              </a:ext>
            </a:extLst>
          </p:cNvPr>
          <p:cNvSpPr>
            <a:spLocks noGrp="1"/>
          </p:cNvSpPr>
          <p:nvPr>
            <p:ph type="sldNum" sz="quarter" idx="4"/>
          </p:nvPr>
        </p:nvSpPr>
        <p:spPr/>
        <p:txBody>
          <a:bodyPr/>
          <a:lstStyle/>
          <a:p>
            <a:fld id="{CB2079F2-58AF-ED44-82D7-E04B2F6FD686}" type="slidenum">
              <a:rPr lang="en-US" smtClean="0"/>
              <a:pPr/>
              <a:t>5</a:t>
            </a:fld>
            <a:endParaRPr lang="en-US" dirty="0"/>
          </a:p>
        </p:txBody>
      </p:sp>
      <p:sp>
        <p:nvSpPr>
          <p:cNvPr id="3" name="Text Placeholder 2">
            <a:extLst>
              <a:ext uri="{FF2B5EF4-FFF2-40B4-BE49-F238E27FC236}">
                <a16:creationId xmlns:a16="http://schemas.microsoft.com/office/drawing/2014/main" id="{E5B9CF45-220F-F144-8835-CD60F437A968}"/>
              </a:ext>
            </a:extLst>
          </p:cNvPr>
          <p:cNvSpPr>
            <a:spLocks noGrp="1"/>
          </p:cNvSpPr>
          <p:nvPr>
            <p:ph type="body" sz="quarter" idx="46"/>
          </p:nvPr>
        </p:nvSpPr>
        <p:spPr/>
        <p:txBody>
          <a:bodyPr>
            <a:normAutofit/>
          </a:bodyPr>
          <a:lstStyle/>
          <a:p>
            <a:r>
              <a:rPr lang="en-US" dirty="0" err="1"/>
              <a:t>Allmänna</a:t>
            </a:r>
            <a:r>
              <a:rPr lang="en-US" dirty="0"/>
              <a:t> </a:t>
            </a:r>
            <a:r>
              <a:rPr lang="en-US" dirty="0" err="1"/>
              <a:t>aspekter</a:t>
            </a:r>
            <a:endParaRPr lang="en-US" dirty="0"/>
          </a:p>
        </p:txBody>
      </p:sp>
      <p:sp>
        <p:nvSpPr>
          <p:cNvPr id="4" name="Text Placeholder 3">
            <a:extLst>
              <a:ext uri="{FF2B5EF4-FFF2-40B4-BE49-F238E27FC236}">
                <a16:creationId xmlns:a16="http://schemas.microsoft.com/office/drawing/2014/main" id="{0563D831-9208-014B-A600-294AECCC4312}"/>
              </a:ext>
            </a:extLst>
          </p:cNvPr>
          <p:cNvSpPr>
            <a:spLocks noGrp="1"/>
          </p:cNvSpPr>
          <p:nvPr>
            <p:ph type="body" sz="quarter" idx="47"/>
          </p:nvPr>
        </p:nvSpPr>
        <p:spPr/>
        <p:txBody>
          <a:bodyPr/>
          <a:lstStyle/>
          <a:p>
            <a:r>
              <a:rPr lang="en-US" sz="2400" dirty="0"/>
              <a:t>1a </a:t>
            </a:r>
            <a:r>
              <a:rPr lang="en-US" sz="2400" dirty="0" err="1"/>
              <a:t>Att</a:t>
            </a:r>
            <a:r>
              <a:rPr lang="en-US" sz="2400" dirty="0"/>
              <a:t> </a:t>
            </a:r>
            <a:r>
              <a:rPr lang="en-US" sz="2400" dirty="0" err="1"/>
              <a:t>förstå</a:t>
            </a:r>
            <a:r>
              <a:rPr lang="en-US" sz="2400" dirty="0"/>
              <a:t> </a:t>
            </a:r>
            <a:r>
              <a:rPr lang="en-US" sz="2400" dirty="0" err="1"/>
              <a:t>hållbarhet</a:t>
            </a:r>
            <a:endParaRPr lang="en-US" sz="2400" dirty="0"/>
          </a:p>
        </p:txBody>
      </p:sp>
      <p:sp>
        <p:nvSpPr>
          <p:cNvPr id="2" name="Text Placeholder 1">
            <a:extLst>
              <a:ext uri="{FF2B5EF4-FFF2-40B4-BE49-F238E27FC236}">
                <a16:creationId xmlns:a16="http://schemas.microsoft.com/office/drawing/2014/main" id="{A3ABB931-CCD6-D843-B1E9-D4224F287032}"/>
              </a:ext>
            </a:extLst>
          </p:cNvPr>
          <p:cNvSpPr>
            <a:spLocks noGrp="1"/>
          </p:cNvSpPr>
          <p:nvPr>
            <p:ph type="body" sz="quarter" idx="32"/>
          </p:nvPr>
        </p:nvSpPr>
        <p:spPr>
          <a:xfrm>
            <a:off x="801602" y="1961267"/>
            <a:ext cx="5956470" cy="7400632"/>
          </a:xfrm>
        </p:spPr>
        <p:txBody>
          <a:bodyPr numCol="1"/>
          <a:lstStyle/>
          <a:p>
            <a:r>
              <a:rPr lang="en-GB" sz="1600" dirty="0">
                <a:latin typeface="Calibri" panose="020F0502020204030204" pitchFamily="34" charset="0"/>
                <a:cs typeface="Calibri" panose="020F0502020204030204" pitchFamily="34" charset="0"/>
              </a:rPr>
              <a:t>Alla pratar om hållbarhet men vad betyder det egentligen?</a:t>
            </a:r>
          </a:p>
          <a:p>
            <a:r>
              <a:rPr lang="en-GB" sz="1600" dirty="0">
                <a:latin typeface="Calibri" panose="020F0502020204030204" pitchFamily="34" charset="0"/>
                <a:cs typeface="Calibri" panose="020F0502020204030204" pitchFamily="34" charset="0"/>
              </a:rPr>
              <a:t>Hållbarhet är en metod för att tillgodose dagens behov utan att kompromissa med kommande generationers förmåga att tillgodose sina egna behov. Det handlar om att balansera ekonomiska, sociala och miljömässiga överväganden för att säkerställa långsiktigt välbefinnande för både människor och planeten. Genom att främja ansvarsfull resursanvändning, social rättvisa och miljöförvaltning syftar hållbarhet till att skapa en motståndskraftig och blomstrande värld för alla.</a:t>
            </a:r>
          </a:p>
          <a:p>
            <a:endParaRPr lang="en-GB" sz="1600" dirty="0">
              <a:latin typeface="Calibri" panose="020F0502020204030204" pitchFamily="34" charset="0"/>
              <a:cs typeface="Calibri" panose="020F0502020204030204" pitchFamily="34" charset="0"/>
            </a:endParaRPr>
          </a:p>
          <a:p>
            <a:r>
              <a:rPr lang="en-GB" sz="1600" dirty="0">
                <a:latin typeface="Calibri" panose="020F0502020204030204" pitchFamily="34" charset="0"/>
                <a:cs typeface="Calibri" panose="020F0502020204030204" pitchFamily="34" charset="0"/>
              </a:rPr>
              <a:t>I dag står mänskligheten inför en brådskande och mångfacetterad utmaning: klimatförändringarna. Klimatförändringar avser långsiktiga förändringar i temperatur, nederbördsmönster, havsnivåer och andra aspekter av jordens klimatsystem, främst orsakade av mänskliga aktiviteter som förbränning av fossila bränslen, avskogning och industriella processer. Detta globala fenomen har långtgående konsekvenser, bland annat mer frekventa och allvarliga extrema väderhändelser, förlust av biologisk mångfald, osäker livsmedels- och vattenförsörjning, stigande havsnivåer och fördrivning av samhällen.</a:t>
            </a:r>
          </a:p>
          <a:p>
            <a:endParaRPr lang="en-GB" sz="1600" dirty="0">
              <a:latin typeface="Calibri" panose="020F0502020204030204" pitchFamily="34" charset="0"/>
              <a:cs typeface="Calibri" panose="020F0502020204030204" pitchFamily="34" charset="0"/>
            </a:endParaRPr>
          </a:p>
          <a:p>
            <a:r>
              <a:rPr lang="en-GB" sz="1600" dirty="0">
                <a:latin typeface="Calibri" panose="020F0502020204030204" pitchFamily="34" charset="0"/>
                <a:cs typeface="Calibri" panose="020F0502020204030204" pitchFamily="34" charset="0"/>
              </a:rPr>
              <a:t>Den vetenskapliga konsensusen är tydlig: klimatförändringarna utgör ett betydande hot mot mänskliga samhällen, ekosystem och ekonomier över hela världen. Det krävs brådskande åtgärder för att mildra effekterna och anpassa sig till de förändringar som redan är på gång. Att övergå till förnybara energikällor, minska utsläppen av växthusgaser, bevara naturliga livsmiljöer, öka motståndskraften mot klimatrelaterade risker och främja internationellt samarbete är några av de viktigaste strategierna som krävs för att ta itu med denna existentiella utmaning. Genom att gå samman och vidta beslutsamma åtgärder kan vi arbeta för en mer hållbar och motståndskraftig framtid för alla.</a:t>
            </a:r>
          </a:p>
          <a:p>
            <a:endParaRPr lang="en-GB" dirty="0"/>
          </a:p>
        </p:txBody>
      </p:sp>
    </p:spTree>
    <p:extLst>
      <p:ext uri="{BB962C8B-B14F-4D97-AF65-F5344CB8AC3E}">
        <p14:creationId xmlns:p14="http://schemas.microsoft.com/office/powerpoint/2010/main" val="33026889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B5E4E8B-69A7-D286-24C9-F4B61BF4D92B}"/>
              </a:ext>
            </a:extLst>
          </p:cNvPr>
          <p:cNvSpPr>
            <a:spLocks noGrp="1"/>
          </p:cNvSpPr>
          <p:nvPr>
            <p:ph type="sldNum" sz="quarter" idx="4"/>
          </p:nvPr>
        </p:nvSpPr>
        <p:spPr/>
        <p:txBody>
          <a:bodyPr/>
          <a:lstStyle/>
          <a:p>
            <a:fld id="{CB2079F2-58AF-ED44-82D7-E04B2F6FD686}" type="slidenum">
              <a:rPr lang="en-US" smtClean="0"/>
              <a:pPr/>
              <a:t>6</a:t>
            </a:fld>
            <a:endParaRPr lang="en-US" dirty="0"/>
          </a:p>
        </p:txBody>
      </p:sp>
      <p:sp>
        <p:nvSpPr>
          <p:cNvPr id="5" name="Text Placeholder 4">
            <a:extLst>
              <a:ext uri="{FF2B5EF4-FFF2-40B4-BE49-F238E27FC236}">
                <a16:creationId xmlns:a16="http://schemas.microsoft.com/office/drawing/2014/main" id="{0D7A4B13-8E97-58B2-1C04-52ABC649FBC3}"/>
              </a:ext>
            </a:extLst>
          </p:cNvPr>
          <p:cNvSpPr>
            <a:spLocks noGrp="1"/>
          </p:cNvSpPr>
          <p:nvPr>
            <p:ph type="body" sz="quarter" idx="32"/>
          </p:nvPr>
        </p:nvSpPr>
        <p:spPr>
          <a:xfrm>
            <a:off x="529287" y="2257665"/>
            <a:ext cx="6228785" cy="7400632"/>
          </a:xfrm>
        </p:spPr>
        <p:txBody>
          <a:bodyPr numCol="1"/>
          <a:lstStyle/>
          <a:p>
            <a:r>
              <a:rPr lang="en-GB" sz="1600" dirty="0">
                <a:latin typeface="Calibri" panose="020F0502020204030204" pitchFamily="34" charset="0"/>
                <a:cs typeface="Calibri" panose="020F0502020204030204" pitchFamily="34" charset="0"/>
              </a:rPr>
              <a:t>Att förstå planetära gränser är avgörande för att utforma ditt ekoturismprojekt. Dessa gränser representerar de gränser inom vilka mänskligheten kan arbeta säkert för att upprätthålla jordens viktiga system och resurser. Genom att hålla oss inom dessa gränser kan vi säkerställa vår planets hälsa och </a:t>
            </a:r>
            <a:r>
              <a:rPr lang="en-GB" sz="1600" dirty="0" err="1">
                <a:latin typeface="Calibri" panose="020F0502020204030204" pitchFamily="34" charset="0"/>
                <a:cs typeface="Calibri" panose="020F0502020204030204" pitchFamily="34" charset="0"/>
              </a:rPr>
              <a:t>framtida</a:t>
            </a:r>
            <a:r>
              <a:rPr lang="en-GB" sz="1600" dirty="0">
                <a:latin typeface="Calibri" panose="020F0502020204030204" pitchFamily="34" charset="0"/>
                <a:cs typeface="Calibri" panose="020F0502020204030204" pitchFamily="34" charset="0"/>
              </a:rPr>
              <a:t> generationers </a:t>
            </a:r>
            <a:r>
              <a:rPr lang="en-GB" sz="1600" dirty="0" err="1">
                <a:latin typeface="Calibri" panose="020F0502020204030204" pitchFamily="34" charset="0"/>
                <a:cs typeface="Calibri" panose="020F0502020204030204" pitchFamily="34" charset="0"/>
              </a:rPr>
              <a:t>välbefinnande</a:t>
            </a:r>
            <a:r>
              <a:rPr lang="en-GB" sz="1600" dirty="0">
                <a:latin typeface="Calibri" panose="020F0502020204030204" pitchFamily="34" charset="0"/>
                <a:cs typeface="Calibri" panose="020F0502020204030204" pitchFamily="34" charset="0"/>
              </a:rPr>
              <a:t>.</a:t>
            </a:r>
            <a:br>
              <a:rPr lang="en-GB" sz="1600" dirty="0">
                <a:latin typeface="Calibri" panose="020F0502020204030204" pitchFamily="34" charset="0"/>
                <a:cs typeface="Calibri" panose="020F0502020204030204" pitchFamily="34" charset="0"/>
              </a:rPr>
            </a:br>
            <a:endParaRPr lang="en-GB" sz="1600" dirty="0">
              <a:latin typeface="Calibri" panose="020F0502020204030204" pitchFamily="34" charset="0"/>
              <a:cs typeface="Calibri" panose="020F0502020204030204" pitchFamily="34" charset="0"/>
            </a:endParaRPr>
          </a:p>
          <a:p>
            <a:r>
              <a:rPr lang="en-GB" sz="1600" dirty="0">
                <a:latin typeface="Calibri" panose="020F0502020204030204" pitchFamily="34" charset="0"/>
                <a:cs typeface="Calibri" panose="020F0502020204030204" pitchFamily="34" charset="0"/>
              </a:rPr>
              <a:t>Förenklat kan man säga att planetära gränser är som skyddsräcken som hjälper oss att navigera i utmaningarna med hållbar utveckling. De vägleder oss i att göra val som skyddar ekosystemen, den biologiska mångfalden och klimatstabiliteten. Genom att ta hänsyn till dessa gränser i din projektdesign kan du se till att din ekoturismsatsning respekterar miljöns naturliga gränser, minimerar skador och maximerar fördelarna för både människor och planeten.</a:t>
            </a:r>
          </a:p>
          <a:p>
            <a:br>
              <a:rPr lang="en-GB" sz="1600" dirty="0">
                <a:latin typeface="Calibri" panose="020F0502020204030204" pitchFamily="34" charset="0"/>
                <a:cs typeface="Calibri" panose="020F0502020204030204" pitchFamily="34" charset="0"/>
              </a:rPr>
            </a:br>
            <a:r>
              <a:rPr lang="en-GB" sz="1600" dirty="0">
                <a:latin typeface="Calibri" panose="020F0502020204030204" pitchFamily="34" charset="0"/>
                <a:cs typeface="Calibri" panose="020F0502020204030204" pitchFamily="34" charset="0"/>
              </a:rPr>
              <a:t>De "planetära gränserna" hänvisar till de nio planetära processer som forskare identifierat som nödvändiga för att upprätthålla ekologisk balans och jordens stabilitet som ett levande system. Dessa gränser föreslogs för att hjälpa till att definiera ett "säkert driftsutrymme" inom vilket mänskligheten kan frodas utan att kompromissa med miljöförhållanden och livsuppehållande resurser. De nio planetariska gränserna är följande:</a:t>
            </a:r>
          </a:p>
          <a:p>
            <a:endParaRPr lang="en-GB" sz="1600" dirty="0">
              <a:latin typeface="Calibri" panose="020F0502020204030204" pitchFamily="34" charset="0"/>
              <a:cs typeface="Calibri" panose="020F0502020204030204" pitchFamily="34" charset="0"/>
            </a:endParaRPr>
          </a:p>
          <a:p>
            <a:endParaRPr lang="en-GB" dirty="0"/>
          </a:p>
        </p:txBody>
      </p:sp>
      <p:sp>
        <p:nvSpPr>
          <p:cNvPr id="3" name="Text Placeholder 2">
            <a:extLst>
              <a:ext uri="{FF2B5EF4-FFF2-40B4-BE49-F238E27FC236}">
                <a16:creationId xmlns:a16="http://schemas.microsoft.com/office/drawing/2014/main" id="{602B69E6-7845-1C5C-243C-3CCBD78245C5}"/>
              </a:ext>
            </a:extLst>
          </p:cNvPr>
          <p:cNvSpPr>
            <a:spLocks noGrp="1"/>
          </p:cNvSpPr>
          <p:nvPr>
            <p:ph type="body" sz="quarter" idx="46"/>
          </p:nvPr>
        </p:nvSpPr>
        <p:spPr/>
        <p:txBody>
          <a:bodyPr>
            <a:normAutofit/>
          </a:bodyPr>
          <a:lstStyle/>
          <a:p>
            <a:r>
              <a:rPr lang="en-GB" dirty="0" err="1"/>
              <a:t>Att</a:t>
            </a:r>
            <a:r>
              <a:rPr lang="en-GB" dirty="0"/>
              <a:t> </a:t>
            </a:r>
            <a:r>
              <a:rPr lang="en-GB" dirty="0" err="1"/>
              <a:t>lära</a:t>
            </a:r>
            <a:r>
              <a:rPr lang="en-GB" dirty="0"/>
              <a:t> sig om </a:t>
            </a:r>
            <a:r>
              <a:rPr lang="en-GB" dirty="0" err="1"/>
              <a:t>planetens</a:t>
            </a:r>
            <a:r>
              <a:rPr lang="en-GB" dirty="0"/>
              <a:t> </a:t>
            </a:r>
            <a:r>
              <a:rPr lang="en-GB" dirty="0" err="1"/>
              <a:t>gränser</a:t>
            </a:r>
            <a:endParaRPr lang="en-GB" dirty="0"/>
          </a:p>
        </p:txBody>
      </p:sp>
      <p:sp>
        <p:nvSpPr>
          <p:cNvPr id="4" name="Text Placeholder 3">
            <a:extLst>
              <a:ext uri="{FF2B5EF4-FFF2-40B4-BE49-F238E27FC236}">
                <a16:creationId xmlns:a16="http://schemas.microsoft.com/office/drawing/2014/main" id="{B6EAB8B1-D6BB-C93C-5D85-9ADFC1A254B7}"/>
              </a:ext>
            </a:extLst>
          </p:cNvPr>
          <p:cNvSpPr>
            <a:spLocks noGrp="1"/>
          </p:cNvSpPr>
          <p:nvPr>
            <p:ph type="body" sz="quarter" idx="47"/>
          </p:nvPr>
        </p:nvSpPr>
        <p:spPr/>
        <p:txBody>
          <a:bodyPr>
            <a:normAutofit/>
          </a:bodyPr>
          <a:lstStyle/>
          <a:p>
            <a:r>
              <a:rPr lang="en-US" sz="2800" dirty="0"/>
              <a:t>1a </a:t>
            </a:r>
            <a:r>
              <a:rPr lang="en-US" sz="2800" dirty="0" err="1"/>
              <a:t>Att</a:t>
            </a:r>
            <a:r>
              <a:rPr lang="en-US" sz="2800" dirty="0"/>
              <a:t> </a:t>
            </a:r>
            <a:r>
              <a:rPr lang="en-US" sz="2800" dirty="0" err="1"/>
              <a:t>förstå</a:t>
            </a:r>
            <a:r>
              <a:rPr lang="en-US" sz="2800" dirty="0"/>
              <a:t> </a:t>
            </a:r>
            <a:r>
              <a:rPr lang="en-US" sz="2800" dirty="0" err="1"/>
              <a:t>hållbarhet</a:t>
            </a:r>
            <a:endParaRPr lang="en-US" sz="2800" dirty="0"/>
          </a:p>
        </p:txBody>
      </p:sp>
    </p:spTree>
    <p:extLst>
      <p:ext uri="{BB962C8B-B14F-4D97-AF65-F5344CB8AC3E}">
        <p14:creationId xmlns:p14="http://schemas.microsoft.com/office/powerpoint/2010/main" val="39089024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6929BC-9E27-69FB-5C1B-EE43A506709E}"/>
            </a:ext>
          </a:extLst>
        </p:cNvPr>
        <p:cNvGrpSpPr/>
        <p:nvPr/>
      </p:nvGrpSpPr>
      <p:grpSpPr>
        <a:xfrm>
          <a:off x="0" y="0"/>
          <a:ext cx="0" cy="0"/>
          <a:chOff x="0" y="0"/>
          <a:chExt cx="0" cy="0"/>
        </a:xfrm>
      </p:grpSpPr>
      <p:sp>
        <p:nvSpPr>
          <p:cNvPr id="6" name="Rektangel 5">
            <a:extLst>
              <a:ext uri="{FF2B5EF4-FFF2-40B4-BE49-F238E27FC236}">
                <a16:creationId xmlns:a16="http://schemas.microsoft.com/office/drawing/2014/main" id="{61B3ABE8-8A38-CDB5-18C5-7757798EFCC2}"/>
              </a:ext>
            </a:extLst>
          </p:cNvPr>
          <p:cNvSpPr/>
          <p:nvPr/>
        </p:nvSpPr>
        <p:spPr>
          <a:xfrm>
            <a:off x="0" y="8288449"/>
            <a:ext cx="3299268" cy="24033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Slide Number Placeholder 1">
            <a:extLst>
              <a:ext uri="{FF2B5EF4-FFF2-40B4-BE49-F238E27FC236}">
                <a16:creationId xmlns:a16="http://schemas.microsoft.com/office/drawing/2014/main" id="{0EABC1D6-30E7-CA93-661C-EF2437071486}"/>
              </a:ext>
            </a:extLst>
          </p:cNvPr>
          <p:cNvSpPr>
            <a:spLocks noGrp="1"/>
          </p:cNvSpPr>
          <p:nvPr>
            <p:ph type="sldNum" sz="quarter" idx="4"/>
          </p:nvPr>
        </p:nvSpPr>
        <p:spPr/>
        <p:txBody>
          <a:bodyPr/>
          <a:lstStyle/>
          <a:p>
            <a:fld id="{CB2079F2-58AF-ED44-82D7-E04B2F6FD686}" type="slidenum">
              <a:rPr lang="en-US" smtClean="0"/>
              <a:pPr/>
              <a:t>7</a:t>
            </a:fld>
            <a:endParaRPr lang="en-US" dirty="0"/>
          </a:p>
        </p:txBody>
      </p:sp>
      <p:sp>
        <p:nvSpPr>
          <p:cNvPr id="5" name="Text Placeholder 4">
            <a:extLst>
              <a:ext uri="{FF2B5EF4-FFF2-40B4-BE49-F238E27FC236}">
                <a16:creationId xmlns:a16="http://schemas.microsoft.com/office/drawing/2014/main" id="{D1288193-3D1C-82F9-10BD-B62AEFFF13A3}"/>
              </a:ext>
            </a:extLst>
          </p:cNvPr>
          <p:cNvSpPr>
            <a:spLocks noGrp="1"/>
          </p:cNvSpPr>
          <p:nvPr>
            <p:ph type="body" sz="quarter" idx="32"/>
          </p:nvPr>
        </p:nvSpPr>
        <p:spPr>
          <a:xfrm>
            <a:off x="801602" y="1990965"/>
            <a:ext cx="5956470" cy="7400632"/>
          </a:xfrm>
        </p:spPr>
        <p:txBody>
          <a:bodyPr numCol="1"/>
          <a:lstStyle/>
          <a:p>
            <a:r>
              <a:rPr lang="en-GB" sz="1500" b="1" dirty="0">
                <a:latin typeface="Calibri" panose="020F0502020204030204" pitchFamily="34" charset="0"/>
                <a:cs typeface="Calibri" panose="020F0502020204030204" pitchFamily="34" charset="0"/>
              </a:rPr>
              <a:t>Klimatförändringar: </a:t>
            </a:r>
            <a:r>
              <a:rPr lang="en-GB" sz="1500" dirty="0">
                <a:latin typeface="Calibri" panose="020F0502020204030204" pitchFamily="34" charset="0"/>
                <a:cs typeface="Calibri" panose="020F0502020204030204" pitchFamily="34" charset="0"/>
              </a:rPr>
              <a:t>Detta avser förändringen i nivåer av koldioxid och andra växthusgaser, vilket kan leda till allvarliga klimatstörningar.</a:t>
            </a:r>
          </a:p>
          <a:p>
            <a:br>
              <a:rPr lang="en-GB" sz="1500" b="1" dirty="0">
                <a:latin typeface="Calibri" panose="020F0502020204030204" pitchFamily="34" charset="0"/>
                <a:cs typeface="Calibri" panose="020F0502020204030204" pitchFamily="34" charset="0"/>
              </a:rPr>
            </a:br>
            <a:r>
              <a:rPr lang="en-GB" sz="1500" b="1" dirty="0">
                <a:latin typeface="Calibri" panose="020F0502020204030204" pitchFamily="34" charset="0"/>
                <a:cs typeface="Calibri" panose="020F0502020204030204" pitchFamily="34" charset="0"/>
              </a:rPr>
              <a:t>Biologisk mångfald: </a:t>
            </a:r>
            <a:r>
              <a:rPr lang="en-GB" sz="1500" dirty="0">
                <a:latin typeface="Calibri" panose="020F0502020204030204" pitchFamily="34" charset="0"/>
                <a:cs typeface="Calibri" panose="020F0502020204030204" pitchFamily="34" charset="0"/>
              </a:rPr>
              <a:t>Förlust av biologisk mångfald på grund av faktorer som förstörelse av livsmiljöer, föroreningar och invasiva arter kan äventyra ekosystemen och de tjänster de tillhandahåller.</a:t>
            </a:r>
          </a:p>
          <a:p>
            <a:br>
              <a:rPr lang="en-GB" sz="1500" b="1" dirty="0">
                <a:latin typeface="Calibri" panose="020F0502020204030204" pitchFamily="34" charset="0"/>
                <a:cs typeface="Calibri" panose="020F0502020204030204" pitchFamily="34" charset="0"/>
              </a:rPr>
            </a:br>
            <a:r>
              <a:rPr lang="en-GB" sz="1500" b="1" dirty="0">
                <a:latin typeface="Calibri" panose="020F0502020204030204" pitchFamily="34" charset="0"/>
                <a:cs typeface="Calibri" panose="020F0502020204030204" pitchFamily="34" charset="0"/>
              </a:rPr>
              <a:t>Förändrad markanvändning: </a:t>
            </a:r>
            <a:r>
              <a:rPr lang="en-GB" sz="1500" dirty="0">
                <a:latin typeface="Calibri" panose="020F0502020204030204" pitchFamily="34" charset="0"/>
                <a:cs typeface="Calibri" panose="020F0502020204030204" pitchFamily="34" charset="0"/>
              </a:rPr>
              <a:t>Omvandling av naturlig mark till jordbruks-, stads- och industrimark kan leda till minskad markproduktivitet och förstörelse av ekosystem.</a:t>
            </a:r>
          </a:p>
          <a:p>
            <a:br>
              <a:rPr lang="en-GB" sz="1500" b="1" dirty="0">
                <a:latin typeface="Calibri" panose="020F0502020204030204" pitchFamily="34" charset="0"/>
                <a:cs typeface="Calibri" panose="020F0502020204030204" pitchFamily="34" charset="0"/>
              </a:rPr>
            </a:br>
            <a:r>
              <a:rPr lang="en-GB" sz="1500" b="1" dirty="0">
                <a:latin typeface="Calibri" panose="020F0502020204030204" pitchFamily="34" charset="0"/>
                <a:cs typeface="Calibri" panose="020F0502020204030204" pitchFamily="34" charset="0"/>
              </a:rPr>
              <a:t>Kväve biogeokemisk cykel: </a:t>
            </a:r>
            <a:r>
              <a:rPr lang="en-GB" sz="1500" dirty="0">
                <a:latin typeface="Calibri" panose="020F0502020204030204" pitchFamily="34" charset="0"/>
                <a:cs typeface="Calibri" panose="020F0502020204030204" pitchFamily="34" charset="0"/>
              </a:rPr>
              <a:t>För höga halter av kväveföreningar i miljön, främst till följd av användning av gödningsmedel och andra mänskliga aktiviteter, kan leda till skadliga konsekvenser som vattenföroreningar och förlust av biologisk mångfald.</a:t>
            </a:r>
          </a:p>
          <a:p>
            <a:br>
              <a:rPr lang="en-GB" sz="1500" b="1" dirty="0">
                <a:latin typeface="Calibri" panose="020F0502020204030204" pitchFamily="34" charset="0"/>
                <a:cs typeface="Calibri" panose="020F0502020204030204" pitchFamily="34" charset="0"/>
              </a:rPr>
            </a:br>
            <a:r>
              <a:rPr lang="en-GB" sz="1500" b="1" dirty="0">
                <a:latin typeface="Calibri" panose="020F0502020204030204" pitchFamily="34" charset="0"/>
                <a:cs typeface="Calibri" panose="020F0502020204030204" pitchFamily="34" charset="0"/>
              </a:rPr>
              <a:t>Fosfor biogeokemiska kretslopp: </a:t>
            </a:r>
            <a:r>
              <a:rPr lang="en-GB" sz="1500" dirty="0">
                <a:latin typeface="Calibri" panose="020F0502020204030204" pitchFamily="34" charset="0"/>
                <a:cs typeface="Calibri" panose="020F0502020204030204" pitchFamily="34" charset="0"/>
              </a:rPr>
              <a:t>Överdriven fosforanvändning inom jordbruket och andra industrier kan leda till förorening av vatten och ekosystem samt störningar i biogeokemiska kretslopp.</a:t>
            </a:r>
          </a:p>
          <a:p>
            <a:br>
              <a:rPr lang="en-GB" sz="1500" b="1" dirty="0">
                <a:latin typeface="Calibri" panose="020F0502020204030204" pitchFamily="34" charset="0"/>
                <a:cs typeface="Calibri" panose="020F0502020204030204" pitchFamily="34" charset="0"/>
              </a:rPr>
            </a:br>
            <a:r>
              <a:rPr lang="en-GB" sz="1500" b="1" dirty="0">
                <a:latin typeface="Calibri" panose="020F0502020204030204" pitchFamily="34" charset="0"/>
                <a:cs typeface="Calibri" panose="020F0502020204030204" pitchFamily="34" charset="0"/>
              </a:rPr>
              <a:t>Sötvattensanvändning: </a:t>
            </a:r>
            <a:r>
              <a:rPr lang="en-GB" sz="1500" dirty="0">
                <a:latin typeface="Calibri" panose="020F0502020204030204" pitchFamily="34" charset="0"/>
                <a:cs typeface="Calibri" panose="020F0502020204030204" pitchFamily="34" charset="0"/>
              </a:rPr>
              <a:t>Överexploatering av sötvattenresurser kan leda till vattenbrist, vattenrelaterade konflikter och påverkan på akvatiska ekosystem.</a:t>
            </a:r>
          </a:p>
          <a:p>
            <a:br>
              <a:rPr lang="en-GB" sz="1500" b="1" dirty="0">
                <a:latin typeface="Calibri" panose="020F0502020204030204" pitchFamily="34" charset="0"/>
                <a:cs typeface="Calibri" panose="020F0502020204030204" pitchFamily="34" charset="0"/>
              </a:rPr>
            </a:br>
            <a:r>
              <a:rPr lang="en-GB" sz="1500" b="1" dirty="0">
                <a:latin typeface="Calibri" panose="020F0502020204030204" pitchFamily="34" charset="0"/>
                <a:cs typeface="Calibri" panose="020F0502020204030204" pitchFamily="34" charset="0"/>
              </a:rPr>
              <a:t>Förändrad markanvändning: </a:t>
            </a:r>
            <a:r>
              <a:rPr lang="en-GB" sz="1500" dirty="0">
                <a:latin typeface="Calibri" panose="020F0502020204030204" pitchFamily="34" charset="0"/>
                <a:cs typeface="Calibri" panose="020F0502020204030204" pitchFamily="34" charset="0"/>
              </a:rPr>
              <a:t>Avskogning, urbanisering och andra förändringar i markanvändningen kan leda till förlust av naturliga livsmiljöer, minskad biologisk mångfald och störningar i biogeokemiska cykler.</a:t>
            </a:r>
          </a:p>
          <a:p>
            <a:br>
              <a:rPr lang="en-GB" sz="1500" b="1" dirty="0">
                <a:latin typeface="Calibri" panose="020F0502020204030204" pitchFamily="34" charset="0"/>
                <a:cs typeface="Calibri" panose="020F0502020204030204" pitchFamily="34" charset="0"/>
              </a:rPr>
            </a:br>
            <a:r>
              <a:rPr lang="en-GB" sz="1500" b="1" dirty="0">
                <a:latin typeface="Calibri" panose="020F0502020204030204" pitchFamily="34" charset="0"/>
                <a:cs typeface="Calibri" panose="020F0502020204030204" pitchFamily="34" charset="0"/>
              </a:rPr>
              <a:t>Giftig kemisk förorening: </a:t>
            </a:r>
            <a:r>
              <a:rPr lang="en-GB" sz="1500" dirty="0">
                <a:latin typeface="Calibri" panose="020F0502020204030204" pitchFamily="34" charset="0"/>
                <a:cs typeface="Calibri" panose="020F0502020204030204" pitchFamily="34" charset="0"/>
              </a:rPr>
              <a:t>Användning av giftiga kemikalier inom jordbruk, industri och andra aktiviteter kan leda till luft-, vatten- och markföroreningar samt effekter på människors och miljöns hälsa.</a:t>
            </a:r>
          </a:p>
          <a:p>
            <a:br>
              <a:rPr lang="en-GB" sz="1500" b="1" dirty="0">
                <a:latin typeface="Calibri" panose="020F0502020204030204" pitchFamily="34" charset="0"/>
                <a:cs typeface="Calibri" panose="020F0502020204030204" pitchFamily="34" charset="0"/>
              </a:rPr>
            </a:br>
            <a:r>
              <a:rPr lang="en-GB" sz="1500" b="1" dirty="0">
                <a:latin typeface="Calibri" panose="020F0502020204030204" pitchFamily="34" charset="0"/>
                <a:cs typeface="Calibri" panose="020F0502020204030204" pitchFamily="34" charset="0"/>
              </a:rPr>
              <a:t>Havsförsurning: </a:t>
            </a:r>
            <a:r>
              <a:rPr lang="en-GB" sz="1500" dirty="0">
                <a:latin typeface="Calibri" panose="020F0502020204030204" pitchFamily="34" charset="0"/>
                <a:cs typeface="Calibri" panose="020F0502020204030204" pitchFamily="34" charset="0"/>
              </a:rPr>
              <a:t>Ökade koldioxidnivåer i atmosfären leder till havsförsurning, vilket kan få allvarliga konsekvenser för marina ekosystem och arter som är beroende av dem.</a:t>
            </a:r>
          </a:p>
          <a:p>
            <a:endParaRPr lang="en-GB" sz="1500" dirty="0"/>
          </a:p>
          <a:p>
            <a:endParaRPr lang="en-GB" sz="1500" dirty="0"/>
          </a:p>
        </p:txBody>
      </p:sp>
      <p:sp>
        <p:nvSpPr>
          <p:cNvPr id="3" name="Text Placeholder 2">
            <a:extLst>
              <a:ext uri="{FF2B5EF4-FFF2-40B4-BE49-F238E27FC236}">
                <a16:creationId xmlns:a16="http://schemas.microsoft.com/office/drawing/2014/main" id="{15EDCE58-5835-4873-8834-A8034147DCC9}"/>
              </a:ext>
            </a:extLst>
          </p:cNvPr>
          <p:cNvSpPr>
            <a:spLocks noGrp="1"/>
          </p:cNvSpPr>
          <p:nvPr>
            <p:ph type="body" sz="quarter" idx="46"/>
          </p:nvPr>
        </p:nvSpPr>
        <p:spPr/>
        <p:txBody>
          <a:bodyPr>
            <a:normAutofit/>
          </a:bodyPr>
          <a:lstStyle/>
          <a:p>
            <a:r>
              <a:rPr lang="en-GB" dirty="0"/>
              <a:t>Att lära sig om planetens gränser</a:t>
            </a:r>
          </a:p>
        </p:txBody>
      </p:sp>
      <p:sp>
        <p:nvSpPr>
          <p:cNvPr id="4" name="Text Placeholder 3">
            <a:extLst>
              <a:ext uri="{FF2B5EF4-FFF2-40B4-BE49-F238E27FC236}">
                <a16:creationId xmlns:a16="http://schemas.microsoft.com/office/drawing/2014/main" id="{39D3D124-7529-6DD8-2DDD-4B5244D46B2F}"/>
              </a:ext>
            </a:extLst>
          </p:cNvPr>
          <p:cNvSpPr>
            <a:spLocks noGrp="1"/>
          </p:cNvSpPr>
          <p:nvPr>
            <p:ph type="body" sz="quarter" idx="47"/>
          </p:nvPr>
        </p:nvSpPr>
        <p:spPr/>
        <p:txBody>
          <a:bodyPr>
            <a:normAutofit/>
          </a:bodyPr>
          <a:lstStyle/>
          <a:p>
            <a:r>
              <a:rPr lang="en-US" sz="2800" dirty="0"/>
              <a:t>1a Att förstå hållbarhet</a:t>
            </a:r>
          </a:p>
        </p:txBody>
      </p:sp>
    </p:spTree>
    <p:extLst>
      <p:ext uri="{BB962C8B-B14F-4D97-AF65-F5344CB8AC3E}">
        <p14:creationId xmlns:p14="http://schemas.microsoft.com/office/powerpoint/2010/main" val="24231847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7CDE85-187F-DCCF-BB0A-599BAB1C53F8}"/>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46324F5-5A45-0CBF-161E-26726E8FDE64}"/>
              </a:ext>
            </a:extLst>
          </p:cNvPr>
          <p:cNvSpPr>
            <a:spLocks noGrp="1"/>
          </p:cNvSpPr>
          <p:nvPr>
            <p:ph type="sldNum" sz="quarter" idx="4"/>
          </p:nvPr>
        </p:nvSpPr>
        <p:spPr/>
        <p:txBody>
          <a:bodyPr/>
          <a:lstStyle/>
          <a:p>
            <a:fld id="{CB2079F2-58AF-ED44-82D7-E04B2F6FD686}" type="slidenum">
              <a:rPr lang="en-US" smtClean="0"/>
              <a:pPr/>
              <a:t>8</a:t>
            </a:fld>
            <a:endParaRPr lang="en-US" dirty="0"/>
          </a:p>
        </p:txBody>
      </p:sp>
      <p:sp>
        <p:nvSpPr>
          <p:cNvPr id="5" name="Text Placeholder 4">
            <a:extLst>
              <a:ext uri="{FF2B5EF4-FFF2-40B4-BE49-F238E27FC236}">
                <a16:creationId xmlns:a16="http://schemas.microsoft.com/office/drawing/2014/main" id="{56330C94-6502-AE06-7916-F350003A0E7E}"/>
              </a:ext>
            </a:extLst>
          </p:cNvPr>
          <p:cNvSpPr>
            <a:spLocks noGrp="1"/>
          </p:cNvSpPr>
          <p:nvPr>
            <p:ph type="body" sz="quarter" idx="32"/>
          </p:nvPr>
        </p:nvSpPr>
        <p:spPr>
          <a:xfrm>
            <a:off x="801602" y="2257665"/>
            <a:ext cx="5956470" cy="7400632"/>
          </a:xfrm>
        </p:spPr>
        <p:txBody>
          <a:bodyPr numCol="1"/>
          <a:lstStyle/>
          <a:p>
            <a:endParaRPr lang="en-GB" dirty="0"/>
          </a:p>
          <a:p>
            <a:r>
              <a:rPr lang="en-GB" sz="1600" dirty="0">
                <a:latin typeface="Calibri" panose="020F0502020204030204" pitchFamily="34" charset="0"/>
                <a:cs typeface="Calibri" panose="020F0502020204030204" pitchFamily="34" charset="0"/>
              </a:rPr>
              <a:t>Dessa nio planetära gränser är sammankopplade och bestämmer jordens förmåga att upprätthålla miljöförhållanden som är gynnsamma för liv. Genom att respektera dem kan mänskligheten undvika irreparabel skada på vår planet och säkerställa en hållbar framtid för kommande generationer.</a:t>
            </a:r>
          </a:p>
          <a:p>
            <a:endParaRPr lang="en-GB" dirty="0"/>
          </a:p>
          <a:p>
            <a:endParaRPr lang="en-GB" dirty="0"/>
          </a:p>
          <a:p>
            <a:endParaRPr lang="en-GB" dirty="0"/>
          </a:p>
        </p:txBody>
      </p:sp>
      <p:sp>
        <p:nvSpPr>
          <p:cNvPr id="3" name="Text Placeholder 2">
            <a:extLst>
              <a:ext uri="{FF2B5EF4-FFF2-40B4-BE49-F238E27FC236}">
                <a16:creationId xmlns:a16="http://schemas.microsoft.com/office/drawing/2014/main" id="{95A2F523-A73A-5E7B-897C-AE3BEE813DDF}"/>
              </a:ext>
            </a:extLst>
          </p:cNvPr>
          <p:cNvSpPr>
            <a:spLocks noGrp="1"/>
          </p:cNvSpPr>
          <p:nvPr>
            <p:ph type="body" sz="quarter" idx="46"/>
          </p:nvPr>
        </p:nvSpPr>
        <p:spPr/>
        <p:txBody>
          <a:bodyPr>
            <a:normAutofit/>
          </a:bodyPr>
          <a:lstStyle/>
          <a:p>
            <a:r>
              <a:rPr lang="en-GB" dirty="0"/>
              <a:t>Att lära sig om planetens gränser</a:t>
            </a:r>
          </a:p>
        </p:txBody>
      </p:sp>
      <p:sp>
        <p:nvSpPr>
          <p:cNvPr id="4" name="Text Placeholder 3">
            <a:extLst>
              <a:ext uri="{FF2B5EF4-FFF2-40B4-BE49-F238E27FC236}">
                <a16:creationId xmlns:a16="http://schemas.microsoft.com/office/drawing/2014/main" id="{8C468434-9EBC-4586-ADB7-213F2876AFA4}"/>
              </a:ext>
            </a:extLst>
          </p:cNvPr>
          <p:cNvSpPr>
            <a:spLocks noGrp="1"/>
          </p:cNvSpPr>
          <p:nvPr>
            <p:ph type="body" sz="quarter" idx="47"/>
          </p:nvPr>
        </p:nvSpPr>
        <p:spPr/>
        <p:txBody>
          <a:bodyPr>
            <a:normAutofit/>
          </a:bodyPr>
          <a:lstStyle/>
          <a:p>
            <a:r>
              <a:rPr lang="en-US" sz="2800" dirty="0"/>
              <a:t>1a Att förstå hållbarhet</a:t>
            </a:r>
          </a:p>
        </p:txBody>
      </p:sp>
      <p:pic>
        <p:nvPicPr>
          <p:cNvPr id="1032" name="Picture 8" descr="Une image contenant diagramme, origami, conception&#10;&#10;Description générée automatiquement">
            <a:extLst>
              <a:ext uri="{FF2B5EF4-FFF2-40B4-BE49-F238E27FC236}">
                <a16:creationId xmlns:a16="http://schemas.microsoft.com/office/drawing/2014/main" id="{60292B70-8B66-D93D-4A7E-FDF1D7896B1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1602" y="4030067"/>
            <a:ext cx="5511800" cy="2286000"/>
          </a:xfrm>
          <a:prstGeom prst="rect">
            <a:avLst/>
          </a:prstGeom>
          <a:noFill/>
          <a:extLst>
            <a:ext uri="{909E8E84-426E-40DD-AFC4-6F175D3DCCD1}">
              <a14:hiddenFill xmlns:a14="http://schemas.microsoft.com/office/drawing/2010/main">
                <a:solidFill>
                  <a:srgbClr val="FFFFFF"/>
                </a:solidFill>
              </a14:hiddenFill>
            </a:ext>
          </a:extLst>
        </p:spPr>
      </p:pic>
      <p:sp>
        <p:nvSpPr>
          <p:cNvPr id="7" name="textruta 6">
            <a:extLst>
              <a:ext uri="{FF2B5EF4-FFF2-40B4-BE49-F238E27FC236}">
                <a16:creationId xmlns:a16="http://schemas.microsoft.com/office/drawing/2014/main" id="{4C8FAD99-77FA-72D5-2F35-9377D81669C5}"/>
              </a:ext>
            </a:extLst>
          </p:cNvPr>
          <p:cNvSpPr txBox="1"/>
          <p:nvPr/>
        </p:nvSpPr>
        <p:spPr>
          <a:xfrm>
            <a:off x="870574" y="6316067"/>
            <a:ext cx="5373856" cy="507831"/>
          </a:xfrm>
          <a:prstGeom prst="rect">
            <a:avLst/>
          </a:prstGeom>
          <a:noFill/>
        </p:spPr>
        <p:txBody>
          <a:bodyPr wrap="square">
            <a:spAutoFit/>
          </a:bodyPr>
          <a:lstStyle/>
          <a:p>
            <a:r>
              <a:rPr lang="sv-SE" sz="900" b="0" i="0" dirty="0">
                <a:solidFill>
                  <a:srgbClr val="6D6E71"/>
                </a:solidFill>
                <a:effectLst/>
                <a:latin typeface="Calibri" panose="020F0502020204030204" pitchFamily="34" charset="0"/>
                <a:cs typeface="Calibri" panose="020F0502020204030204" pitchFamily="34" charset="0"/>
              </a:rPr>
              <a:t>Utvecklingen av ramverket för planetära gränser. Licensierad under CC BY-NC-ND 3.0 (Källa: Azote för Stockholm Resilience Centre, Stockholms universitet. Baserat på Richardson et al. 2023, Steffen et al. 2015 och Rockström et al. 2009)</a:t>
            </a:r>
            <a:endParaRPr lang="sv-SE" sz="900" dirty="0">
              <a:solidFill>
                <a:srgbClr val="6D6E7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558533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4BD4FE-6315-F122-F580-F2C7886C9AB8}"/>
            </a:ext>
          </a:extLst>
        </p:cNvPr>
        <p:cNvGrpSpPr/>
        <p:nvPr/>
      </p:nvGrpSpPr>
      <p:grpSpPr>
        <a:xfrm>
          <a:off x="0" y="0"/>
          <a:ext cx="0" cy="0"/>
          <a:chOff x="0" y="0"/>
          <a:chExt cx="0" cy="0"/>
        </a:xfrm>
      </p:grpSpPr>
      <p:sp>
        <p:nvSpPr>
          <p:cNvPr id="6" name="Rektangel 5">
            <a:extLst>
              <a:ext uri="{FF2B5EF4-FFF2-40B4-BE49-F238E27FC236}">
                <a16:creationId xmlns:a16="http://schemas.microsoft.com/office/drawing/2014/main" id="{41E7148A-5CB1-336F-F082-0C22F33D576B}"/>
              </a:ext>
            </a:extLst>
          </p:cNvPr>
          <p:cNvSpPr/>
          <p:nvPr/>
        </p:nvSpPr>
        <p:spPr>
          <a:xfrm>
            <a:off x="0" y="8288449"/>
            <a:ext cx="3299268" cy="24033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Slide Number Placeholder 1">
            <a:extLst>
              <a:ext uri="{FF2B5EF4-FFF2-40B4-BE49-F238E27FC236}">
                <a16:creationId xmlns:a16="http://schemas.microsoft.com/office/drawing/2014/main" id="{0A1754AC-1142-C744-45FD-8F2DB5BC95CC}"/>
              </a:ext>
            </a:extLst>
          </p:cNvPr>
          <p:cNvSpPr>
            <a:spLocks noGrp="1"/>
          </p:cNvSpPr>
          <p:nvPr>
            <p:ph type="sldNum" sz="quarter" idx="4"/>
          </p:nvPr>
        </p:nvSpPr>
        <p:spPr/>
        <p:txBody>
          <a:bodyPr/>
          <a:lstStyle/>
          <a:p>
            <a:fld id="{CB2079F2-58AF-ED44-82D7-E04B2F6FD686}" type="slidenum">
              <a:rPr lang="en-US" smtClean="0"/>
              <a:pPr/>
              <a:t>9</a:t>
            </a:fld>
            <a:endParaRPr lang="en-US" dirty="0"/>
          </a:p>
        </p:txBody>
      </p:sp>
      <p:sp>
        <p:nvSpPr>
          <p:cNvPr id="5" name="Text Placeholder 4">
            <a:extLst>
              <a:ext uri="{FF2B5EF4-FFF2-40B4-BE49-F238E27FC236}">
                <a16:creationId xmlns:a16="http://schemas.microsoft.com/office/drawing/2014/main" id="{4B58059D-4EB3-0F2E-C3BE-D38BDBFC72CA}"/>
              </a:ext>
            </a:extLst>
          </p:cNvPr>
          <p:cNvSpPr>
            <a:spLocks noGrp="1"/>
          </p:cNvSpPr>
          <p:nvPr>
            <p:ph type="body" sz="quarter" idx="32"/>
          </p:nvPr>
        </p:nvSpPr>
        <p:spPr>
          <a:xfrm>
            <a:off x="635000" y="1965780"/>
            <a:ext cx="6123072" cy="7400632"/>
          </a:xfrm>
        </p:spPr>
        <p:txBody>
          <a:bodyPr numCol="1"/>
          <a:lstStyle/>
          <a:p>
            <a:r>
              <a:rPr lang="en-GB" dirty="0">
                <a:latin typeface="Calibri" panose="020F0502020204030204" pitchFamily="34" charset="0"/>
                <a:cs typeface="Calibri" panose="020F0502020204030204" pitchFamily="34" charset="0"/>
              </a:rPr>
              <a:t>IPCC, eller Intergovernmental Panel on Climate Change, skapades 1988 av Meteorologiska världsorganisationen (WMO) och FN:s miljöprogram (UNEP). Dess huvudsakliga syfte är att ge regeringar över hela världen vetenskaplig information för att hjälpa dem att utforma klimatpolitik. IPCC:s rapporter, som gjorts med hjälp av tusentals experter, används i de internationella klimatförhandlingarna.</a:t>
            </a:r>
          </a:p>
          <a:p>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IPCC består av regeringar från FN eller WMO, totalt 195 länder. Experter ger frivilligt sin tid för att granska vetenskapliga artiklar och göra detaljerade sammanfattningar av klimatförändringarnas orsaker, effekter, risker och sätt att anpassa sig och minska dess effekter.</a:t>
            </a:r>
          </a:p>
          <a:p>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För att säkerställa att bedömningarna är rättvisa och fullständiga granskas IPCC:s arbete öppet och transparent av experter och regeringar över hela världen. IPCC identifierar områden där forskarna i stort sett är överens och där det behövs mer forskning. Det är viktigt att veta att IPCC inte gör sin egen forskning utan samlar in befintlig kunskap för att hjälpa till att fatta politiska </a:t>
            </a:r>
            <a:r>
              <a:rPr lang="en-GB" dirty="0" err="1">
                <a:latin typeface="Calibri" panose="020F0502020204030204" pitchFamily="34" charset="0"/>
                <a:cs typeface="Calibri" panose="020F0502020204030204" pitchFamily="34" charset="0"/>
              </a:rPr>
              <a:t>beslut</a:t>
            </a:r>
            <a:r>
              <a:rPr lang="en-GB" dirty="0">
                <a:latin typeface="Calibri" panose="020F0502020204030204" pitchFamily="34" charset="0"/>
                <a:cs typeface="Calibri" panose="020F0502020204030204" pitchFamily="34" charset="0"/>
              </a:rPr>
              <a:t>.</a:t>
            </a:r>
          </a:p>
          <a:p>
            <a:endParaRPr lang="en-GB" dirty="0">
              <a:latin typeface="Calibri" panose="020F0502020204030204" pitchFamily="34" charset="0"/>
              <a:cs typeface="Calibri" panose="020F0502020204030204" pitchFamily="34" charset="0"/>
            </a:endParaRPr>
          </a:p>
          <a:p>
            <a:r>
              <a:rPr lang="en-GB" dirty="0">
                <a:latin typeface="Calibri" panose="020F0502020204030204" pitchFamily="34" charset="0"/>
                <a:cs typeface="Calibri" panose="020F0502020204030204" pitchFamily="34" charset="0"/>
              </a:rPr>
              <a:t>Deras senaste rapport, den 6:e syntesrapporten, kombinerar information från tidigare rapporter. Den talar om den senaste klimatvetenskapen, aktuella faror från klimatförändringar och sätt att stoppa temperaturerna från att stiga mer.</a:t>
            </a:r>
          </a:p>
          <a:p>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Rapporten innehåller några goda nyheter. Användningen av koldioxidsnål teknik går framåt, länder ger starkare löften om att minska utsläppen och mer pengar läggs på klimatarbete. Men även om alla länder håller sina löften är det inte säkert att det räcker för att stoppa den globala uppvärmningen från att överstiga 1,5 grader, vilket kan orsaka allvarliga problem.</a:t>
            </a:r>
          </a:p>
          <a:p>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Det görs inte tillräckligt för att hjälpa samhällen att anpassa sig till klimatförändringarna. Om planeten blir mycket varmare kan det orsaka permanenta förändringar i naturen, vilket skulle vara dåligt för människor och djur.</a:t>
            </a:r>
          </a:p>
          <a:p>
            <a:endParaRPr lang="en-GB" dirty="0">
              <a:latin typeface="Calibri" panose="020F0502020204030204" pitchFamily="34" charset="0"/>
              <a:cs typeface="Calibri" panose="020F0502020204030204" pitchFamily="34" charset="0"/>
            </a:endParaRPr>
          </a:p>
          <a:p>
            <a:r>
              <a:rPr lang="en-GB" dirty="0">
                <a:latin typeface="Calibri" panose="020F0502020204030204" pitchFamily="34" charset="0"/>
                <a:cs typeface="Calibri" panose="020F0502020204030204" pitchFamily="34" charset="0"/>
              </a:rPr>
              <a:t>För att ta itu med klimatförändringarna måste alla arbeta tillsammans. Samhällen, särskilt ursprungsbefolkningar och lokalsamhällen, är avgörande för att skydda naturen. Regeringar, särskilt rikare sådana, måste göra kraftfullare planer för att bekämpa klimatförändringarna och investera i naturvänliga lösningar. Företag bör sträva efter att ha nollutsläpp och gå över till förnybar energi. Enskilda personer kan hjälpa till genom att lära sig om klimatförändringar, sprida budskapet, delta i insatser för att göra skillnad och fortsätta att lära sig om frågan.</a:t>
            </a:r>
          </a:p>
          <a:p>
            <a:endParaRPr lang="en-GB"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00BB5E8E-E588-A8FA-AF68-1FA9B9269757}"/>
              </a:ext>
            </a:extLst>
          </p:cNvPr>
          <p:cNvSpPr>
            <a:spLocks noGrp="1"/>
          </p:cNvSpPr>
          <p:nvPr>
            <p:ph type="body" sz="quarter" idx="46"/>
          </p:nvPr>
        </p:nvSpPr>
        <p:spPr/>
        <p:txBody>
          <a:bodyPr>
            <a:normAutofit/>
          </a:bodyPr>
          <a:lstStyle/>
          <a:p>
            <a:r>
              <a:rPr lang="en-GB" dirty="0"/>
              <a:t>Vad är IPCC?</a:t>
            </a:r>
          </a:p>
        </p:txBody>
      </p:sp>
      <p:sp>
        <p:nvSpPr>
          <p:cNvPr id="4" name="Text Placeholder 3">
            <a:extLst>
              <a:ext uri="{FF2B5EF4-FFF2-40B4-BE49-F238E27FC236}">
                <a16:creationId xmlns:a16="http://schemas.microsoft.com/office/drawing/2014/main" id="{90F385F5-2813-CD77-D215-5F70AC27BBFC}"/>
              </a:ext>
            </a:extLst>
          </p:cNvPr>
          <p:cNvSpPr>
            <a:spLocks noGrp="1"/>
          </p:cNvSpPr>
          <p:nvPr>
            <p:ph type="body" sz="quarter" idx="47"/>
          </p:nvPr>
        </p:nvSpPr>
        <p:spPr/>
        <p:txBody>
          <a:bodyPr>
            <a:normAutofit/>
          </a:bodyPr>
          <a:lstStyle/>
          <a:p>
            <a:r>
              <a:rPr lang="en-US" sz="2800" dirty="0"/>
              <a:t>1a Att förstå hållbarhet</a:t>
            </a:r>
          </a:p>
        </p:txBody>
      </p:sp>
    </p:spTree>
    <p:extLst>
      <p:ext uri="{BB962C8B-B14F-4D97-AF65-F5344CB8AC3E}">
        <p14:creationId xmlns:p14="http://schemas.microsoft.com/office/powerpoint/2010/main" val="1548961963"/>
      </p:ext>
    </p:extLst>
  </p:cSld>
  <p:clrMapOvr>
    <a:masterClrMapping/>
  </p:clrMapOvr>
</p:sld>
</file>

<file path=ppt/theme/theme1.xml><?xml version="1.0" encoding="utf-8"?>
<a:theme xmlns:a="http://schemas.openxmlformats.org/drawingml/2006/main" name="Office Theme">
  <a:themeElements>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Century Schoolbook">
      <a:majorFont>
        <a:latin typeface="Century Schoolbook" panose="02040604050505020304"/>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panose="02040604050505020304"/>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gazine Layout 01 - AE_CA_v4" id="{F9D5F4D5-9454-45C5-AFC0-38A7887A0E87}" vid="{A7535069-094F-4B33-8094-ED35EDC7CF5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MediaServiceKeyPoints xmlns="ef88797d-310b-4d46-ad9c-0c23fa0c8d4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F02E0EF7D44C04B9FA644DBFF45FF6A" ma:contentTypeVersion="13" ma:contentTypeDescription="Create a new document." ma:contentTypeScope="" ma:versionID="206b9469efed5238e3299da57cdc015e">
  <xsd:schema xmlns:xsd="http://www.w3.org/2001/XMLSchema" xmlns:xs="http://www.w3.org/2001/XMLSchema" xmlns:p="http://schemas.microsoft.com/office/2006/metadata/properties" xmlns:ns2="876de33e-aaa5-4507-9b92-b84e676ded0d" xmlns:ns3="ef88797d-310b-4d46-ad9c-0c23fa0c8d45" targetNamespace="http://schemas.microsoft.com/office/2006/metadata/properties" ma:root="true" ma:fieldsID="281ed500249cd3fe925a7af84a8b56c4" ns2:_="" ns3:_="">
    <xsd:import namespace="876de33e-aaa5-4507-9b92-b84e676ded0d"/>
    <xsd:import namespace="ef88797d-310b-4d46-ad9c-0c23fa0c8d45"/>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3:MediaServiceMetadata" minOccurs="0"/>
                <xsd:element ref="ns3:MediaServiceFastMetadata" minOccurs="0"/>
                <xsd:element ref="ns3:MediaServiceDateTaken" minOccurs="0"/>
                <xsd:element ref="ns3:MediaServiceEventHashCode" minOccurs="0"/>
                <xsd:element ref="ns3:MediaServiceGenerationTime" minOccurs="0"/>
                <xsd:element ref="ns3:MediaServiceAutoKeyPoints" minOccurs="0"/>
                <xsd:element ref="ns3:MediaServiceKeyPoints"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76de33e-aaa5-4507-9b92-b84e676ded0d"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description="" ma:hidden="true" ma:internalName="LastSharedByUser" ma:readOnly="true">
      <xsd:simpleType>
        <xsd:restriction base="dms:Note"/>
      </xsd:simpleType>
    </xsd:element>
    <xsd:element name="LastSharedByTime" ma:index="11" nillable="true" ma:displayName="Last Shared By Time" ma:description="" ma:hidden="true"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ef88797d-310b-4d46-ad9c-0c23fa0c8d45"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DateTaken" ma:index="14" nillable="true" ma:displayName="MediaServiceDateTaken" ma:description="" ma:hidden="true" ma:internalName="MediaServiceDateTaken"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false">
      <xsd:simpleType>
        <xsd:restriction base="dms:Note">
          <xsd:maxLength value="255"/>
        </xsd:restriction>
      </xsd:simpleType>
    </xsd:element>
    <xsd:element name="MediaServiceAutoTags" ma:index="19" nillable="true" ma:displayName="Tags" ma:internalName="MediaServiceAutoTags"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39800E7-4362-4A70-9B48-B5AE1C9F476B}">
  <ds:schemaRefs>
    <ds:schemaRef ds:uri="http://schemas.microsoft.com/sharepoint/v3/contenttype/forms"/>
  </ds:schemaRefs>
</ds:datastoreItem>
</file>

<file path=customXml/itemProps2.xml><?xml version="1.0" encoding="utf-8"?>
<ds:datastoreItem xmlns:ds="http://schemas.openxmlformats.org/officeDocument/2006/customXml" ds:itemID="{969AD2B3-D789-4FC7-A14D-89ADA76B73A8}">
  <ds:schemaRefs>
    <ds:schemaRef ds:uri="http://schemas.microsoft.com/office/2006/metadata/properties"/>
    <ds:schemaRef ds:uri="http://schemas.microsoft.com/office/infopath/2007/PartnerControls"/>
    <ds:schemaRef ds:uri="ef88797d-310b-4d46-ad9c-0c23fa0c8d45"/>
  </ds:schemaRefs>
</ds:datastoreItem>
</file>

<file path=customXml/itemProps3.xml><?xml version="1.0" encoding="utf-8"?>
<ds:datastoreItem xmlns:ds="http://schemas.openxmlformats.org/officeDocument/2006/customXml" ds:itemID="{7F83B94A-925B-4414-927F-DFD616E23C3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76de33e-aaa5-4507-9b92-b84e676ded0d"/>
    <ds:schemaRef ds:uri="ef88797d-310b-4d46-ad9c-0c23fa0c8d4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Magazine layout</Template>
  <TotalTime>38253</TotalTime>
  <Words>6839</Words>
  <Application>Microsoft Macintosh PowerPoint</Application>
  <PresentationFormat>Anpassad</PresentationFormat>
  <Paragraphs>486</Paragraphs>
  <Slides>42</Slides>
  <Notes>42</Notes>
  <HiddenSlides>0</HiddenSlides>
  <MMClips>0</MMClips>
  <ScaleCrop>false</ScaleCrop>
  <HeadingPairs>
    <vt:vector size="6" baseType="variant">
      <vt:variant>
        <vt:lpstr>Använt teckensnitt</vt:lpstr>
      </vt:variant>
      <vt:variant>
        <vt:i4>13</vt:i4>
      </vt:variant>
      <vt:variant>
        <vt:lpstr>Tema</vt:lpstr>
      </vt:variant>
      <vt:variant>
        <vt:i4>1</vt:i4>
      </vt:variant>
      <vt:variant>
        <vt:lpstr>Bildrubriker</vt:lpstr>
      </vt:variant>
      <vt:variant>
        <vt:i4>42</vt:i4>
      </vt:variant>
    </vt:vector>
  </HeadingPairs>
  <TitlesOfParts>
    <vt:vector size="56" baseType="lpstr">
      <vt:lpstr>Arial</vt:lpstr>
      <vt:lpstr>Avenir</vt:lpstr>
      <vt:lpstr>Avenir Black</vt:lpstr>
      <vt:lpstr>Avenir Book</vt:lpstr>
      <vt:lpstr>Calibri</vt:lpstr>
      <vt:lpstr>Century Schoolbook</vt:lpstr>
      <vt:lpstr>Montserrat</vt:lpstr>
      <vt:lpstr>Poppins</vt:lpstr>
      <vt:lpstr>Quattrocento Sans</vt:lpstr>
      <vt:lpstr>Roboto</vt:lpstr>
      <vt:lpstr>Times</vt:lpstr>
      <vt:lpstr>Verdana</vt:lpstr>
      <vt:lpstr>Wingdings</vt:lpstr>
      <vt:lpstr>Office Theme</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Front cover</dc:title>
  <dc:creator>Samantha Carty</dc:creator>
  <cp:lastModifiedBy>Moa Nilsson</cp:lastModifiedBy>
  <cp:revision>337</cp:revision>
  <dcterms:created xsi:type="dcterms:W3CDTF">2021-06-15T11:45:52Z</dcterms:created>
  <dcterms:modified xsi:type="dcterms:W3CDTF">2025-04-02T12:29:26Z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0x0101005F02E0EF7D44C04B9FA644DBFF45FF6A</vt:lpwstr>
  </property>
</Properties>
</file>