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8"/>
  </p:notesMasterIdLst>
  <p:handoutMasterIdLst>
    <p:handoutMasterId r:id="rId9"/>
  </p:handoutMasterIdLst>
  <p:sldIdLst>
    <p:sldId id="280" r:id="rId5"/>
    <p:sldId id="303" r:id="rId6"/>
    <p:sldId id="296" r:id="rId7"/>
  </p:sldIdLst>
  <p:sldSz cx="7559675" cy="10691813"/>
  <p:notesSz cx="6858000" cy="9144000"/>
  <p:defaultTex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p:defaultTextStyle>
  <p:extLst>
    <p:ext uri="{EFAFB233-063F-42B5-8137-9DF3F51BA10A}">
      <p15:sldGuideLst xmlns:p15="http://schemas.microsoft.com/office/powerpoint/2012/main">
        <p15:guide id="1" pos="453" userDrawn="1">
          <p15:clr>
            <a:srgbClr val="A4A3A4"/>
          </p15:clr>
        </p15:guide>
        <p15:guide id="2" orient="horz" pos="334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ADAD"/>
    <a:srgbClr val="69ADAD"/>
    <a:srgbClr val="97C879"/>
    <a:srgbClr val="8AC03B"/>
    <a:srgbClr val="6D6E71"/>
    <a:srgbClr val="44BAA9"/>
    <a:srgbClr val="ECECEC"/>
    <a:srgbClr val="F16924"/>
    <a:srgbClr val="B41F7A"/>
    <a:srgbClr val="4B4B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62" autoAdjust="0"/>
    <p:restoredTop sz="94638"/>
  </p:normalViewPr>
  <p:slideViewPr>
    <p:cSldViewPr snapToGrid="0" snapToObjects="1">
      <p:cViewPr varScale="1">
        <p:scale>
          <a:sx n="81" d="100"/>
          <a:sy n="81" d="100"/>
        </p:scale>
        <p:origin x="3576" y="208"/>
      </p:cViewPr>
      <p:guideLst>
        <p:guide pos="453"/>
        <p:guide orient="horz" pos="3345"/>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75" d="100"/>
          <a:sy n="75" d="100"/>
        </p:scale>
        <p:origin x="293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7E7518-D7D3-A342-B9A1-57B91EA8AD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238D92-CE55-1642-B171-5E9305F007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8577-8B88-EE4C-8516-6703E5E700B5}" type="datetimeFigureOut">
              <a:rPr lang="en-US" smtClean="0"/>
              <a:t>4/2/25</a:t>
            </a:fld>
            <a:endParaRPr lang="en-US" dirty="0"/>
          </a:p>
        </p:txBody>
      </p:sp>
      <p:sp>
        <p:nvSpPr>
          <p:cNvPr id="4" name="Footer Placeholder 3">
            <a:extLst>
              <a:ext uri="{FF2B5EF4-FFF2-40B4-BE49-F238E27FC236}">
                <a16:creationId xmlns:a16="http://schemas.microsoft.com/office/drawing/2014/main" id="{294DC253-90BB-9447-B456-77404052F1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73BA3A-C6D1-EB41-8906-A8CC76B3C0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09957D-E1A3-9D46-BB8D-8C509470EB58}" type="slidenum">
              <a:rPr lang="en-US" smtClean="0"/>
              <a:t>‹#›</a:t>
            </a:fld>
            <a:endParaRPr lang="en-US" dirty="0"/>
          </a:p>
        </p:txBody>
      </p:sp>
    </p:spTree>
    <p:extLst>
      <p:ext uri="{BB962C8B-B14F-4D97-AF65-F5344CB8AC3E}">
        <p14:creationId xmlns:p14="http://schemas.microsoft.com/office/powerpoint/2010/main" val="1528926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1DF58-7EE3-C448-983E-EBFA8BC3FAB5}" type="datetimeFigureOut">
              <a:rPr lang="en-US" smtClean="0"/>
              <a:t>4/2/25</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5372A-F483-BF4C-A311-87AB670BD6E8}" type="slidenum">
              <a:rPr lang="en-US" smtClean="0"/>
              <a:t>‹#›</a:t>
            </a:fld>
            <a:endParaRPr lang="en-US" dirty="0"/>
          </a:p>
        </p:txBody>
      </p:sp>
    </p:spTree>
    <p:extLst>
      <p:ext uri="{BB962C8B-B14F-4D97-AF65-F5344CB8AC3E}">
        <p14:creationId xmlns:p14="http://schemas.microsoft.com/office/powerpoint/2010/main" val="1810596504"/>
      </p:ext>
    </p:extLst>
  </p:cSld>
  <p:clrMap bg1="lt1" tx1="dk1" bg2="lt2" tx2="dk2" accent1="accent1" accent2="accent2" accent3="accent3" accent4="accent4" accent5="accent5" accent6="accent6" hlink="hlink" folHlink="folHlink"/>
  <p:notesStyle>
    <a:lvl1pPr marL="0" algn="l" defTabSz="875998" rtl="0" eaLnBrk="1" latinLnBrk="0" hangingPunct="1">
      <a:defRPr sz="1150" kern="1200">
        <a:solidFill>
          <a:schemeClr val="tx1"/>
        </a:solidFill>
        <a:latin typeface="+mn-lt"/>
        <a:ea typeface="+mn-ea"/>
        <a:cs typeface="+mn-cs"/>
      </a:defRPr>
    </a:lvl1pPr>
    <a:lvl2pPr marL="437999" algn="l" defTabSz="875998" rtl="0" eaLnBrk="1" latinLnBrk="0" hangingPunct="1">
      <a:defRPr sz="1150" kern="1200">
        <a:solidFill>
          <a:schemeClr val="tx1"/>
        </a:solidFill>
        <a:latin typeface="+mn-lt"/>
        <a:ea typeface="+mn-ea"/>
        <a:cs typeface="+mn-cs"/>
      </a:defRPr>
    </a:lvl2pPr>
    <a:lvl3pPr marL="875998" algn="l" defTabSz="875998" rtl="0" eaLnBrk="1" latinLnBrk="0" hangingPunct="1">
      <a:defRPr sz="1150" kern="1200">
        <a:solidFill>
          <a:schemeClr val="tx1"/>
        </a:solidFill>
        <a:latin typeface="+mn-lt"/>
        <a:ea typeface="+mn-ea"/>
        <a:cs typeface="+mn-cs"/>
      </a:defRPr>
    </a:lvl3pPr>
    <a:lvl4pPr marL="1313997" algn="l" defTabSz="875998" rtl="0" eaLnBrk="1" latinLnBrk="0" hangingPunct="1">
      <a:defRPr sz="1150" kern="1200">
        <a:solidFill>
          <a:schemeClr val="tx1"/>
        </a:solidFill>
        <a:latin typeface="+mn-lt"/>
        <a:ea typeface="+mn-ea"/>
        <a:cs typeface="+mn-cs"/>
      </a:defRPr>
    </a:lvl4pPr>
    <a:lvl5pPr marL="1751996" algn="l" defTabSz="875998" rtl="0" eaLnBrk="1" latinLnBrk="0" hangingPunct="1">
      <a:defRPr sz="1150" kern="1200">
        <a:solidFill>
          <a:schemeClr val="tx1"/>
        </a:solidFill>
        <a:latin typeface="+mn-lt"/>
        <a:ea typeface="+mn-ea"/>
        <a:cs typeface="+mn-cs"/>
      </a:defRPr>
    </a:lvl5pPr>
    <a:lvl6pPr marL="2189995" algn="l" defTabSz="875998" rtl="0" eaLnBrk="1" latinLnBrk="0" hangingPunct="1">
      <a:defRPr sz="1150" kern="1200">
        <a:solidFill>
          <a:schemeClr val="tx1"/>
        </a:solidFill>
        <a:latin typeface="+mn-lt"/>
        <a:ea typeface="+mn-ea"/>
        <a:cs typeface="+mn-cs"/>
      </a:defRPr>
    </a:lvl6pPr>
    <a:lvl7pPr marL="2627995" algn="l" defTabSz="875998" rtl="0" eaLnBrk="1" latinLnBrk="0" hangingPunct="1">
      <a:defRPr sz="1150" kern="1200">
        <a:solidFill>
          <a:schemeClr val="tx1"/>
        </a:solidFill>
        <a:latin typeface="+mn-lt"/>
        <a:ea typeface="+mn-ea"/>
        <a:cs typeface="+mn-cs"/>
      </a:defRPr>
    </a:lvl7pPr>
    <a:lvl8pPr marL="3065994" algn="l" defTabSz="875998" rtl="0" eaLnBrk="1" latinLnBrk="0" hangingPunct="1">
      <a:defRPr sz="1150" kern="1200">
        <a:solidFill>
          <a:schemeClr val="tx1"/>
        </a:solidFill>
        <a:latin typeface="+mn-lt"/>
        <a:ea typeface="+mn-ea"/>
        <a:cs typeface="+mn-cs"/>
      </a:defRPr>
    </a:lvl8pPr>
    <a:lvl9pPr marL="3503992" algn="l" defTabSz="875998" rtl="0" eaLnBrk="1" latinLnBrk="0" hangingPunct="1">
      <a:defRPr sz="11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struc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D4166B6-C662-4A42-8C2C-77E7E833BD32}"/>
              </a:ext>
            </a:extLst>
          </p:cNvPr>
          <p:cNvSpPr/>
          <p:nvPr userDrawn="1"/>
        </p:nvSpPr>
        <p:spPr>
          <a:xfrm>
            <a:off x="0" y="0"/>
            <a:ext cx="7559675" cy="1069181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4" name="Rectangle 3">
            <a:extLst>
              <a:ext uri="{FF2B5EF4-FFF2-40B4-BE49-F238E27FC236}">
                <a16:creationId xmlns:a16="http://schemas.microsoft.com/office/drawing/2014/main" id="{AC4A7F4B-529F-CB4E-8A64-1E6B07F4C3C0}"/>
              </a:ext>
            </a:extLst>
          </p:cNvPr>
          <p:cNvSpPr/>
          <p:nvPr userDrawn="1"/>
        </p:nvSpPr>
        <p:spPr>
          <a:xfrm>
            <a:off x="-15240" y="9662696"/>
            <a:ext cx="7559675" cy="646331"/>
          </a:xfrm>
          <a:prstGeom prst="rect">
            <a:avLst/>
          </a:prstGeom>
        </p:spPr>
        <p:txBody>
          <a:bodyPr wrap="square">
            <a:spAutoFit/>
          </a:bodyPr>
          <a:lstStyle/>
          <a:p>
            <a:pPr algn="ct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r>
              <a:rPr lang="en-I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PLEASE DELETE THIS INSTRUCTION SLIDE BEFORE PRESENTING FINAL PRESENTATION </a:t>
            </a: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endParaRPr lang="en-US"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a16="http://schemas.microsoft.com/office/drawing/2014/main" id="{C0FBEC42-033F-0740-A931-95187501D99D}"/>
              </a:ext>
            </a:extLst>
          </p:cNvPr>
          <p:cNvSpPr/>
          <p:nvPr userDrawn="1"/>
        </p:nvSpPr>
        <p:spPr>
          <a:xfrm>
            <a:off x="586900" y="491138"/>
            <a:ext cx="6408259" cy="923330"/>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18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18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1800" i="1" baseline="0" dirty="0">
              <a:solidFill>
                <a:schemeClr val="bg1"/>
              </a:solidFill>
              <a:latin typeface="Calibri" panose="020F0502020204030204" pitchFamily="34" charset="0"/>
              <a:ea typeface="Quattrocento Sans"/>
              <a:cs typeface="Calibri" panose="020F0502020204030204" pitchFamily="34" charset="0"/>
              <a:sym typeface="Quattrocento Sans"/>
            </a:endParaRPr>
          </a:p>
        </p:txBody>
      </p:sp>
      <p:cxnSp>
        <p:nvCxnSpPr>
          <p:cNvPr id="8" name="Straight Connector 7">
            <a:extLst>
              <a:ext uri="{FF2B5EF4-FFF2-40B4-BE49-F238E27FC236}">
                <a16:creationId xmlns:a16="http://schemas.microsoft.com/office/drawing/2014/main" id="{5997CD4E-175B-2B4D-9C23-EBEBBCF22DEF}"/>
              </a:ext>
            </a:extLst>
          </p:cNvPr>
          <p:cNvCxnSpPr/>
          <p:nvPr userDrawn="1"/>
        </p:nvCxnSpPr>
        <p:spPr>
          <a:xfrm>
            <a:off x="0" y="158496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F6FCBD-F024-5749-AB7D-AEA4F5BFCA76}"/>
              </a:ext>
            </a:extLst>
          </p:cNvPr>
          <p:cNvCxnSpPr/>
          <p:nvPr userDrawn="1"/>
        </p:nvCxnSpPr>
        <p:spPr>
          <a:xfrm>
            <a:off x="-15240" y="911352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769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stimonial/Quote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9A2529-9230-E0BE-DF95-AA0CDE4C1C8D}"/>
              </a:ext>
            </a:extLst>
          </p:cNvPr>
          <p:cNvSpPr/>
          <p:nvPr userDrawn="1"/>
        </p:nvSpPr>
        <p:spPr>
          <a:xfrm>
            <a:off x="0" y="2690806"/>
            <a:ext cx="7559675" cy="2752450"/>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 name="Text Placeholder 32">
            <a:extLst>
              <a:ext uri="{FF2B5EF4-FFF2-40B4-BE49-F238E27FC236}">
                <a16:creationId xmlns:a16="http://schemas.microsoft.com/office/drawing/2014/main" id="{33CEACF8-F97D-7607-C7A5-555CD8ED9265}"/>
              </a:ext>
            </a:extLst>
          </p:cNvPr>
          <p:cNvSpPr>
            <a:spLocks noGrp="1"/>
          </p:cNvSpPr>
          <p:nvPr>
            <p:ph type="body" sz="quarter" idx="53" hasCustomPrompt="1"/>
          </p:nvPr>
        </p:nvSpPr>
        <p:spPr>
          <a:xfrm>
            <a:off x="769518" y="807607"/>
            <a:ext cx="5956470"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WHO WE WORK WITH</a:t>
            </a:r>
            <a:endParaRPr lang="en-US" dirty="0"/>
          </a:p>
        </p:txBody>
      </p:sp>
      <p:cxnSp>
        <p:nvCxnSpPr>
          <p:cNvPr id="4" name="Straight Connector 3">
            <a:extLst>
              <a:ext uri="{FF2B5EF4-FFF2-40B4-BE49-F238E27FC236}">
                <a16:creationId xmlns:a16="http://schemas.microsoft.com/office/drawing/2014/main" id="{052CCF78-618E-040E-1F69-6A0F867F7DD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1AC12795-9EB0-339C-0697-5B7C9CD905B7}"/>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7" name="Text Box 5">
            <a:extLst>
              <a:ext uri="{FF2B5EF4-FFF2-40B4-BE49-F238E27FC236}">
                <a16:creationId xmlns:a16="http://schemas.microsoft.com/office/drawing/2014/main" id="{1BA7EADC-9669-54D8-8E65-E7FE9248174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9" name="Text Placeholder 23">
            <a:extLst>
              <a:ext uri="{FF2B5EF4-FFF2-40B4-BE49-F238E27FC236}">
                <a16:creationId xmlns:a16="http://schemas.microsoft.com/office/drawing/2014/main" id="{BBA367EB-F5E7-1A41-2B0E-6267EEE1A6F1}"/>
              </a:ext>
            </a:extLst>
          </p:cNvPr>
          <p:cNvSpPr>
            <a:spLocks noGrp="1"/>
          </p:cNvSpPr>
          <p:nvPr>
            <p:ph type="body" sz="quarter" idx="54" hasCustomPrompt="1"/>
          </p:nvPr>
        </p:nvSpPr>
        <p:spPr>
          <a:xfrm>
            <a:off x="3128102" y="4078366"/>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0" name="Text Placeholder 23">
            <a:extLst>
              <a:ext uri="{FF2B5EF4-FFF2-40B4-BE49-F238E27FC236}">
                <a16:creationId xmlns:a16="http://schemas.microsoft.com/office/drawing/2014/main" id="{7D399B02-4ED0-141C-4F3C-4CA0F341A266}"/>
              </a:ext>
            </a:extLst>
          </p:cNvPr>
          <p:cNvSpPr>
            <a:spLocks noGrp="1"/>
          </p:cNvSpPr>
          <p:nvPr>
            <p:ph type="body" sz="quarter" idx="55" hasCustomPrompt="1"/>
          </p:nvPr>
        </p:nvSpPr>
        <p:spPr>
          <a:xfrm>
            <a:off x="615910" y="2948645"/>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1" name="Text Placeholder 23">
            <a:extLst>
              <a:ext uri="{FF2B5EF4-FFF2-40B4-BE49-F238E27FC236}">
                <a16:creationId xmlns:a16="http://schemas.microsoft.com/office/drawing/2014/main" id="{6A303F6D-53BA-D1CD-1F32-D2312EEB55C4}"/>
              </a:ext>
            </a:extLst>
          </p:cNvPr>
          <p:cNvSpPr>
            <a:spLocks noGrp="1"/>
          </p:cNvSpPr>
          <p:nvPr>
            <p:ph type="body" sz="quarter" idx="42" hasCustomPrompt="1"/>
          </p:nvPr>
        </p:nvSpPr>
        <p:spPr>
          <a:xfrm>
            <a:off x="615910" y="2956923"/>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grpSp>
        <p:nvGrpSpPr>
          <p:cNvPr id="12" name="Graphic 18">
            <a:extLst>
              <a:ext uri="{FF2B5EF4-FFF2-40B4-BE49-F238E27FC236}">
                <a16:creationId xmlns:a16="http://schemas.microsoft.com/office/drawing/2014/main" id="{88F83BCA-BC64-9D46-0B25-AC55C1C57841}"/>
              </a:ext>
            </a:extLst>
          </p:cNvPr>
          <p:cNvGrpSpPr/>
          <p:nvPr userDrawn="1"/>
        </p:nvGrpSpPr>
        <p:grpSpPr>
          <a:xfrm>
            <a:off x="5203685" y="1933342"/>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B882E7BA-F9D6-E28E-CA6C-B220D00A90E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C8111CD3-9C06-CFB5-AD7F-008A60181BFF}"/>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38" name="Text Placeholder 32">
            <a:extLst>
              <a:ext uri="{FF2B5EF4-FFF2-40B4-BE49-F238E27FC236}">
                <a16:creationId xmlns:a16="http://schemas.microsoft.com/office/drawing/2014/main" id="{2284C67D-272D-114D-A934-C13CCF08FF71}"/>
              </a:ext>
            </a:extLst>
          </p:cNvPr>
          <p:cNvSpPr>
            <a:spLocks noGrp="1"/>
          </p:cNvSpPr>
          <p:nvPr>
            <p:ph type="body" sz="quarter" idx="52" hasCustomPrompt="1"/>
          </p:nvPr>
        </p:nvSpPr>
        <p:spPr>
          <a:xfrm>
            <a:off x="615910" y="5006693"/>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6" name="Rectangle 15">
            <a:extLst>
              <a:ext uri="{FF2B5EF4-FFF2-40B4-BE49-F238E27FC236}">
                <a16:creationId xmlns:a16="http://schemas.microsoft.com/office/drawing/2014/main" id="{E8CC0821-3F16-AB61-984C-B8833CA63EFC}"/>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32">
            <a:extLst>
              <a:ext uri="{FF2B5EF4-FFF2-40B4-BE49-F238E27FC236}">
                <a16:creationId xmlns:a16="http://schemas.microsoft.com/office/drawing/2014/main" id="{3B3F7589-155E-C7CC-6350-BA6D2DDD7E26}"/>
              </a:ext>
            </a:extLst>
          </p:cNvPr>
          <p:cNvSpPr>
            <a:spLocks noGrp="1"/>
          </p:cNvSpPr>
          <p:nvPr>
            <p:ph type="body" sz="quarter" idx="56" hasCustomPrompt="1"/>
          </p:nvPr>
        </p:nvSpPr>
        <p:spPr>
          <a:xfrm>
            <a:off x="3913430" y="5729275"/>
            <a:ext cx="3290511" cy="44768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what they say about us</a:t>
            </a:r>
          </a:p>
          <a:p>
            <a:pPr lvl="0"/>
            <a:endParaRPr lang="en-US" dirty="0"/>
          </a:p>
        </p:txBody>
      </p:sp>
      <p:sp>
        <p:nvSpPr>
          <p:cNvPr id="19" name="Text Placeholder 32">
            <a:extLst>
              <a:ext uri="{FF2B5EF4-FFF2-40B4-BE49-F238E27FC236}">
                <a16:creationId xmlns:a16="http://schemas.microsoft.com/office/drawing/2014/main" id="{E02EEF26-B0BB-D38A-9BB1-D3115C5A4A0C}"/>
              </a:ext>
            </a:extLst>
          </p:cNvPr>
          <p:cNvSpPr>
            <a:spLocks noGrp="1"/>
          </p:cNvSpPr>
          <p:nvPr>
            <p:ph type="body" sz="quarter" idx="58" hasCustomPrompt="1"/>
          </p:nvPr>
        </p:nvSpPr>
        <p:spPr>
          <a:xfrm>
            <a:off x="3913430" y="6307299"/>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cxnSp>
        <p:nvCxnSpPr>
          <p:cNvPr id="31" name="Straight Connector 30">
            <a:extLst>
              <a:ext uri="{FF2B5EF4-FFF2-40B4-BE49-F238E27FC236}">
                <a16:creationId xmlns:a16="http://schemas.microsoft.com/office/drawing/2014/main" id="{20170CC9-DFAE-5FBE-134E-BAC8BA40B1A8}"/>
              </a:ext>
            </a:extLst>
          </p:cNvPr>
          <p:cNvCxnSpPr>
            <a:cxnSpLocks/>
          </p:cNvCxnSpPr>
          <p:nvPr userDrawn="1"/>
        </p:nvCxnSpPr>
        <p:spPr>
          <a:xfrm>
            <a:off x="3951983" y="7966228"/>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9" name="Text Placeholder 32">
            <a:extLst>
              <a:ext uri="{FF2B5EF4-FFF2-40B4-BE49-F238E27FC236}">
                <a16:creationId xmlns:a16="http://schemas.microsoft.com/office/drawing/2014/main" id="{66F1D1F6-0CC5-A5F8-0A36-109239586859}"/>
              </a:ext>
            </a:extLst>
          </p:cNvPr>
          <p:cNvSpPr>
            <a:spLocks noGrp="1"/>
          </p:cNvSpPr>
          <p:nvPr>
            <p:ph type="body" sz="quarter" idx="59" hasCustomPrompt="1"/>
          </p:nvPr>
        </p:nvSpPr>
        <p:spPr>
          <a:xfrm>
            <a:off x="3898756" y="7420110"/>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40" name="Text Placeholder 32">
            <a:extLst>
              <a:ext uri="{FF2B5EF4-FFF2-40B4-BE49-F238E27FC236}">
                <a16:creationId xmlns:a16="http://schemas.microsoft.com/office/drawing/2014/main" id="{A185E3A2-F2B4-E080-B355-4DFE183DF196}"/>
              </a:ext>
            </a:extLst>
          </p:cNvPr>
          <p:cNvSpPr>
            <a:spLocks noGrp="1"/>
          </p:cNvSpPr>
          <p:nvPr>
            <p:ph type="body" sz="quarter" idx="60" hasCustomPrompt="1"/>
          </p:nvPr>
        </p:nvSpPr>
        <p:spPr>
          <a:xfrm>
            <a:off x="3898440" y="8241026"/>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sp>
        <p:nvSpPr>
          <p:cNvPr id="41" name="Text Placeholder 32">
            <a:extLst>
              <a:ext uri="{FF2B5EF4-FFF2-40B4-BE49-F238E27FC236}">
                <a16:creationId xmlns:a16="http://schemas.microsoft.com/office/drawing/2014/main" id="{7AFEE9C0-F570-9AF7-24FF-948F3A9E4D93}"/>
              </a:ext>
            </a:extLst>
          </p:cNvPr>
          <p:cNvSpPr>
            <a:spLocks noGrp="1"/>
          </p:cNvSpPr>
          <p:nvPr>
            <p:ph type="body" sz="quarter" idx="61" hasCustomPrompt="1"/>
          </p:nvPr>
        </p:nvSpPr>
        <p:spPr>
          <a:xfrm>
            <a:off x="3883766" y="9353837"/>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pic>
        <p:nvPicPr>
          <p:cNvPr id="33" name="Picture 32">
            <a:extLst>
              <a:ext uri="{FF2B5EF4-FFF2-40B4-BE49-F238E27FC236}">
                <a16:creationId xmlns:a16="http://schemas.microsoft.com/office/drawing/2014/main" id="{4E79B13F-05B8-88F8-B3FC-15E869E0A18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014157" y="6010436"/>
            <a:ext cx="6156989" cy="6335401"/>
          </a:xfrm>
          <a:custGeom>
            <a:avLst/>
            <a:gdLst>
              <a:gd name="connsiteX0" fmla="*/ 129446 w 6156989"/>
              <a:gd name="connsiteY0" fmla="*/ 319158 h 6335401"/>
              <a:gd name="connsiteX1" fmla="*/ 129446 w 6156989"/>
              <a:gd name="connsiteY1" fmla="*/ 5617282 h 6335401"/>
              <a:gd name="connsiteX2" fmla="*/ 1000542 w 6156989"/>
              <a:gd name="connsiteY2" fmla="*/ 5617282 h 6335401"/>
              <a:gd name="connsiteX3" fmla="*/ 1000542 w 6156989"/>
              <a:gd name="connsiteY3" fmla="*/ 5911395 h 6335401"/>
              <a:gd name="connsiteX4" fmla="*/ 1229734 w 6156989"/>
              <a:gd name="connsiteY4" fmla="*/ 5911395 h 6335401"/>
              <a:gd name="connsiteX5" fmla="*/ 1229734 w 6156989"/>
              <a:gd name="connsiteY5" fmla="*/ 5936446 h 6335401"/>
              <a:gd name="connsiteX6" fmla="*/ 5048379 w 6156989"/>
              <a:gd name="connsiteY6" fmla="*/ 5936446 h 6335401"/>
              <a:gd name="connsiteX7" fmla="*/ 5048379 w 6156989"/>
              <a:gd name="connsiteY7" fmla="*/ 5911395 h 6335401"/>
              <a:gd name="connsiteX8" fmla="*/ 5855347 w 6156989"/>
              <a:gd name="connsiteY8" fmla="*/ 5911395 h 6335401"/>
              <a:gd name="connsiteX9" fmla="*/ 5855347 w 6156989"/>
              <a:gd name="connsiteY9" fmla="*/ 4685910 h 6335401"/>
              <a:gd name="connsiteX10" fmla="*/ 2014157 w 6156989"/>
              <a:gd name="connsiteY10" fmla="*/ 4685910 h 6335401"/>
              <a:gd name="connsiteX11" fmla="*/ 2014157 w 6156989"/>
              <a:gd name="connsiteY11" fmla="*/ 560046 h 6335401"/>
              <a:gd name="connsiteX12" fmla="*/ 1997859 w 6156989"/>
              <a:gd name="connsiteY12" fmla="*/ 560046 h 6335401"/>
              <a:gd name="connsiteX13" fmla="*/ 1997859 w 6156989"/>
              <a:gd name="connsiteY13" fmla="*/ 509095 h 6335401"/>
              <a:gd name="connsiteX14" fmla="*/ 1866175 w 6156989"/>
              <a:gd name="connsiteY14" fmla="*/ 509095 h 6335401"/>
              <a:gd name="connsiteX15" fmla="*/ 1866175 w 6156989"/>
              <a:gd name="connsiteY15" fmla="*/ 319158 h 6335401"/>
              <a:gd name="connsiteX16" fmla="*/ 0 w 6156989"/>
              <a:gd name="connsiteY16" fmla="*/ 0 h 6335401"/>
              <a:gd name="connsiteX17" fmla="*/ 6156989 w 6156989"/>
              <a:gd name="connsiteY17" fmla="*/ 0 h 6335401"/>
              <a:gd name="connsiteX18" fmla="*/ 6156989 w 6156989"/>
              <a:gd name="connsiteY18" fmla="*/ 6335401 h 6335401"/>
              <a:gd name="connsiteX19" fmla="*/ 0 w 6156989"/>
              <a:gd name="connsiteY19" fmla="*/ 6335401 h 63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56989" h="6335401">
                <a:moveTo>
                  <a:pt x="129446" y="319158"/>
                </a:moveTo>
                <a:lnTo>
                  <a:pt x="129446" y="5617282"/>
                </a:lnTo>
                <a:lnTo>
                  <a:pt x="1000542" y="5617282"/>
                </a:lnTo>
                <a:lnTo>
                  <a:pt x="1000542" y="5911395"/>
                </a:lnTo>
                <a:lnTo>
                  <a:pt x="1229734" y="5911395"/>
                </a:lnTo>
                <a:lnTo>
                  <a:pt x="1229734" y="5936446"/>
                </a:lnTo>
                <a:lnTo>
                  <a:pt x="5048379" y="5936446"/>
                </a:lnTo>
                <a:lnTo>
                  <a:pt x="5048379" y="5911395"/>
                </a:lnTo>
                <a:lnTo>
                  <a:pt x="5855347" y="5911395"/>
                </a:lnTo>
                <a:lnTo>
                  <a:pt x="5855347" y="4685910"/>
                </a:lnTo>
                <a:lnTo>
                  <a:pt x="2014157" y="4685910"/>
                </a:lnTo>
                <a:lnTo>
                  <a:pt x="2014157" y="560046"/>
                </a:lnTo>
                <a:lnTo>
                  <a:pt x="1997859" y="560046"/>
                </a:lnTo>
                <a:lnTo>
                  <a:pt x="1997859" y="509095"/>
                </a:lnTo>
                <a:lnTo>
                  <a:pt x="1866175" y="509095"/>
                </a:lnTo>
                <a:lnTo>
                  <a:pt x="1866175" y="319158"/>
                </a:lnTo>
                <a:close/>
                <a:moveTo>
                  <a:pt x="0" y="0"/>
                </a:moveTo>
                <a:lnTo>
                  <a:pt x="6156989" y="0"/>
                </a:lnTo>
                <a:lnTo>
                  <a:pt x="6156989" y="6335401"/>
                </a:lnTo>
                <a:lnTo>
                  <a:pt x="0" y="6335401"/>
                </a:lnTo>
                <a:close/>
              </a:path>
            </a:pathLst>
          </a:custGeom>
        </p:spPr>
      </p:pic>
      <p:sp>
        <p:nvSpPr>
          <p:cNvPr id="35" name="Picture Placeholder 34">
            <a:extLst>
              <a:ext uri="{FF2B5EF4-FFF2-40B4-BE49-F238E27FC236}">
                <a16:creationId xmlns:a16="http://schemas.microsoft.com/office/drawing/2014/main" id="{5E3A02CF-7A26-FD4E-FB01-818C49E561E4}"/>
              </a:ext>
            </a:extLst>
          </p:cNvPr>
          <p:cNvSpPr>
            <a:spLocks noGrp="1"/>
          </p:cNvSpPr>
          <p:nvPr>
            <p:ph type="pic" sz="quarter" idx="44"/>
          </p:nvPr>
        </p:nvSpPr>
        <p:spPr>
          <a:xfrm>
            <a:off x="1" y="7328454"/>
            <a:ext cx="2938763" cy="3367892"/>
          </a:xfrm>
          <a:custGeom>
            <a:avLst/>
            <a:gdLst>
              <a:gd name="connsiteX0" fmla="*/ 1083846 w 2938763"/>
              <a:gd name="connsiteY0" fmla="*/ 0 h 3367892"/>
              <a:gd name="connsiteX1" fmla="*/ 2938763 w 2938763"/>
              <a:gd name="connsiteY1" fmla="*/ 1854917 h 3367892"/>
              <a:gd name="connsiteX2" fmla="*/ 2263745 w 2938763"/>
              <a:gd name="connsiteY2" fmla="*/ 3286261 h 3367892"/>
              <a:gd name="connsiteX3" fmla="*/ 2154581 w 2938763"/>
              <a:gd name="connsiteY3" fmla="*/ 3367892 h 3367892"/>
              <a:gd name="connsiteX4" fmla="*/ 13111 w 2938763"/>
              <a:gd name="connsiteY4" fmla="*/ 3367892 h 3367892"/>
              <a:gd name="connsiteX5" fmla="*/ 0 w 2938763"/>
              <a:gd name="connsiteY5" fmla="*/ 3358088 h 3367892"/>
              <a:gd name="connsiteX6" fmla="*/ 0 w 2938763"/>
              <a:gd name="connsiteY6" fmla="*/ 351747 h 3367892"/>
              <a:gd name="connsiteX7" fmla="*/ 46745 w 2938763"/>
              <a:gd name="connsiteY7" fmla="*/ 316791 h 3367892"/>
              <a:gd name="connsiteX8" fmla="*/ 1083846 w 2938763"/>
              <a:gd name="connsiteY8" fmla="*/ 0 h 336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38763" h="3367892">
                <a:moveTo>
                  <a:pt x="1083846" y="0"/>
                </a:moveTo>
                <a:cubicBezTo>
                  <a:pt x="2108287" y="0"/>
                  <a:pt x="2938763" y="830476"/>
                  <a:pt x="2938763" y="1854917"/>
                </a:cubicBezTo>
                <a:cubicBezTo>
                  <a:pt x="2938763" y="2431165"/>
                  <a:pt x="2675995" y="2946041"/>
                  <a:pt x="2263745" y="3286261"/>
                </a:cubicBezTo>
                <a:lnTo>
                  <a:pt x="2154581" y="3367892"/>
                </a:lnTo>
                <a:lnTo>
                  <a:pt x="13111" y="3367892"/>
                </a:lnTo>
                <a:lnTo>
                  <a:pt x="0" y="3358088"/>
                </a:lnTo>
                <a:lnTo>
                  <a:pt x="0" y="351747"/>
                </a:lnTo>
                <a:lnTo>
                  <a:pt x="46745" y="316791"/>
                </a:lnTo>
                <a:cubicBezTo>
                  <a:pt x="342792" y="116786"/>
                  <a:pt x="699681" y="0"/>
                  <a:pt x="1083846" y="0"/>
                </a:cubicBezTo>
                <a:close/>
              </a:path>
            </a:pathLst>
          </a:custGeom>
        </p:spPr>
        <p:txBody>
          <a:bodyPr wrap="square">
            <a:noAutofit/>
          </a:bodyPr>
          <a:lstStyle>
            <a:lvl1pPr>
              <a:defRPr sz="1600"/>
            </a:lvl1pPr>
          </a:lstStyle>
          <a:p>
            <a:endParaRPr lang="en-GB"/>
          </a:p>
        </p:txBody>
      </p:sp>
      <p:sp>
        <p:nvSpPr>
          <p:cNvPr id="47" name="Text Placeholder 32">
            <a:extLst>
              <a:ext uri="{FF2B5EF4-FFF2-40B4-BE49-F238E27FC236}">
                <a16:creationId xmlns:a16="http://schemas.microsoft.com/office/drawing/2014/main" id="{0E410008-6CB0-990D-E9B7-E431DF7EF739}"/>
              </a:ext>
            </a:extLst>
          </p:cNvPr>
          <p:cNvSpPr>
            <a:spLocks noGrp="1"/>
          </p:cNvSpPr>
          <p:nvPr>
            <p:ph type="body" sz="quarter" idx="62" hasCustomPrompt="1"/>
          </p:nvPr>
        </p:nvSpPr>
        <p:spPr>
          <a:xfrm>
            <a:off x="753476"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50391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Text Placeholder 32">
            <a:extLst>
              <a:ext uri="{FF2B5EF4-FFF2-40B4-BE49-F238E27FC236}">
                <a16:creationId xmlns:a16="http://schemas.microsoft.com/office/drawing/2014/main" id="{5A7E59F1-E15D-B14A-380A-E237D49B9225}"/>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091702AB-3602-A697-AEFB-B24F32211AE8}"/>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8" name="Google Shape;621;g2fda190aa30_1_611">
            <a:extLst>
              <a:ext uri="{FF2B5EF4-FFF2-40B4-BE49-F238E27FC236}">
                <a16:creationId xmlns:a16="http://schemas.microsoft.com/office/drawing/2014/main" id="{5B1E5EF1-B67B-9AA7-255E-CDE85FAB89EF}"/>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9" name="Google Shape;622;g2fda190aa30_1_611">
            <a:extLst>
              <a:ext uri="{FF2B5EF4-FFF2-40B4-BE49-F238E27FC236}">
                <a16:creationId xmlns:a16="http://schemas.microsoft.com/office/drawing/2014/main" id="{6F5BD48B-C3AA-2FB0-474D-E729E89DB9D8}"/>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10" name="Google Shape;623;g2fda190aa30_1_611">
            <a:extLst>
              <a:ext uri="{FF2B5EF4-FFF2-40B4-BE49-F238E27FC236}">
                <a16:creationId xmlns:a16="http://schemas.microsoft.com/office/drawing/2014/main" id="{9C5DBEA8-0DE5-8A14-0D7A-5C6C2E4A4DFC}"/>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7073F039-D935-1CE1-49A6-C8664FDB7233}"/>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743177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3E1153A-3441-E429-0075-58E3A133451A}"/>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071"/>
            <a:ext cx="2302933" cy="2283742"/>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12" name="Text Placeholder 32">
            <a:extLst>
              <a:ext uri="{FF2B5EF4-FFF2-40B4-BE49-F238E27FC236}">
                <a16:creationId xmlns:a16="http://schemas.microsoft.com/office/drawing/2014/main" id="{8837455A-C0A2-34E3-6D08-5F923C255B7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3" name="Text Placeholder 32">
            <a:extLst>
              <a:ext uri="{FF2B5EF4-FFF2-40B4-BE49-F238E27FC236}">
                <a16:creationId xmlns:a16="http://schemas.microsoft.com/office/drawing/2014/main" id="{88B94812-4D39-9E82-2A43-A88C6BCC2750}"/>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921563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Slide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EE070A-D558-8ACC-600B-9DDBBF08A48B}"/>
              </a:ext>
            </a:extLst>
          </p:cNvPr>
          <p:cNvSpPr/>
          <p:nvPr userDrawn="1"/>
        </p:nvSpPr>
        <p:spPr>
          <a:xfrm>
            <a:off x="0" y="0"/>
            <a:ext cx="7559675" cy="287089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9" name="Graphic 18">
            <a:extLst>
              <a:ext uri="{FF2B5EF4-FFF2-40B4-BE49-F238E27FC236}">
                <a16:creationId xmlns:a16="http://schemas.microsoft.com/office/drawing/2014/main" id="{F9AD3290-43E0-3001-4B5B-EF7D6376F908}"/>
              </a:ext>
            </a:extLst>
          </p:cNvPr>
          <p:cNvGrpSpPr/>
          <p:nvPr userDrawn="1"/>
        </p:nvGrpSpPr>
        <p:grpSpPr>
          <a:xfrm>
            <a:off x="5203685" y="-757463"/>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EBF9B75A-D3B5-1AA3-DD79-BAF8EB5DCAD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B39C9922-B336-922B-ECEE-0CB2648B80C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6" name="Rectangle 15">
            <a:extLst>
              <a:ext uri="{FF2B5EF4-FFF2-40B4-BE49-F238E27FC236}">
                <a16:creationId xmlns:a16="http://schemas.microsoft.com/office/drawing/2014/main" id="{3CE93E2A-FF3A-20A9-A4C4-4BD6B0829675}"/>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5">
            <a:extLst>
              <a:ext uri="{FF2B5EF4-FFF2-40B4-BE49-F238E27FC236}">
                <a16:creationId xmlns:a16="http://schemas.microsoft.com/office/drawing/2014/main" id="{9A834D9F-91C0-727C-0229-DA4223B7A6A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2CBA59E-B269-B6EA-1224-3F07F0EBF058}"/>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6ECDD2DC-40E7-1BB9-D7F5-7A4E751D89A2}"/>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316CBC50-1D33-B54F-D892-C1E7E0A140C5}"/>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C31B17BF-4ACD-6BE6-5AE4-B2F3452F4FB3}"/>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2">
            <a:extLst>
              <a:ext uri="{FF2B5EF4-FFF2-40B4-BE49-F238E27FC236}">
                <a16:creationId xmlns:a16="http://schemas.microsoft.com/office/drawing/2014/main" id="{17F5E2C8-C8FF-4DEF-958C-4CFAC5FE8A01}"/>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1" name="Text Placeholder 32">
            <a:extLst>
              <a:ext uri="{FF2B5EF4-FFF2-40B4-BE49-F238E27FC236}">
                <a16:creationId xmlns:a16="http://schemas.microsoft.com/office/drawing/2014/main" id="{4A337438-77AD-9E37-54AB-6104D924B83F}"/>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1051340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4">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E0F5A85B-4742-8EBB-5A28-4EBCF9F6066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654D717B-4A56-FED8-45F8-33D33214DDB2}"/>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B844640A-27D2-6680-B1F7-753925788645}"/>
              </a:ext>
            </a:extLst>
          </p:cNvPr>
          <p:cNvSpPr/>
          <p:nvPr userDrawn="1"/>
        </p:nvSpPr>
        <p:spPr>
          <a:xfrm>
            <a:off x="0" y="0"/>
            <a:ext cx="7559675" cy="100245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4FFF991C-F53E-6808-898B-17123F94534D}"/>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8" name="Straight Connector 7">
            <a:extLst>
              <a:ext uri="{FF2B5EF4-FFF2-40B4-BE49-F238E27FC236}">
                <a16:creationId xmlns:a16="http://schemas.microsoft.com/office/drawing/2014/main" id="{151A55E3-3A84-08A1-4BCE-7359971CD3CF}"/>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Graphic 18">
            <a:extLst>
              <a:ext uri="{FF2B5EF4-FFF2-40B4-BE49-F238E27FC236}">
                <a16:creationId xmlns:a16="http://schemas.microsoft.com/office/drawing/2014/main" id="{A3D9F611-5A3C-E64A-D93B-870FC4686661}"/>
              </a:ext>
            </a:extLst>
          </p:cNvPr>
          <p:cNvGrpSpPr/>
          <p:nvPr userDrawn="1"/>
        </p:nvGrpSpPr>
        <p:grpSpPr>
          <a:xfrm>
            <a:off x="-855518" y="7571773"/>
            <a:ext cx="3314240" cy="3315216"/>
            <a:chOff x="110688" y="1674538"/>
            <a:chExt cx="7339635" cy="7341798"/>
          </a:xfrm>
          <a:solidFill>
            <a:srgbClr val="FFFFFF"/>
          </a:solidFill>
        </p:grpSpPr>
        <p:sp>
          <p:nvSpPr>
            <p:cNvPr id="10" name="Freeform 9">
              <a:extLst>
                <a:ext uri="{FF2B5EF4-FFF2-40B4-BE49-F238E27FC236}">
                  <a16:creationId xmlns:a16="http://schemas.microsoft.com/office/drawing/2014/main" id="{2A5BF101-D73E-71E6-F736-A3ACE120474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1" name="Freeform 10">
              <a:extLst>
                <a:ext uri="{FF2B5EF4-FFF2-40B4-BE49-F238E27FC236}">
                  <a16:creationId xmlns:a16="http://schemas.microsoft.com/office/drawing/2014/main" id="{82A0BBC9-45A0-878F-A7F3-B9BE956EDDD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2" name="Rectangle 11">
            <a:extLst>
              <a:ext uri="{FF2B5EF4-FFF2-40B4-BE49-F238E27FC236}">
                <a16:creationId xmlns:a16="http://schemas.microsoft.com/office/drawing/2014/main" id="{BDB15A43-A9DD-2821-997D-9E21D2251B62}"/>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65A36546-5B88-0C0E-11B6-A4F878732867}"/>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4253FD4B-0C0D-A8E1-4188-4FF9FE610B0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21" name="Text Placeholder 32">
            <a:extLst>
              <a:ext uri="{FF2B5EF4-FFF2-40B4-BE49-F238E27FC236}">
                <a16:creationId xmlns:a16="http://schemas.microsoft.com/office/drawing/2014/main" id="{E2BF4DB2-148E-5BB4-B2F3-A94192C62DAB}"/>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4156750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rtners">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EC4E8F98-3B29-28E8-20E8-DDDB914CA082}"/>
              </a:ext>
            </a:extLst>
          </p:cNvPr>
          <p:cNvSpPr/>
          <p:nvPr userDrawn="1"/>
        </p:nvSpPr>
        <p:spPr>
          <a:xfrm>
            <a:off x="0" y="2431361"/>
            <a:ext cx="6758072" cy="7720613"/>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4" name="Text Placeholder 32">
            <a:extLst>
              <a:ext uri="{FF2B5EF4-FFF2-40B4-BE49-F238E27FC236}">
                <a16:creationId xmlns:a16="http://schemas.microsoft.com/office/drawing/2014/main" id="{1EAFEFD1-CF62-344B-93C0-AEC2A5972FA1}"/>
              </a:ext>
            </a:extLst>
          </p:cNvPr>
          <p:cNvSpPr>
            <a:spLocks noGrp="1"/>
          </p:cNvSpPr>
          <p:nvPr>
            <p:ph type="body" sz="quarter" idx="47" hasCustomPrompt="1"/>
          </p:nvPr>
        </p:nvSpPr>
        <p:spPr>
          <a:xfrm>
            <a:off x="801602" y="3461943"/>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team</a:t>
            </a:r>
            <a:endParaRPr lang="en-US" dirty="0"/>
          </a:p>
        </p:txBody>
      </p:sp>
      <p:sp>
        <p:nvSpPr>
          <p:cNvPr id="2" name="Rectangle 1">
            <a:extLst>
              <a:ext uri="{FF2B5EF4-FFF2-40B4-BE49-F238E27FC236}">
                <a16:creationId xmlns:a16="http://schemas.microsoft.com/office/drawing/2014/main" id="{372802DE-6CE3-DB4B-B192-B1347B3C270C}"/>
              </a:ext>
            </a:extLst>
          </p:cNvPr>
          <p:cNvSpPr/>
          <p:nvPr userDrawn="1"/>
        </p:nvSpPr>
        <p:spPr>
          <a:xfrm>
            <a:off x="794294" y="41639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32">
            <a:extLst>
              <a:ext uri="{FF2B5EF4-FFF2-40B4-BE49-F238E27FC236}">
                <a16:creationId xmlns:a16="http://schemas.microsoft.com/office/drawing/2014/main" id="{0940C7BE-C5DF-5447-BF81-E2947DFCDD34}"/>
              </a:ext>
            </a:extLst>
          </p:cNvPr>
          <p:cNvSpPr>
            <a:spLocks noGrp="1"/>
          </p:cNvSpPr>
          <p:nvPr>
            <p:ph type="body" sz="quarter" idx="43" hasCustomPrompt="1"/>
          </p:nvPr>
        </p:nvSpPr>
        <p:spPr>
          <a:xfrm>
            <a:off x="794294" y="53265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2" name="Rectangle 31">
            <a:extLst>
              <a:ext uri="{FF2B5EF4-FFF2-40B4-BE49-F238E27FC236}">
                <a16:creationId xmlns:a16="http://schemas.microsoft.com/office/drawing/2014/main" id="{621B8B89-AA8F-5B45-ABF0-09063D311C82}"/>
              </a:ext>
            </a:extLst>
          </p:cNvPr>
          <p:cNvSpPr/>
          <p:nvPr userDrawn="1"/>
        </p:nvSpPr>
        <p:spPr>
          <a:xfrm>
            <a:off x="794294" y="5656461"/>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32">
            <a:extLst>
              <a:ext uri="{FF2B5EF4-FFF2-40B4-BE49-F238E27FC236}">
                <a16:creationId xmlns:a16="http://schemas.microsoft.com/office/drawing/2014/main" id="{E6FFB4C6-58E5-BC43-8407-D8275054E21A}"/>
              </a:ext>
            </a:extLst>
          </p:cNvPr>
          <p:cNvSpPr>
            <a:spLocks noGrp="1"/>
          </p:cNvSpPr>
          <p:nvPr>
            <p:ph type="body" sz="quarter" idx="50" hasCustomPrompt="1"/>
          </p:nvPr>
        </p:nvSpPr>
        <p:spPr>
          <a:xfrm>
            <a:off x="794294" y="6819008"/>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 name="Slide Number Placeholder 5">
            <a:extLst>
              <a:ext uri="{FF2B5EF4-FFF2-40B4-BE49-F238E27FC236}">
                <a16:creationId xmlns:a16="http://schemas.microsoft.com/office/drawing/2014/main" id="{53018D25-19FE-B6BE-B379-CD2B5262E04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 name="Text Box 5">
            <a:extLst>
              <a:ext uri="{FF2B5EF4-FFF2-40B4-BE49-F238E27FC236}">
                <a16:creationId xmlns:a16="http://schemas.microsoft.com/office/drawing/2014/main" id="{46BC455E-3BD0-E3BA-BE29-54645FC8C55A}"/>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7C71D022-6AC0-7B34-AB7A-4B2C78D8C107}"/>
              </a:ext>
            </a:extLst>
          </p:cNvPr>
          <p:cNvSpPr>
            <a:spLocks noGrp="1"/>
          </p:cNvSpPr>
          <p:nvPr>
            <p:ph type="body" sz="quarter" idx="54" hasCustomPrompt="1"/>
          </p:nvPr>
        </p:nvSpPr>
        <p:spPr>
          <a:xfrm>
            <a:off x="801602" y="88781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PARTNERS</a:t>
            </a:r>
            <a:endParaRPr lang="en-US" dirty="0"/>
          </a:p>
        </p:txBody>
      </p:sp>
      <p:cxnSp>
        <p:nvCxnSpPr>
          <p:cNvPr id="7" name="Straight Connector 6">
            <a:extLst>
              <a:ext uri="{FF2B5EF4-FFF2-40B4-BE49-F238E27FC236}">
                <a16:creationId xmlns:a16="http://schemas.microsoft.com/office/drawing/2014/main" id="{2BA91B44-BE92-EB95-46DC-AACA528867EE}"/>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E6E6B5E-2436-E6AE-AF71-0A8E12761855}"/>
              </a:ext>
            </a:extLst>
          </p:cNvPr>
          <p:cNvSpPr/>
          <p:nvPr userDrawn="1"/>
        </p:nvSpPr>
        <p:spPr>
          <a:xfrm>
            <a:off x="794294" y="7125497"/>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2">
            <a:extLst>
              <a:ext uri="{FF2B5EF4-FFF2-40B4-BE49-F238E27FC236}">
                <a16:creationId xmlns:a16="http://schemas.microsoft.com/office/drawing/2014/main" id="{D265A52B-A030-4C9B-95D8-A0D4FC198830}"/>
              </a:ext>
            </a:extLst>
          </p:cNvPr>
          <p:cNvSpPr>
            <a:spLocks noGrp="1"/>
          </p:cNvSpPr>
          <p:nvPr>
            <p:ph type="body" sz="quarter" idx="55" hasCustomPrompt="1"/>
          </p:nvPr>
        </p:nvSpPr>
        <p:spPr>
          <a:xfrm>
            <a:off x="794294" y="8288044"/>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1" name="Rectangle 10">
            <a:extLst>
              <a:ext uri="{FF2B5EF4-FFF2-40B4-BE49-F238E27FC236}">
                <a16:creationId xmlns:a16="http://schemas.microsoft.com/office/drawing/2014/main" id="{506918C1-B623-DAF1-DB35-B02C9D6D7B17}"/>
              </a:ext>
            </a:extLst>
          </p:cNvPr>
          <p:cNvSpPr/>
          <p:nvPr userDrawn="1"/>
        </p:nvSpPr>
        <p:spPr>
          <a:xfrm>
            <a:off x="3132759" y="4148979"/>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32">
            <a:extLst>
              <a:ext uri="{FF2B5EF4-FFF2-40B4-BE49-F238E27FC236}">
                <a16:creationId xmlns:a16="http://schemas.microsoft.com/office/drawing/2014/main" id="{70BB55DA-4FC4-3F95-499B-8E93D0171B55}"/>
              </a:ext>
            </a:extLst>
          </p:cNvPr>
          <p:cNvSpPr>
            <a:spLocks noGrp="1"/>
          </p:cNvSpPr>
          <p:nvPr>
            <p:ph type="body" sz="quarter" idx="56" hasCustomPrompt="1"/>
          </p:nvPr>
        </p:nvSpPr>
        <p:spPr>
          <a:xfrm>
            <a:off x="3132759" y="5311526"/>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4" name="Rectangle 13">
            <a:extLst>
              <a:ext uri="{FF2B5EF4-FFF2-40B4-BE49-F238E27FC236}">
                <a16:creationId xmlns:a16="http://schemas.microsoft.com/office/drawing/2014/main" id="{8BB286B9-7177-FF46-D4E5-A7497F13DD71}"/>
              </a:ext>
            </a:extLst>
          </p:cNvPr>
          <p:cNvSpPr/>
          <p:nvPr userDrawn="1"/>
        </p:nvSpPr>
        <p:spPr>
          <a:xfrm>
            <a:off x="3132759" y="56414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32">
            <a:extLst>
              <a:ext uri="{FF2B5EF4-FFF2-40B4-BE49-F238E27FC236}">
                <a16:creationId xmlns:a16="http://schemas.microsoft.com/office/drawing/2014/main" id="{FF221CCE-C568-D66F-21ED-7DAA13394AC6}"/>
              </a:ext>
            </a:extLst>
          </p:cNvPr>
          <p:cNvSpPr>
            <a:spLocks noGrp="1"/>
          </p:cNvSpPr>
          <p:nvPr>
            <p:ph type="body" sz="quarter" idx="57" hasCustomPrompt="1"/>
          </p:nvPr>
        </p:nvSpPr>
        <p:spPr>
          <a:xfrm>
            <a:off x="3132759" y="68040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6" name="Rectangle 15">
            <a:extLst>
              <a:ext uri="{FF2B5EF4-FFF2-40B4-BE49-F238E27FC236}">
                <a16:creationId xmlns:a16="http://schemas.microsoft.com/office/drawing/2014/main" id="{1E066C9B-8A42-76CF-F7CD-17B0FA1EDF1A}"/>
              </a:ext>
            </a:extLst>
          </p:cNvPr>
          <p:cNvSpPr/>
          <p:nvPr userDrawn="1"/>
        </p:nvSpPr>
        <p:spPr>
          <a:xfrm>
            <a:off x="3132759" y="7110506"/>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32">
            <a:extLst>
              <a:ext uri="{FF2B5EF4-FFF2-40B4-BE49-F238E27FC236}">
                <a16:creationId xmlns:a16="http://schemas.microsoft.com/office/drawing/2014/main" id="{6026DF7B-30C4-B5B0-2886-07C6F7FFA113}"/>
              </a:ext>
            </a:extLst>
          </p:cNvPr>
          <p:cNvSpPr>
            <a:spLocks noGrp="1"/>
          </p:cNvSpPr>
          <p:nvPr>
            <p:ph type="body" sz="quarter" idx="58" hasCustomPrompt="1"/>
          </p:nvPr>
        </p:nvSpPr>
        <p:spPr>
          <a:xfrm>
            <a:off x="3132759" y="8273053"/>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8" name="Rectangle 17">
            <a:extLst>
              <a:ext uri="{FF2B5EF4-FFF2-40B4-BE49-F238E27FC236}">
                <a16:creationId xmlns:a16="http://schemas.microsoft.com/office/drawing/2014/main" id="{AE865C90-64AC-557D-768A-0BBF3BDB9A43}"/>
              </a:ext>
            </a:extLst>
          </p:cNvPr>
          <p:cNvSpPr/>
          <p:nvPr userDrawn="1"/>
        </p:nvSpPr>
        <p:spPr>
          <a:xfrm>
            <a:off x="3268133" y="9004089"/>
            <a:ext cx="4291542"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9" name="Text Placeholder 32">
            <a:extLst>
              <a:ext uri="{FF2B5EF4-FFF2-40B4-BE49-F238E27FC236}">
                <a16:creationId xmlns:a16="http://schemas.microsoft.com/office/drawing/2014/main" id="{C6564FA2-17FE-7593-D68B-3BBF2CEC559F}"/>
              </a:ext>
            </a:extLst>
          </p:cNvPr>
          <p:cNvSpPr>
            <a:spLocks noGrp="1"/>
          </p:cNvSpPr>
          <p:nvPr>
            <p:ph type="body" sz="quarter" idx="17" hasCustomPrompt="1"/>
          </p:nvPr>
        </p:nvSpPr>
        <p:spPr>
          <a:xfrm>
            <a:off x="3268133" y="9000978"/>
            <a:ext cx="4291542"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1" name="Text Placeholder 32">
            <a:extLst>
              <a:ext uri="{FF2B5EF4-FFF2-40B4-BE49-F238E27FC236}">
                <a16:creationId xmlns:a16="http://schemas.microsoft.com/office/drawing/2014/main" id="{EF542702-5799-508E-7491-83EE73BF6D63}"/>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1285799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with Photo ">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89053C1-6C7D-7135-F1D6-B7DE9031BEE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10800000">
            <a:off x="980346" y="2378135"/>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8" name="Freeform 7">
            <a:extLst>
              <a:ext uri="{FF2B5EF4-FFF2-40B4-BE49-F238E27FC236}">
                <a16:creationId xmlns:a16="http://schemas.microsoft.com/office/drawing/2014/main" id="{21A600BD-1295-6525-DCE2-18E0A9E817ED}"/>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ext Placeholder 23">
            <a:extLst>
              <a:ext uri="{FF2B5EF4-FFF2-40B4-BE49-F238E27FC236}">
                <a16:creationId xmlns:a16="http://schemas.microsoft.com/office/drawing/2014/main" id="{C4B8B27F-5EDA-9BE3-2AC9-B1C51605A88D}"/>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3" name="Text Placeholder 23">
            <a:extLst>
              <a:ext uri="{FF2B5EF4-FFF2-40B4-BE49-F238E27FC236}">
                <a16:creationId xmlns:a16="http://schemas.microsoft.com/office/drawing/2014/main" id="{3B74E19A-D0D7-3381-0D0F-77C00A6D3559}"/>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DF48CEB9-D798-BB9F-E144-0F1B091C2CB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Slide Number Placeholder 5">
            <a:extLst>
              <a:ext uri="{FF2B5EF4-FFF2-40B4-BE49-F238E27FC236}">
                <a16:creationId xmlns:a16="http://schemas.microsoft.com/office/drawing/2014/main" id="{FB03B26E-E7DE-741C-038A-DADFE8A3E9E9}"/>
              </a:ext>
            </a:extLst>
          </p:cNvPr>
          <p:cNvSpPr>
            <a:spLocks noGrp="1"/>
          </p:cNvSpPr>
          <p:nvPr>
            <p:ph type="sldNum" sz="quarter" idx="4"/>
          </p:nvPr>
        </p:nvSpPr>
        <p:spPr>
          <a:xfrm>
            <a:off x="329367"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1" name="Text Box 5">
            <a:extLst>
              <a:ext uri="{FF2B5EF4-FFF2-40B4-BE49-F238E27FC236}">
                <a16:creationId xmlns:a16="http://schemas.microsoft.com/office/drawing/2014/main" id="{423DFA45-2581-DA81-E874-F7659F4ABCD0}"/>
              </a:ext>
            </a:extLst>
          </p:cNvPr>
          <p:cNvSpPr txBox="1"/>
          <p:nvPr userDrawn="1"/>
        </p:nvSpPr>
        <p:spPr>
          <a:xfrm rot="16200000">
            <a:off x="-1431531"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Picture Placeholder 16">
            <a:extLst>
              <a:ext uri="{FF2B5EF4-FFF2-40B4-BE49-F238E27FC236}">
                <a16:creationId xmlns:a16="http://schemas.microsoft.com/office/drawing/2014/main" id="{8C11F625-858B-E1F9-F1EE-29495BC5AEB3}"/>
              </a:ext>
            </a:extLst>
          </p:cNvPr>
          <p:cNvSpPr>
            <a:spLocks noGrp="1"/>
          </p:cNvSpPr>
          <p:nvPr>
            <p:ph type="pic" sz="quarter" idx="44"/>
          </p:nvPr>
        </p:nvSpPr>
        <p:spPr>
          <a:xfrm>
            <a:off x="2777346" y="4368139"/>
            <a:ext cx="4782329" cy="5519907"/>
          </a:xfrm>
          <a:custGeom>
            <a:avLst/>
            <a:gdLst>
              <a:gd name="connsiteX0" fmla="*/ 2759954 w 4782329"/>
              <a:gd name="connsiteY0" fmla="*/ 0 h 5519907"/>
              <a:gd name="connsiteX1" fmla="*/ 4711535 w 4782329"/>
              <a:gd name="connsiteY1" fmla="*/ 808373 h 5519907"/>
              <a:gd name="connsiteX2" fmla="*/ 4782329 w 4782329"/>
              <a:gd name="connsiteY2" fmla="*/ 886266 h 5519907"/>
              <a:gd name="connsiteX3" fmla="*/ 4782329 w 4782329"/>
              <a:gd name="connsiteY3" fmla="*/ 4633641 h 5519907"/>
              <a:gd name="connsiteX4" fmla="*/ 4711535 w 4782329"/>
              <a:gd name="connsiteY4" fmla="*/ 4711535 h 5519907"/>
              <a:gd name="connsiteX5" fmla="*/ 2759954 w 4782329"/>
              <a:gd name="connsiteY5" fmla="*/ 5519907 h 5519907"/>
              <a:gd name="connsiteX6" fmla="*/ 0 w 4782329"/>
              <a:gd name="connsiteY6" fmla="*/ 2759954 h 5519907"/>
              <a:gd name="connsiteX7" fmla="*/ 2759954 w 4782329"/>
              <a:gd name="connsiteY7" fmla="*/ 0 h 55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2329" h="5519907">
                <a:moveTo>
                  <a:pt x="2759954" y="0"/>
                </a:moveTo>
                <a:cubicBezTo>
                  <a:pt x="3522093" y="0"/>
                  <a:pt x="4212081" y="308919"/>
                  <a:pt x="4711535" y="808373"/>
                </a:cubicBezTo>
                <a:lnTo>
                  <a:pt x="4782329" y="886266"/>
                </a:lnTo>
                <a:lnTo>
                  <a:pt x="4782329" y="4633641"/>
                </a:lnTo>
                <a:lnTo>
                  <a:pt x="4711535" y="4711535"/>
                </a:lnTo>
                <a:cubicBezTo>
                  <a:pt x="4212081" y="5210988"/>
                  <a:pt x="3522093" y="5519907"/>
                  <a:pt x="2759954" y="5519907"/>
                </a:cubicBezTo>
                <a:cubicBezTo>
                  <a:pt x="1235675" y="5519907"/>
                  <a:pt x="0" y="4284232"/>
                  <a:pt x="0" y="2759954"/>
                </a:cubicBezTo>
                <a:cubicBezTo>
                  <a:pt x="0" y="1235675"/>
                  <a:pt x="1235675" y="0"/>
                  <a:pt x="2759954"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588308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C2017E-6991-C57B-41FB-602A5141B9C1}"/>
              </a:ext>
            </a:extLst>
          </p:cNvPr>
          <p:cNvSpPr/>
          <p:nvPr userDrawn="1"/>
        </p:nvSpPr>
        <p:spPr>
          <a:xfrm>
            <a:off x="0" y="0"/>
            <a:ext cx="7559675"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7" name="Graphic 18">
            <a:extLst>
              <a:ext uri="{FF2B5EF4-FFF2-40B4-BE49-F238E27FC236}">
                <a16:creationId xmlns:a16="http://schemas.microsoft.com/office/drawing/2014/main" id="{953A8010-95A9-35F7-C8BB-F1EE0C83B130}"/>
              </a:ext>
            </a:extLst>
          </p:cNvPr>
          <p:cNvGrpSpPr/>
          <p:nvPr userDrawn="1"/>
        </p:nvGrpSpPr>
        <p:grpSpPr>
          <a:xfrm>
            <a:off x="5757333" y="-757463"/>
            <a:ext cx="2760592" cy="2761405"/>
            <a:chOff x="110688" y="1674538"/>
            <a:chExt cx="7339635" cy="7341798"/>
          </a:xfrm>
          <a:solidFill>
            <a:srgbClr val="FFFFFF"/>
          </a:solidFill>
        </p:grpSpPr>
        <p:sp>
          <p:nvSpPr>
            <p:cNvPr id="8" name="Freeform 7">
              <a:extLst>
                <a:ext uri="{FF2B5EF4-FFF2-40B4-BE49-F238E27FC236}">
                  <a16:creationId xmlns:a16="http://schemas.microsoft.com/office/drawing/2014/main" id="{0DAD9610-A862-9255-3B01-F28F9C3CA9F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5F24E315-275F-5EB8-5741-243CA792145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0" name="Rectangle 9">
            <a:extLst>
              <a:ext uri="{FF2B5EF4-FFF2-40B4-BE49-F238E27FC236}">
                <a16:creationId xmlns:a16="http://schemas.microsoft.com/office/drawing/2014/main" id="{090CEE63-9448-0699-1C2D-2905EE412C45}"/>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103526D-ACDE-BAB8-9E6B-FA1B128B5901}"/>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32">
            <a:extLst>
              <a:ext uri="{FF2B5EF4-FFF2-40B4-BE49-F238E27FC236}">
                <a16:creationId xmlns:a16="http://schemas.microsoft.com/office/drawing/2014/main" id="{2F40AB55-7B20-B069-7148-7ABF79B5BA46}"/>
              </a:ext>
            </a:extLst>
          </p:cNvPr>
          <p:cNvSpPr>
            <a:spLocks noGrp="1"/>
          </p:cNvSpPr>
          <p:nvPr>
            <p:ph type="body" sz="quarter" idx="48" hasCustomPrompt="1"/>
          </p:nvPr>
        </p:nvSpPr>
        <p:spPr>
          <a:xfrm>
            <a:off x="801602" y="155552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63134F1C-AB9B-03EC-6DC0-9DBFC0201161}"/>
              </a:ext>
            </a:extLst>
          </p:cNvPr>
          <p:cNvSpPr>
            <a:spLocks noGrp="1"/>
          </p:cNvSpPr>
          <p:nvPr>
            <p:ph type="body" sz="quarter" idx="49" hasCustomPrompt="1"/>
          </p:nvPr>
        </p:nvSpPr>
        <p:spPr>
          <a:xfrm>
            <a:off x="801602" y="88781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7" name="Text Placeholder 32">
            <a:extLst>
              <a:ext uri="{FF2B5EF4-FFF2-40B4-BE49-F238E27FC236}">
                <a16:creationId xmlns:a16="http://schemas.microsoft.com/office/drawing/2014/main" id="{A0A0F16A-9973-B848-51F6-6E24160B82EC}"/>
              </a:ext>
            </a:extLst>
          </p:cNvPr>
          <p:cNvSpPr>
            <a:spLocks noGrp="1"/>
          </p:cNvSpPr>
          <p:nvPr>
            <p:ph type="body" sz="quarter" idx="32" hasCustomPrompt="1"/>
          </p:nvPr>
        </p:nvSpPr>
        <p:spPr>
          <a:xfrm>
            <a:off x="801602" y="2403364"/>
            <a:ext cx="5956470" cy="2621956"/>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18" name="Straight Connector 17">
            <a:extLst>
              <a:ext uri="{FF2B5EF4-FFF2-40B4-BE49-F238E27FC236}">
                <a16:creationId xmlns:a16="http://schemas.microsoft.com/office/drawing/2014/main" id="{448834C0-1235-3B77-A81F-4F471B8F00F2}"/>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lide Number Placeholder 5">
            <a:extLst>
              <a:ext uri="{FF2B5EF4-FFF2-40B4-BE49-F238E27FC236}">
                <a16:creationId xmlns:a16="http://schemas.microsoft.com/office/drawing/2014/main" id="{6B261984-3E6A-3EDF-E7EE-9770AC6F8514}"/>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20" name="Text Box 5">
            <a:extLst>
              <a:ext uri="{FF2B5EF4-FFF2-40B4-BE49-F238E27FC236}">
                <a16:creationId xmlns:a16="http://schemas.microsoft.com/office/drawing/2014/main" id="{D63CDCA0-CEFE-5093-1F7C-A9E76C23ED04}"/>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55C824A8-D1D8-0116-BD1F-9B58A0E182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3" name="Picture Placeholder 2">
            <a:extLst>
              <a:ext uri="{FF2B5EF4-FFF2-40B4-BE49-F238E27FC236}">
                <a16:creationId xmlns:a16="http://schemas.microsoft.com/office/drawing/2014/main" id="{740F8494-E608-A148-9E16-327D3B9E1218}"/>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322217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hone Preview">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EF6FF3AE-A748-680C-F7B6-F55577FC9471}"/>
              </a:ext>
            </a:extLst>
          </p:cNvPr>
          <p:cNvSpPr/>
          <p:nvPr userDrawn="1"/>
        </p:nvSpPr>
        <p:spPr>
          <a:xfrm>
            <a:off x="2728780" y="570537"/>
            <a:ext cx="4830895" cy="6323323"/>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pic>
        <p:nvPicPr>
          <p:cNvPr id="30" name="Picture 29">
            <a:extLst>
              <a:ext uri="{FF2B5EF4-FFF2-40B4-BE49-F238E27FC236}">
                <a16:creationId xmlns:a16="http://schemas.microsoft.com/office/drawing/2014/main" id="{8CFA054D-2D4B-9447-A9F7-FD9A9214B7B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178235" y="5196167"/>
            <a:ext cx="4812798" cy="5495646"/>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31" name="Picture Placeholder 9">
            <a:extLst>
              <a:ext uri="{FF2B5EF4-FFF2-40B4-BE49-F238E27FC236}">
                <a16:creationId xmlns:a16="http://schemas.microsoft.com/office/drawing/2014/main" id="{34B00FC3-5246-874F-9991-48FF5517AC20}"/>
              </a:ext>
            </a:extLst>
          </p:cNvPr>
          <p:cNvSpPr>
            <a:spLocks noGrp="1"/>
          </p:cNvSpPr>
          <p:nvPr>
            <p:ph type="pic" sz="quarter" idx="13"/>
          </p:nvPr>
        </p:nvSpPr>
        <p:spPr>
          <a:xfrm>
            <a:off x="686565" y="6737513"/>
            <a:ext cx="3796138" cy="3954301"/>
          </a:xfrm>
          <a:solidFill>
            <a:schemeClr val="bg1">
              <a:lumMod val="75000"/>
            </a:schemeClr>
          </a:solidFill>
        </p:spPr>
        <p:txBody>
          <a:bodyPr>
            <a:normAutofit/>
          </a:bodyPr>
          <a:lstStyle>
            <a:lvl1pPr marL="0" indent="0">
              <a:buNone/>
              <a:defRPr sz="1000"/>
            </a:lvl1pPr>
          </a:lstStyle>
          <a:p>
            <a:endParaRPr lang="fr-CA" dirty="0"/>
          </a:p>
        </p:txBody>
      </p:sp>
      <p:sp>
        <p:nvSpPr>
          <p:cNvPr id="2" name="Slide Number Placeholder 5">
            <a:extLst>
              <a:ext uri="{FF2B5EF4-FFF2-40B4-BE49-F238E27FC236}">
                <a16:creationId xmlns:a16="http://schemas.microsoft.com/office/drawing/2014/main" id="{E2F037B9-6FCA-376B-7D6D-A1923EB8FA3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CC5BC444-AA81-56FB-53B9-6DC270FEE223}"/>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C27AA43D-E4BB-4689-88C0-F26A5C8154B4}"/>
              </a:ext>
            </a:extLst>
          </p:cNvPr>
          <p:cNvSpPr>
            <a:spLocks noGrp="1"/>
          </p:cNvSpPr>
          <p:nvPr>
            <p:ph type="body" sz="quarter" idx="48" hasCustomPrompt="1"/>
          </p:nvPr>
        </p:nvSpPr>
        <p:spPr>
          <a:xfrm>
            <a:off x="3798030" y="2354654"/>
            <a:ext cx="3639422" cy="2074689"/>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6" name="Text Placeholder 32">
            <a:extLst>
              <a:ext uri="{FF2B5EF4-FFF2-40B4-BE49-F238E27FC236}">
                <a16:creationId xmlns:a16="http://schemas.microsoft.com/office/drawing/2014/main" id="{16ABFD30-FF33-6C79-DD93-07130E67D33E}"/>
              </a:ext>
            </a:extLst>
          </p:cNvPr>
          <p:cNvSpPr>
            <a:spLocks noGrp="1"/>
          </p:cNvSpPr>
          <p:nvPr>
            <p:ph type="body" sz="quarter" idx="49" hasCustomPrompt="1"/>
          </p:nvPr>
        </p:nvSpPr>
        <p:spPr>
          <a:xfrm>
            <a:off x="3796036" y="1666323"/>
            <a:ext cx="3657458" cy="665144"/>
          </a:xfrm>
        </p:spPr>
        <p:txBody>
          <a:bodyPr>
            <a:noAutofit/>
          </a:bodyPr>
          <a:lstStyle>
            <a:lvl1pPr marL="0" indent="0" algn="l">
              <a:lnSpc>
                <a:spcPct val="100000"/>
              </a:lnSpc>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cxnSp>
        <p:nvCxnSpPr>
          <p:cNvPr id="7" name="Straight Connector 6">
            <a:extLst>
              <a:ext uri="{FF2B5EF4-FFF2-40B4-BE49-F238E27FC236}">
                <a16:creationId xmlns:a16="http://schemas.microsoft.com/office/drawing/2014/main" id="{B3438125-C993-061D-4810-728DB76E8898}"/>
              </a:ext>
            </a:extLst>
          </p:cNvPr>
          <p:cNvCxnSpPr>
            <a:cxnSpLocks/>
          </p:cNvCxnSpPr>
          <p:nvPr userDrawn="1"/>
        </p:nvCxnSpPr>
        <p:spPr>
          <a:xfrm>
            <a:off x="3780532" y="2343000"/>
            <a:ext cx="3779838" cy="1165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7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creen Preview">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DB2CB8-E902-A534-DAF6-C372D2F0E353}"/>
              </a:ext>
            </a:extLst>
          </p:cNvPr>
          <p:cNvSpPr/>
          <p:nvPr userDrawn="1"/>
        </p:nvSpPr>
        <p:spPr>
          <a:xfrm>
            <a:off x="0" y="2057399"/>
            <a:ext cx="7559675" cy="79671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32">
            <a:extLst>
              <a:ext uri="{FF2B5EF4-FFF2-40B4-BE49-F238E27FC236}">
                <a16:creationId xmlns:a16="http://schemas.microsoft.com/office/drawing/2014/main" id="{CB5B1130-9FB5-A873-9346-C364F626E011}"/>
              </a:ext>
            </a:extLst>
          </p:cNvPr>
          <p:cNvSpPr>
            <a:spLocks noGrp="1"/>
          </p:cNvSpPr>
          <p:nvPr>
            <p:ph type="body" sz="quarter" idx="32" hasCustomPrompt="1"/>
          </p:nvPr>
        </p:nvSpPr>
        <p:spPr>
          <a:xfrm>
            <a:off x="801602" y="7495821"/>
            <a:ext cx="5956470" cy="2327712"/>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3" name="Straight Connector 2">
            <a:extLst>
              <a:ext uri="{FF2B5EF4-FFF2-40B4-BE49-F238E27FC236}">
                <a16:creationId xmlns:a16="http://schemas.microsoft.com/office/drawing/2014/main" id="{C77537B0-CF21-E4F8-5C0B-AECD9A1EF89E}"/>
              </a:ext>
            </a:extLst>
          </p:cNvPr>
          <p:cNvCxnSpPr>
            <a:cxnSpLocks/>
          </p:cNvCxnSpPr>
          <p:nvPr userDrawn="1"/>
        </p:nvCxnSpPr>
        <p:spPr>
          <a:xfrm>
            <a:off x="0" y="6403398"/>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 Placeholder 32">
            <a:extLst>
              <a:ext uri="{FF2B5EF4-FFF2-40B4-BE49-F238E27FC236}">
                <a16:creationId xmlns:a16="http://schemas.microsoft.com/office/drawing/2014/main" id="{34368D01-6D24-38F2-2747-69B9F628D05F}"/>
              </a:ext>
            </a:extLst>
          </p:cNvPr>
          <p:cNvSpPr>
            <a:spLocks noGrp="1"/>
          </p:cNvSpPr>
          <p:nvPr>
            <p:ph type="body" sz="quarter" idx="46" hasCustomPrompt="1"/>
          </p:nvPr>
        </p:nvSpPr>
        <p:spPr>
          <a:xfrm>
            <a:off x="801602" y="6416277"/>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35A8C4BC-1642-9EBE-E1A7-1983945658E6}"/>
              </a:ext>
            </a:extLst>
          </p:cNvPr>
          <p:cNvSpPr>
            <a:spLocks noGrp="1"/>
          </p:cNvSpPr>
          <p:nvPr>
            <p:ph type="body" sz="quarter" idx="47" hasCustomPrompt="1"/>
          </p:nvPr>
        </p:nvSpPr>
        <p:spPr>
          <a:xfrm>
            <a:off x="801602" y="5748573"/>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0" name="Slide Number Placeholder 5">
            <a:extLst>
              <a:ext uri="{FF2B5EF4-FFF2-40B4-BE49-F238E27FC236}">
                <a16:creationId xmlns:a16="http://schemas.microsoft.com/office/drawing/2014/main" id="{DB82441A-E88B-7356-4134-F782C195907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1" name="Text Box 5">
            <a:extLst>
              <a:ext uri="{FF2B5EF4-FFF2-40B4-BE49-F238E27FC236}">
                <a16:creationId xmlns:a16="http://schemas.microsoft.com/office/drawing/2014/main" id="{E2DB4FB6-1F66-2096-EB50-F1AE49EAD16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1" name="Picture 20">
            <a:extLst>
              <a:ext uri="{FF2B5EF4-FFF2-40B4-BE49-F238E27FC236}">
                <a16:creationId xmlns:a16="http://schemas.microsoft.com/office/drawing/2014/main" id="{376C6727-4149-A10C-3E93-AAAFC2B378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2411" y="562944"/>
            <a:ext cx="5831542" cy="4239955"/>
          </a:xfrm>
          <a:prstGeom prst="rect">
            <a:avLst/>
          </a:prstGeom>
        </p:spPr>
      </p:pic>
      <p:sp>
        <p:nvSpPr>
          <p:cNvPr id="23" name="Picture Placeholder 9">
            <a:extLst>
              <a:ext uri="{FF2B5EF4-FFF2-40B4-BE49-F238E27FC236}">
                <a16:creationId xmlns:a16="http://schemas.microsoft.com/office/drawing/2014/main" id="{BB68F1D6-171F-5F26-75F8-05843D1A0B96}"/>
              </a:ext>
            </a:extLst>
          </p:cNvPr>
          <p:cNvSpPr>
            <a:spLocks noGrp="1"/>
          </p:cNvSpPr>
          <p:nvPr>
            <p:ph type="pic" sz="quarter" idx="13"/>
          </p:nvPr>
        </p:nvSpPr>
        <p:spPr>
          <a:xfrm>
            <a:off x="1716516" y="1017241"/>
            <a:ext cx="4126644" cy="2610075"/>
          </a:xfrm>
          <a:solidFill>
            <a:schemeClr val="bg1">
              <a:lumMod val="75000"/>
            </a:schemeClr>
          </a:solidFill>
        </p:spPr>
        <p:txBody>
          <a:bodyPr>
            <a:normAutofit/>
          </a:bodyPr>
          <a:lstStyle>
            <a:lvl1pPr marL="0" indent="0" algn="ctr">
              <a:buNone/>
              <a:defRPr sz="1000"/>
            </a:lvl1pPr>
          </a:lstStyle>
          <a:p>
            <a:endParaRPr lang="fr-CA" dirty="0"/>
          </a:p>
        </p:txBody>
      </p:sp>
    </p:spTree>
    <p:extLst>
      <p:ext uri="{BB962C8B-B14F-4D97-AF65-F5344CB8AC3E}">
        <p14:creationId xmlns:p14="http://schemas.microsoft.com/office/powerpoint/2010/main" val="1578933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8FC3F3A1-D9B6-F3C6-6909-A5CDF2CECC1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2520299" y="1636164"/>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13" name="Picture Placeholder 12">
            <a:extLst>
              <a:ext uri="{FF2B5EF4-FFF2-40B4-BE49-F238E27FC236}">
                <a16:creationId xmlns:a16="http://schemas.microsoft.com/office/drawing/2014/main" id="{DFD01C8E-0752-7A6C-E4BE-7DA0D26E23A1}"/>
              </a:ext>
            </a:extLst>
          </p:cNvPr>
          <p:cNvSpPr>
            <a:spLocks noGrp="1"/>
          </p:cNvSpPr>
          <p:nvPr>
            <p:ph type="pic" sz="quarter" idx="20"/>
          </p:nvPr>
        </p:nvSpPr>
        <p:spPr>
          <a:xfrm>
            <a:off x="0" y="3629826"/>
            <a:ext cx="4786172" cy="5479825"/>
          </a:xfrm>
          <a:custGeom>
            <a:avLst/>
            <a:gdLst>
              <a:gd name="connsiteX0" fmla="*/ 2046260 w 4786172"/>
              <a:gd name="connsiteY0" fmla="*/ 0 h 5479825"/>
              <a:gd name="connsiteX1" fmla="*/ 4786172 w 4786172"/>
              <a:gd name="connsiteY1" fmla="*/ 2739913 h 5479825"/>
              <a:gd name="connsiteX2" fmla="*/ 4730507 w 4786172"/>
              <a:gd name="connsiteY2" fmla="*/ 3292101 h 5479825"/>
              <a:gd name="connsiteX3" fmla="*/ 4715836 w 4786172"/>
              <a:gd name="connsiteY3" fmla="*/ 3349158 h 5479825"/>
              <a:gd name="connsiteX4" fmla="*/ 3137338 w 4786172"/>
              <a:gd name="connsiteY4" fmla="*/ 3349158 h 5479825"/>
              <a:gd name="connsiteX5" fmla="*/ 3137338 w 4786172"/>
              <a:gd name="connsiteY5" fmla="*/ 3795646 h 5479825"/>
              <a:gd name="connsiteX6" fmla="*/ 4574796 w 4786172"/>
              <a:gd name="connsiteY6" fmla="*/ 3795646 h 5479825"/>
              <a:gd name="connsiteX7" fmla="*/ 4570856 w 4786172"/>
              <a:gd name="connsiteY7" fmla="*/ 3806410 h 5479825"/>
              <a:gd name="connsiteX8" fmla="*/ 2046260 w 4786172"/>
              <a:gd name="connsiteY8" fmla="*/ 5479825 h 5479825"/>
              <a:gd name="connsiteX9" fmla="*/ 108849 w 4786172"/>
              <a:gd name="connsiteY9" fmla="*/ 4677323 h 5479825"/>
              <a:gd name="connsiteX10" fmla="*/ 0 w 4786172"/>
              <a:gd name="connsiteY10" fmla="*/ 4557559 h 5479825"/>
              <a:gd name="connsiteX11" fmla="*/ 0 w 4786172"/>
              <a:gd name="connsiteY11" fmla="*/ 922266 h 5479825"/>
              <a:gd name="connsiteX12" fmla="*/ 108849 w 4786172"/>
              <a:gd name="connsiteY12" fmla="*/ 802502 h 5479825"/>
              <a:gd name="connsiteX13" fmla="*/ 2046260 w 4786172"/>
              <a:gd name="connsiteY13" fmla="*/ 0 h 547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86172" h="5479825">
                <a:moveTo>
                  <a:pt x="2046260" y="0"/>
                </a:moveTo>
                <a:cubicBezTo>
                  <a:pt x="3559471" y="0"/>
                  <a:pt x="4786172" y="1226701"/>
                  <a:pt x="4786172" y="2739913"/>
                </a:cubicBezTo>
                <a:cubicBezTo>
                  <a:pt x="4786172" y="2929064"/>
                  <a:pt x="4767005" y="3113739"/>
                  <a:pt x="4730507" y="3292101"/>
                </a:cubicBezTo>
                <a:lnTo>
                  <a:pt x="4715836" y="3349158"/>
                </a:lnTo>
                <a:lnTo>
                  <a:pt x="3137338" y="3349158"/>
                </a:lnTo>
                <a:lnTo>
                  <a:pt x="3137338" y="3795646"/>
                </a:lnTo>
                <a:lnTo>
                  <a:pt x="4574796" y="3795646"/>
                </a:lnTo>
                <a:lnTo>
                  <a:pt x="4570856" y="3806410"/>
                </a:lnTo>
                <a:cubicBezTo>
                  <a:pt x="4154915" y="4789806"/>
                  <a:pt x="3181168" y="5479825"/>
                  <a:pt x="2046260" y="5479825"/>
                </a:cubicBezTo>
                <a:cubicBezTo>
                  <a:pt x="1289654" y="5479825"/>
                  <a:pt x="604676" y="5173150"/>
                  <a:pt x="108849" y="4677323"/>
                </a:cubicBezTo>
                <a:lnTo>
                  <a:pt x="0" y="4557559"/>
                </a:lnTo>
                <a:lnTo>
                  <a:pt x="0" y="922266"/>
                </a:lnTo>
                <a:lnTo>
                  <a:pt x="108849" y="802502"/>
                </a:lnTo>
                <a:cubicBezTo>
                  <a:pt x="604676" y="306675"/>
                  <a:pt x="1289654" y="0"/>
                  <a:pt x="2046260" y="0"/>
                </a:cubicBezTo>
                <a:close/>
              </a:path>
            </a:pathLst>
          </a:custGeom>
        </p:spPr>
        <p:txBody>
          <a:bodyPr wrap="square">
            <a:noAutofit/>
          </a:bodyPr>
          <a:lstStyle/>
          <a:p>
            <a:endParaRPr lang="en-GB"/>
          </a:p>
        </p:txBody>
      </p:sp>
      <p:sp>
        <p:nvSpPr>
          <p:cNvPr id="14" name="Rectangle 13">
            <a:extLst>
              <a:ext uri="{FF2B5EF4-FFF2-40B4-BE49-F238E27FC236}">
                <a16:creationId xmlns:a16="http://schemas.microsoft.com/office/drawing/2014/main" id="{F3EE173B-5EFE-C69A-428A-59EDE5A4EF85}"/>
              </a:ext>
            </a:extLst>
          </p:cNvPr>
          <p:cNvSpPr/>
          <p:nvPr userDrawn="1"/>
        </p:nvSpPr>
        <p:spPr>
          <a:xfrm>
            <a:off x="3137338" y="6985206"/>
            <a:ext cx="4438381"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99" name="Text Placeholder 32">
            <a:extLst>
              <a:ext uri="{FF2B5EF4-FFF2-40B4-BE49-F238E27FC236}">
                <a16:creationId xmlns:a16="http://schemas.microsoft.com/office/drawing/2014/main" id="{BC3B08D3-B3AE-424E-854C-C73ED81F88F3}"/>
              </a:ext>
            </a:extLst>
          </p:cNvPr>
          <p:cNvSpPr>
            <a:spLocks noGrp="1"/>
          </p:cNvSpPr>
          <p:nvPr>
            <p:ph type="body" sz="quarter" idx="11" hasCustomPrompt="1"/>
          </p:nvPr>
        </p:nvSpPr>
        <p:spPr>
          <a:xfrm>
            <a:off x="4072852" y="2087466"/>
            <a:ext cx="2951698" cy="574616"/>
          </a:xfrm>
        </p:spPr>
        <p:txBody>
          <a:bodyPr>
            <a:noAutofit/>
          </a:bodyPr>
          <a:lstStyle>
            <a:lvl1pPr marL="0" indent="0" algn="l">
              <a:lnSpc>
                <a:spcPct val="100000"/>
              </a:lnSpc>
              <a:spcBef>
                <a:spcPts val="0"/>
              </a:spcBef>
              <a:buNone/>
              <a:defRPr sz="2800" b="1" i="0">
                <a:solidFill>
                  <a:srgbClr val="8AC03B"/>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PROJECT</a:t>
            </a:r>
            <a:endParaRPr lang="en-US" dirty="0"/>
          </a:p>
        </p:txBody>
      </p:sp>
      <p:sp>
        <p:nvSpPr>
          <p:cNvPr id="400" name="Text Placeholder 32">
            <a:extLst>
              <a:ext uri="{FF2B5EF4-FFF2-40B4-BE49-F238E27FC236}">
                <a16:creationId xmlns:a16="http://schemas.microsoft.com/office/drawing/2014/main" id="{462DF9E3-5F02-D84E-8D16-2D884CF1F8CC}"/>
              </a:ext>
            </a:extLst>
          </p:cNvPr>
          <p:cNvSpPr>
            <a:spLocks noGrp="1"/>
          </p:cNvSpPr>
          <p:nvPr>
            <p:ph type="body" sz="quarter" idx="16" hasCustomPrompt="1"/>
          </p:nvPr>
        </p:nvSpPr>
        <p:spPr>
          <a:xfrm>
            <a:off x="4072851" y="2785829"/>
            <a:ext cx="2980605" cy="751695"/>
          </a:xfrm>
        </p:spPr>
        <p:txBody>
          <a:bodyPr anchor="t">
            <a:noAutofit/>
          </a:bodyPr>
          <a:lstStyle>
            <a:lvl1pPr marL="0" indent="0" algn="l">
              <a:lnSpc>
                <a:spcPct val="100000"/>
              </a:lnSpc>
              <a:spcBef>
                <a:spcPts val="0"/>
              </a:spcBef>
              <a:buNone/>
              <a:defRPr sz="1800" b="0" i="0">
                <a:solidFill>
                  <a:srgbClr val="6D6E7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sub-heading</a:t>
            </a:r>
            <a:endParaRPr lang="en-US" dirty="0"/>
          </a:p>
        </p:txBody>
      </p:sp>
      <p:cxnSp>
        <p:nvCxnSpPr>
          <p:cNvPr id="996" name="Straight Connector 995">
            <a:extLst>
              <a:ext uri="{FF2B5EF4-FFF2-40B4-BE49-F238E27FC236}">
                <a16:creationId xmlns:a16="http://schemas.microsoft.com/office/drawing/2014/main" id="{474887F3-1044-8444-BCBD-15DCE715606C}"/>
              </a:ext>
            </a:extLst>
          </p:cNvPr>
          <p:cNvCxnSpPr>
            <a:cxnSpLocks/>
          </p:cNvCxnSpPr>
          <p:nvPr userDrawn="1"/>
        </p:nvCxnSpPr>
        <p:spPr>
          <a:xfrm>
            <a:off x="4072851" y="2665192"/>
            <a:ext cx="3486824"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A994AF67-042C-801E-7A10-152EED23EBE7}"/>
              </a:ext>
            </a:extLst>
          </p:cNvPr>
          <p:cNvPicPr>
            <a:picLocks noChangeAspect="1"/>
          </p:cNvPicPr>
          <p:nvPr userDrawn="1"/>
        </p:nvPicPr>
        <p:blipFill>
          <a:blip r:embed="rId3"/>
          <a:stretch>
            <a:fillRect/>
          </a:stretch>
        </p:blipFill>
        <p:spPr>
          <a:xfrm>
            <a:off x="232111" y="436666"/>
            <a:ext cx="5045742" cy="1459123"/>
          </a:xfrm>
          <a:prstGeom prst="rect">
            <a:avLst/>
          </a:prstGeom>
        </p:spPr>
      </p:pic>
      <p:sp>
        <p:nvSpPr>
          <p:cNvPr id="9" name="Text Placeholder 32">
            <a:extLst>
              <a:ext uri="{FF2B5EF4-FFF2-40B4-BE49-F238E27FC236}">
                <a16:creationId xmlns:a16="http://schemas.microsoft.com/office/drawing/2014/main" id="{0E39F0D8-DD76-86F9-69C1-C7A193A1971F}"/>
              </a:ext>
            </a:extLst>
          </p:cNvPr>
          <p:cNvSpPr>
            <a:spLocks noGrp="1"/>
          </p:cNvSpPr>
          <p:nvPr>
            <p:ph type="body" sz="quarter" idx="17" hasCustomPrompt="1"/>
          </p:nvPr>
        </p:nvSpPr>
        <p:spPr>
          <a:xfrm>
            <a:off x="3137338" y="6982095"/>
            <a:ext cx="4422335"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5" name="Google Shape;621;g2fda190aa30_1_611">
            <a:extLst>
              <a:ext uri="{FF2B5EF4-FFF2-40B4-BE49-F238E27FC236}">
                <a16:creationId xmlns:a16="http://schemas.microsoft.com/office/drawing/2014/main" id="{D579A942-BE07-EF7B-15A3-5DDEBA1DCB5C}"/>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6" name="Google Shape;622;g2fda190aa30_1_611">
            <a:extLst>
              <a:ext uri="{FF2B5EF4-FFF2-40B4-BE49-F238E27FC236}">
                <a16:creationId xmlns:a16="http://schemas.microsoft.com/office/drawing/2014/main" id="{22047A56-6675-2BC8-74C3-628DE42D7A28}"/>
              </a:ext>
            </a:extLst>
          </p:cNvPr>
          <p:cNvSpPr/>
          <p:nvPr userDrawn="1"/>
        </p:nvSpPr>
        <p:spPr>
          <a:xfrm>
            <a:off x="596235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dirty="0">
                <a:solidFill>
                  <a:schemeClr val="dk1"/>
                </a:solidFill>
                <a:latin typeface="Calibri"/>
                <a:ea typeface="Calibri"/>
                <a:cs typeface="Calibri"/>
                <a:sym typeface="Calibri"/>
              </a:rPr>
              <a:t>This resource is licensed under CC BY 4.0</a:t>
            </a:r>
            <a:endParaRPr dirty="0"/>
          </a:p>
          <a:p>
            <a:pPr marL="0" marR="0" lvl="0" indent="0" algn="l" rtl="0">
              <a:lnSpc>
                <a:spcPct val="100000"/>
              </a:lnSpc>
              <a:spcBef>
                <a:spcPts val="0"/>
              </a:spcBef>
              <a:spcAft>
                <a:spcPts val="0"/>
              </a:spcAft>
              <a:buClr>
                <a:schemeClr val="dk1"/>
              </a:buClr>
              <a:buSzPts val="800"/>
              <a:buFont typeface="Century Schoolbook"/>
              <a:buNone/>
            </a:pPr>
            <a:endParaRPr sz="800" b="1" i="0" dirty="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32131BFF-1F6A-6C3B-F263-4834A08B1C86}"/>
              </a:ext>
            </a:extLst>
          </p:cNvPr>
          <p:cNvPicPr preferRelativeResize="0"/>
          <p:nvPr userDrawn="1"/>
        </p:nvPicPr>
        <p:blipFill rotWithShape="1">
          <a:blip r:embed="rId4">
            <a:alphaModFix/>
          </a:blip>
          <a:srcRect/>
          <a:stretch/>
        </p:blipFill>
        <p:spPr>
          <a:xfrm>
            <a:off x="4726480" y="9616036"/>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1F474F64-B428-D562-69E4-D8326E5F5548}"/>
              </a:ext>
            </a:extLst>
          </p:cNvPr>
          <p:cNvPicPr preferRelativeResize="0"/>
          <p:nvPr userDrawn="1"/>
        </p:nvPicPr>
        <p:blipFill rotWithShape="1">
          <a:blip r:embed="rId5">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4843023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t Preview">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8A2EF54-9819-E9C6-5F33-22E88DE28FA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4" name="Rectangle 3">
            <a:extLst>
              <a:ext uri="{FF2B5EF4-FFF2-40B4-BE49-F238E27FC236}">
                <a16:creationId xmlns:a16="http://schemas.microsoft.com/office/drawing/2014/main" id="{542857A4-4255-2A67-3FE7-55F3F927E777}"/>
              </a:ext>
            </a:extLst>
          </p:cNvPr>
          <p:cNvSpPr/>
          <p:nvPr userDrawn="1"/>
        </p:nvSpPr>
        <p:spPr>
          <a:xfrm>
            <a:off x="0" y="657727"/>
            <a:ext cx="7559675" cy="560474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6" name="Picture 45">
            <a:extLst>
              <a:ext uri="{FF2B5EF4-FFF2-40B4-BE49-F238E27FC236}">
                <a16:creationId xmlns:a16="http://schemas.microsoft.com/office/drawing/2014/main" id="{32DC480C-9F31-3C43-A8A1-D13EE23B006B}"/>
              </a:ext>
            </a:extLst>
          </p:cNvPr>
          <p:cNvPicPr>
            <a:picLocks noChangeAspect="1"/>
          </p:cNvPicPr>
          <p:nvPr userDrawn="1"/>
        </p:nvPicPr>
        <p:blipFill>
          <a:blip r:embed="rId3" cstate="screen">
            <a:extLst>
              <a:ext uri="{28A0092B-C50C-407E-A947-70E740481C1C}">
                <a14:useLocalDpi xmlns:a14="http://schemas.microsoft.com/office/drawing/2010/main"/>
              </a:ext>
            </a:extLst>
          </a:blip>
          <a:srcRect b="15814"/>
          <a:stretch>
            <a:fillRect/>
          </a:stretch>
        </p:blipFill>
        <p:spPr>
          <a:xfrm>
            <a:off x="1476145" y="5479784"/>
            <a:ext cx="4607383" cy="5212029"/>
          </a:xfrm>
          <a:custGeom>
            <a:avLst/>
            <a:gdLst>
              <a:gd name="connsiteX0" fmla="*/ 0 w 4607383"/>
              <a:gd name="connsiteY0" fmla="*/ 0 h 5212029"/>
              <a:gd name="connsiteX1" fmla="*/ 4607383 w 4607383"/>
              <a:gd name="connsiteY1" fmla="*/ 0 h 5212029"/>
              <a:gd name="connsiteX2" fmla="*/ 4607383 w 4607383"/>
              <a:gd name="connsiteY2" fmla="*/ 5212029 h 5212029"/>
              <a:gd name="connsiteX3" fmla="*/ 0 w 4607383"/>
              <a:gd name="connsiteY3" fmla="*/ 5212029 h 5212029"/>
            </a:gdLst>
            <a:ahLst/>
            <a:cxnLst>
              <a:cxn ang="0">
                <a:pos x="connsiteX0" y="connsiteY0"/>
              </a:cxn>
              <a:cxn ang="0">
                <a:pos x="connsiteX1" y="connsiteY1"/>
              </a:cxn>
              <a:cxn ang="0">
                <a:pos x="connsiteX2" y="connsiteY2"/>
              </a:cxn>
              <a:cxn ang="0">
                <a:pos x="connsiteX3" y="connsiteY3"/>
              </a:cxn>
            </a:cxnLst>
            <a:rect l="l" t="t" r="r" b="b"/>
            <a:pathLst>
              <a:path w="4607383" h="5212029">
                <a:moveTo>
                  <a:pt x="0" y="0"/>
                </a:moveTo>
                <a:lnTo>
                  <a:pt x="4607383" y="0"/>
                </a:lnTo>
                <a:lnTo>
                  <a:pt x="4607383" y="5212029"/>
                </a:lnTo>
                <a:lnTo>
                  <a:pt x="0" y="5212029"/>
                </a:lnTo>
                <a:close/>
              </a:path>
            </a:pathLst>
          </a:custGeom>
        </p:spPr>
      </p:pic>
      <p:sp>
        <p:nvSpPr>
          <p:cNvPr id="48" name="Picture Placeholder 47">
            <a:extLst>
              <a:ext uri="{FF2B5EF4-FFF2-40B4-BE49-F238E27FC236}">
                <a16:creationId xmlns:a16="http://schemas.microsoft.com/office/drawing/2014/main" id="{9FC2D4DE-32FC-634B-AB46-8DB0DF3D5579}"/>
              </a:ext>
            </a:extLst>
          </p:cNvPr>
          <p:cNvSpPr>
            <a:spLocks noGrp="1"/>
          </p:cNvSpPr>
          <p:nvPr>
            <p:ph type="pic" sz="quarter" idx="13"/>
          </p:nvPr>
        </p:nvSpPr>
        <p:spPr>
          <a:xfrm>
            <a:off x="1793144" y="5952556"/>
            <a:ext cx="3973385" cy="4739257"/>
          </a:xfrm>
          <a:custGeom>
            <a:avLst/>
            <a:gdLst>
              <a:gd name="connsiteX0" fmla="*/ 738033 w 3973385"/>
              <a:gd name="connsiteY0" fmla="*/ 3910953 h 4739257"/>
              <a:gd name="connsiteX1" fmla="*/ 738033 w 3973385"/>
              <a:gd name="connsiteY1" fmla="*/ 4438888 h 4739257"/>
              <a:gd name="connsiteX2" fmla="*/ 3211934 w 3973385"/>
              <a:gd name="connsiteY2" fmla="*/ 4438888 h 4739257"/>
              <a:gd name="connsiteX3" fmla="*/ 3211934 w 3973385"/>
              <a:gd name="connsiteY3" fmla="*/ 3910953 h 4739257"/>
              <a:gd name="connsiteX4" fmla="*/ 0 w 3973385"/>
              <a:gd name="connsiteY4" fmla="*/ 0 h 4739257"/>
              <a:gd name="connsiteX5" fmla="*/ 3973385 w 3973385"/>
              <a:gd name="connsiteY5" fmla="*/ 0 h 4739257"/>
              <a:gd name="connsiteX6" fmla="*/ 3973385 w 3973385"/>
              <a:gd name="connsiteY6" fmla="*/ 4739257 h 4739257"/>
              <a:gd name="connsiteX7" fmla="*/ 0 w 3973385"/>
              <a:gd name="connsiteY7" fmla="*/ 4739257 h 4739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73385" h="4739257">
                <a:moveTo>
                  <a:pt x="738033" y="3910953"/>
                </a:moveTo>
                <a:lnTo>
                  <a:pt x="738033" y="4438888"/>
                </a:lnTo>
                <a:lnTo>
                  <a:pt x="3211934" y="4438888"/>
                </a:lnTo>
                <a:lnTo>
                  <a:pt x="3211934" y="3910953"/>
                </a:lnTo>
                <a:close/>
                <a:moveTo>
                  <a:pt x="0" y="0"/>
                </a:moveTo>
                <a:lnTo>
                  <a:pt x="3973385" y="0"/>
                </a:lnTo>
                <a:lnTo>
                  <a:pt x="3973385" y="4739257"/>
                </a:lnTo>
                <a:lnTo>
                  <a:pt x="0" y="4739257"/>
                </a:lnTo>
                <a:close/>
              </a:path>
            </a:pathLst>
          </a:custGeom>
          <a:solidFill>
            <a:schemeClr val="bg1">
              <a:lumMod val="75000"/>
            </a:schemeClr>
          </a:solidFill>
        </p:spPr>
        <p:txBody>
          <a:bodyPr wrap="square">
            <a:noAutofit/>
          </a:bodyPr>
          <a:lstStyle>
            <a:lvl1pPr marL="0" indent="0" algn="ctr">
              <a:buNone/>
              <a:defRPr lang="fr-CA" sz="1000"/>
            </a:lvl1pPr>
          </a:lstStyle>
          <a:p>
            <a:endParaRPr lang="fr-CA" dirty="0"/>
          </a:p>
        </p:txBody>
      </p:sp>
      <p:sp>
        <p:nvSpPr>
          <p:cNvPr id="37" name="Rectangle 36">
            <a:extLst>
              <a:ext uri="{FF2B5EF4-FFF2-40B4-BE49-F238E27FC236}">
                <a16:creationId xmlns:a16="http://schemas.microsoft.com/office/drawing/2014/main" id="{3B009728-2DA3-8E4D-9F2A-C1239AFF1B1A}"/>
              </a:ext>
            </a:extLst>
          </p:cNvPr>
          <p:cNvSpPr/>
          <p:nvPr userDrawn="1"/>
        </p:nvSpPr>
        <p:spPr bwMode="auto">
          <a:xfrm>
            <a:off x="2542885" y="9876090"/>
            <a:ext cx="2473903" cy="527935"/>
          </a:xfrm>
          <a:prstGeom prst="rect">
            <a:avLst/>
          </a:prstGeom>
          <a:solidFill>
            <a:srgbClr val="69ADAD"/>
          </a:solidFill>
          <a:ln w="12700" cap="flat">
            <a:noFill/>
            <a:prstDash val="solid"/>
            <a:miter lim="800000"/>
            <a:headEnd/>
            <a:tailEnd/>
          </a:ln>
        </p:spPr>
        <p:txBody>
          <a:bodyPr vert="horz" wrap="square" lIns="141398" tIns="70698" rIns="141398" bIns="70698" numCol="1" rtlCol="0" anchor="t" anchorCtr="0" compatLnSpc="1">
            <a:prstTxWarp prst="textNoShape">
              <a:avLst/>
            </a:prstTxWarp>
          </a:bodyPr>
          <a:lstStyle/>
          <a:p>
            <a:pPr algn="ctr"/>
            <a:endParaRPr lang="fr-CA" sz="4175" dirty="0"/>
          </a:p>
        </p:txBody>
      </p:sp>
      <p:sp>
        <p:nvSpPr>
          <p:cNvPr id="40" name="Text Placeholder 32">
            <a:extLst>
              <a:ext uri="{FF2B5EF4-FFF2-40B4-BE49-F238E27FC236}">
                <a16:creationId xmlns:a16="http://schemas.microsoft.com/office/drawing/2014/main" id="{5F052AE7-3A08-4247-874C-FB077814E0FD}"/>
              </a:ext>
            </a:extLst>
          </p:cNvPr>
          <p:cNvSpPr>
            <a:spLocks noGrp="1"/>
          </p:cNvSpPr>
          <p:nvPr>
            <p:ph type="body" sz="quarter" idx="19" hasCustomPrompt="1"/>
          </p:nvPr>
        </p:nvSpPr>
        <p:spPr>
          <a:xfrm>
            <a:off x="1793144" y="9969560"/>
            <a:ext cx="3973385" cy="434465"/>
          </a:xfrm>
        </p:spPr>
        <p:txBody>
          <a:bodyPr anchor="t">
            <a:noAutofit/>
          </a:bodyPr>
          <a:lstStyle>
            <a:lvl1pPr marL="0" indent="0" algn="ctr">
              <a:lnSpc>
                <a:spcPct val="100000"/>
              </a:lnSpc>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67460" indent="0">
              <a:buNone/>
              <a:defRPr sz="3111">
                <a:solidFill>
                  <a:srgbClr val="011E3B"/>
                </a:solidFill>
                <a:latin typeface="Montserrat" pitchFamily="2" charset="77"/>
              </a:defRPr>
            </a:lvl2pPr>
            <a:lvl3pPr marL="734919" indent="0">
              <a:buNone/>
              <a:defRPr sz="3111">
                <a:solidFill>
                  <a:srgbClr val="011E3B"/>
                </a:solidFill>
                <a:latin typeface="Montserrat" pitchFamily="2" charset="77"/>
              </a:defRPr>
            </a:lvl3pPr>
            <a:lvl4pPr marL="1102379" indent="0">
              <a:buNone/>
              <a:defRPr sz="3111">
                <a:solidFill>
                  <a:srgbClr val="011E3B"/>
                </a:solidFill>
                <a:latin typeface="Montserrat" pitchFamily="2" charset="77"/>
              </a:defRPr>
            </a:lvl4pPr>
            <a:lvl5pPr marL="1469839" indent="0">
              <a:buNone/>
              <a:defRPr sz="3111">
                <a:solidFill>
                  <a:srgbClr val="011E3B"/>
                </a:solidFill>
                <a:latin typeface="Montserrat" pitchFamily="2" charset="77"/>
              </a:defRPr>
            </a:lvl5pPr>
          </a:lstStyle>
          <a:p>
            <a:pPr lvl="0"/>
            <a:r>
              <a:rPr lang="en-GB" dirty="0"/>
              <a:t>LEARN MORE</a:t>
            </a:r>
            <a:endParaRPr lang="en-US" dirty="0"/>
          </a:p>
        </p:txBody>
      </p:sp>
      <p:sp>
        <p:nvSpPr>
          <p:cNvPr id="2" name="Slide Number Placeholder 5">
            <a:extLst>
              <a:ext uri="{FF2B5EF4-FFF2-40B4-BE49-F238E27FC236}">
                <a16:creationId xmlns:a16="http://schemas.microsoft.com/office/drawing/2014/main" id="{ACC1BA24-7E25-F5C8-253F-523B2EC7C34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F04820CE-A23E-6B86-E655-4C884769B6B2}"/>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83792B55-125B-0453-0517-5C41B003C546}"/>
              </a:ext>
            </a:extLst>
          </p:cNvPr>
          <p:cNvSpPr>
            <a:spLocks noGrp="1"/>
          </p:cNvSpPr>
          <p:nvPr>
            <p:ph type="body" sz="quarter" idx="32" hasCustomPrompt="1"/>
          </p:nvPr>
        </p:nvSpPr>
        <p:spPr>
          <a:xfrm>
            <a:off x="801602" y="2619024"/>
            <a:ext cx="5956470" cy="2593004"/>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6" name="Straight Connector 5">
            <a:extLst>
              <a:ext uri="{FF2B5EF4-FFF2-40B4-BE49-F238E27FC236}">
                <a16:creationId xmlns:a16="http://schemas.microsoft.com/office/drawing/2014/main" id="{1D1738C7-048A-DE32-2F6A-0420D19B2C8D}"/>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AF267CF6-CAEC-C72E-AF56-A075C9BCF66F}"/>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8" name="Text Placeholder 32">
            <a:extLst>
              <a:ext uri="{FF2B5EF4-FFF2-40B4-BE49-F238E27FC236}">
                <a16:creationId xmlns:a16="http://schemas.microsoft.com/office/drawing/2014/main" id="{4119E4E2-BD4E-00FA-D0C2-8C09B0DBDF03}"/>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4914193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ase Study Title">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F0D7B8DF-C511-9C06-2F3D-9E687673B09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5137" y="0"/>
            <a:ext cx="3301373" cy="4021666"/>
          </a:xfrm>
          <a:custGeom>
            <a:avLst/>
            <a:gdLst>
              <a:gd name="connsiteX0" fmla="*/ 0 w 3301373"/>
              <a:gd name="connsiteY0" fmla="*/ 0 h 4021666"/>
              <a:gd name="connsiteX1" fmla="*/ 3301373 w 3301373"/>
              <a:gd name="connsiteY1" fmla="*/ 0 h 4021666"/>
              <a:gd name="connsiteX2" fmla="*/ 3301373 w 3301373"/>
              <a:gd name="connsiteY2" fmla="*/ 4021666 h 4021666"/>
              <a:gd name="connsiteX3" fmla="*/ 0 w 3301373"/>
              <a:gd name="connsiteY3" fmla="*/ 4021666 h 4021666"/>
            </a:gdLst>
            <a:ahLst/>
            <a:cxnLst>
              <a:cxn ang="0">
                <a:pos x="connsiteX0" y="connsiteY0"/>
              </a:cxn>
              <a:cxn ang="0">
                <a:pos x="connsiteX1" y="connsiteY1"/>
              </a:cxn>
              <a:cxn ang="0">
                <a:pos x="connsiteX2" y="connsiteY2"/>
              </a:cxn>
              <a:cxn ang="0">
                <a:pos x="connsiteX3" y="connsiteY3"/>
              </a:cxn>
            </a:cxnLst>
            <a:rect l="l" t="t" r="r" b="b"/>
            <a:pathLst>
              <a:path w="3301373" h="4021666">
                <a:moveTo>
                  <a:pt x="0" y="0"/>
                </a:moveTo>
                <a:lnTo>
                  <a:pt x="3301373" y="0"/>
                </a:lnTo>
                <a:lnTo>
                  <a:pt x="3301373" y="4021666"/>
                </a:lnTo>
                <a:lnTo>
                  <a:pt x="0" y="4021666"/>
                </a:lnTo>
                <a:close/>
              </a:path>
            </a:pathLst>
          </a:custGeom>
        </p:spPr>
      </p:pic>
      <p:sp>
        <p:nvSpPr>
          <p:cNvPr id="24" name="Picture Placeholder 23">
            <a:extLst>
              <a:ext uri="{FF2B5EF4-FFF2-40B4-BE49-F238E27FC236}">
                <a16:creationId xmlns:a16="http://schemas.microsoft.com/office/drawing/2014/main" id="{22C8CDA2-11AA-89A0-D5B7-CF5C59B960A6}"/>
              </a:ext>
            </a:extLst>
          </p:cNvPr>
          <p:cNvSpPr>
            <a:spLocks noGrp="1"/>
          </p:cNvSpPr>
          <p:nvPr>
            <p:ph type="pic" sz="quarter" idx="44"/>
          </p:nvPr>
        </p:nvSpPr>
        <p:spPr>
          <a:xfrm>
            <a:off x="5136" y="1"/>
            <a:ext cx="2850694" cy="3459591"/>
          </a:xfrm>
          <a:custGeom>
            <a:avLst/>
            <a:gdLst>
              <a:gd name="connsiteX0" fmla="*/ 38767 w 2850694"/>
              <a:gd name="connsiteY0" fmla="*/ 0 h 3459591"/>
              <a:gd name="connsiteX1" fmla="*/ 1939899 w 2850694"/>
              <a:gd name="connsiteY1" fmla="*/ 0 h 3459591"/>
              <a:gd name="connsiteX2" fmla="*/ 2030037 w 2850694"/>
              <a:gd name="connsiteY2" fmla="*/ 54761 h 3459591"/>
              <a:gd name="connsiteX3" fmla="*/ 2850694 w 2850694"/>
              <a:gd name="connsiteY3" fmla="*/ 1598230 h 3459591"/>
              <a:gd name="connsiteX4" fmla="*/ 989333 w 2850694"/>
              <a:gd name="connsiteY4" fmla="*/ 3459591 h 3459591"/>
              <a:gd name="connsiteX5" fmla="*/ 102098 w 2850694"/>
              <a:gd name="connsiteY5" fmla="*/ 3234935 h 3459591"/>
              <a:gd name="connsiteX6" fmla="*/ 0 w 2850694"/>
              <a:gd name="connsiteY6" fmla="*/ 3172908 h 3459591"/>
              <a:gd name="connsiteX7" fmla="*/ 0 w 2850694"/>
              <a:gd name="connsiteY7" fmla="*/ 23552 h 345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0694" h="3459591">
                <a:moveTo>
                  <a:pt x="38767" y="0"/>
                </a:moveTo>
                <a:lnTo>
                  <a:pt x="1939899" y="0"/>
                </a:lnTo>
                <a:lnTo>
                  <a:pt x="2030037" y="54761"/>
                </a:lnTo>
                <a:cubicBezTo>
                  <a:pt x="2525162" y="389261"/>
                  <a:pt x="2850694" y="955730"/>
                  <a:pt x="2850694" y="1598230"/>
                </a:cubicBezTo>
                <a:cubicBezTo>
                  <a:pt x="2850694" y="2626230"/>
                  <a:pt x="2017333" y="3459591"/>
                  <a:pt x="989333" y="3459591"/>
                </a:cubicBezTo>
                <a:cubicBezTo>
                  <a:pt x="668083" y="3459591"/>
                  <a:pt x="365841" y="3378208"/>
                  <a:pt x="102098" y="3234935"/>
                </a:cubicBezTo>
                <a:lnTo>
                  <a:pt x="0" y="3172908"/>
                </a:lnTo>
                <a:lnTo>
                  <a:pt x="0" y="23552"/>
                </a:lnTo>
                <a:close/>
              </a:path>
            </a:pathLst>
          </a:custGeom>
        </p:spPr>
        <p:txBody>
          <a:bodyPr wrap="square">
            <a:noAutofit/>
          </a:bodyPr>
          <a:lstStyle>
            <a:lvl1pPr>
              <a:defRPr sz="1600"/>
            </a:lvl1pPr>
          </a:lstStyle>
          <a:p>
            <a:endParaRPr lang="en-GB"/>
          </a:p>
        </p:txBody>
      </p:sp>
      <p:sp>
        <p:nvSpPr>
          <p:cNvPr id="28" name="Freeform 27">
            <a:extLst>
              <a:ext uri="{FF2B5EF4-FFF2-40B4-BE49-F238E27FC236}">
                <a16:creationId xmlns:a16="http://schemas.microsoft.com/office/drawing/2014/main" id="{46DBF39B-024B-0109-34B6-36578E9F03CE}"/>
              </a:ext>
            </a:extLst>
          </p:cNvPr>
          <p:cNvSpPr/>
          <p:nvPr userDrawn="1"/>
        </p:nvSpPr>
        <p:spPr>
          <a:xfrm>
            <a:off x="3779839" y="1"/>
            <a:ext cx="3779837" cy="4738961"/>
          </a:xfrm>
          <a:custGeom>
            <a:avLst/>
            <a:gdLst>
              <a:gd name="connsiteX0" fmla="*/ 1298119 w 3779837"/>
              <a:gd name="connsiteY0" fmla="*/ 0 h 4738961"/>
              <a:gd name="connsiteX1" fmla="*/ 3761976 w 3779837"/>
              <a:gd name="connsiteY1" fmla="*/ 0 h 4738961"/>
              <a:gd name="connsiteX2" fmla="*/ 3779837 w 3779837"/>
              <a:gd name="connsiteY2" fmla="*/ 10851 h 4738961"/>
              <a:gd name="connsiteX3" fmla="*/ 3779837 w 3779837"/>
              <a:gd name="connsiteY3" fmla="*/ 4406977 h 4738961"/>
              <a:gd name="connsiteX4" fmla="*/ 3736018 w 3779837"/>
              <a:gd name="connsiteY4" fmla="*/ 4433598 h 4738961"/>
              <a:gd name="connsiteX5" fmla="*/ 2530047 w 3779837"/>
              <a:gd name="connsiteY5" fmla="*/ 4738961 h 4738961"/>
              <a:gd name="connsiteX6" fmla="*/ 0 w 3779837"/>
              <a:gd name="connsiteY6" fmla="*/ 2208914 h 4738961"/>
              <a:gd name="connsiteX7" fmla="*/ 1115474 w 3779837"/>
              <a:gd name="connsiteY7" fmla="*/ 110960 h 4738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738961">
                <a:moveTo>
                  <a:pt x="1298119" y="0"/>
                </a:moveTo>
                <a:lnTo>
                  <a:pt x="3761976" y="0"/>
                </a:lnTo>
                <a:lnTo>
                  <a:pt x="3779837" y="10851"/>
                </a:lnTo>
                <a:lnTo>
                  <a:pt x="3779837" y="4406977"/>
                </a:lnTo>
                <a:lnTo>
                  <a:pt x="3736018" y="4433598"/>
                </a:lnTo>
                <a:cubicBezTo>
                  <a:pt x="3377527" y="4628342"/>
                  <a:pt x="2966705" y="4738961"/>
                  <a:pt x="2530047" y="4738961"/>
                </a:cubicBezTo>
                <a:cubicBezTo>
                  <a:pt x="1132741" y="4738961"/>
                  <a:pt x="0" y="3606220"/>
                  <a:pt x="0" y="2208914"/>
                </a:cubicBezTo>
                <a:cubicBezTo>
                  <a:pt x="0" y="1335598"/>
                  <a:pt x="442477" y="565627"/>
                  <a:pt x="1115474" y="11096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Slide Number Placeholder 5">
            <a:extLst>
              <a:ext uri="{FF2B5EF4-FFF2-40B4-BE49-F238E27FC236}">
                <a16:creationId xmlns:a16="http://schemas.microsoft.com/office/drawing/2014/main" id="{1BC60C5D-D897-82C2-1F2A-DE6F27704133}"/>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 name="Text Box 5">
            <a:extLst>
              <a:ext uri="{FF2B5EF4-FFF2-40B4-BE49-F238E27FC236}">
                <a16:creationId xmlns:a16="http://schemas.microsoft.com/office/drawing/2014/main" id="{E3ECE128-55CB-369D-EFDF-2FBB05DB528F}"/>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4" name="Text Placeholder 32">
            <a:extLst>
              <a:ext uri="{FF2B5EF4-FFF2-40B4-BE49-F238E27FC236}">
                <a16:creationId xmlns:a16="http://schemas.microsoft.com/office/drawing/2014/main" id="{6BADB925-F09B-3036-87C1-03CD63B23350}"/>
              </a:ext>
            </a:extLst>
          </p:cNvPr>
          <p:cNvSpPr>
            <a:spLocks noGrp="1"/>
          </p:cNvSpPr>
          <p:nvPr>
            <p:ph type="body" sz="quarter" idx="47" hasCustomPrompt="1"/>
          </p:nvPr>
        </p:nvSpPr>
        <p:spPr>
          <a:xfrm>
            <a:off x="4459209" y="1736495"/>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36" name="Text Placeholder 32">
            <a:extLst>
              <a:ext uri="{FF2B5EF4-FFF2-40B4-BE49-F238E27FC236}">
                <a16:creationId xmlns:a16="http://schemas.microsoft.com/office/drawing/2014/main" id="{3DF08E77-5DED-B32E-E211-36AAE24BCFD7}"/>
              </a:ext>
            </a:extLst>
          </p:cNvPr>
          <p:cNvSpPr>
            <a:spLocks noGrp="1"/>
          </p:cNvSpPr>
          <p:nvPr>
            <p:ph type="body" sz="quarter" idx="113" hasCustomPrompt="1"/>
          </p:nvPr>
        </p:nvSpPr>
        <p:spPr>
          <a:xfrm>
            <a:off x="4459209" y="887817"/>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sp>
        <p:nvSpPr>
          <p:cNvPr id="40" name="Text Placeholder 32">
            <a:extLst>
              <a:ext uri="{FF2B5EF4-FFF2-40B4-BE49-F238E27FC236}">
                <a16:creationId xmlns:a16="http://schemas.microsoft.com/office/drawing/2014/main" id="{3FD4B3B5-E7CB-618E-71AE-B2FDB5C049F0}"/>
              </a:ext>
            </a:extLst>
          </p:cNvPr>
          <p:cNvSpPr>
            <a:spLocks noGrp="1"/>
          </p:cNvSpPr>
          <p:nvPr>
            <p:ph type="body" sz="quarter" idx="114" hasCustomPrompt="1"/>
          </p:nvPr>
        </p:nvSpPr>
        <p:spPr>
          <a:xfrm>
            <a:off x="766012" y="7547751"/>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Location</a:t>
            </a:r>
            <a:endParaRPr lang="en-US" dirty="0"/>
          </a:p>
        </p:txBody>
      </p:sp>
      <p:sp>
        <p:nvSpPr>
          <p:cNvPr id="41" name="Text Placeholder 32">
            <a:extLst>
              <a:ext uri="{FF2B5EF4-FFF2-40B4-BE49-F238E27FC236}">
                <a16:creationId xmlns:a16="http://schemas.microsoft.com/office/drawing/2014/main" id="{3860C14F-8A8D-9718-E08A-2D229CD609F2}"/>
              </a:ext>
            </a:extLst>
          </p:cNvPr>
          <p:cNvSpPr>
            <a:spLocks noGrp="1"/>
          </p:cNvSpPr>
          <p:nvPr>
            <p:ph type="body" sz="quarter" idx="115" hasCustomPrompt="1"/>
          </p:nvPr>
        </p:nvSpPr>
        <p:spPr>
          <a:xfrm>
            <a:off x="750772" y="5639757"/>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42" name="Text Placeholder 32">
            <a:extLst>
              <a:ext uri="{FF2B5EF4-FFF2-40B4-BE49-F238E27FC236}">
                <a16:creationId xmlns:a16="http://schemas.microsoft.com/office/drawing/2014/main" id="{5C775629-0492-0CF7-6732-B7A0340AE915}"/>
              </a:ext>
            </a:extLst>
          </p:cNvPr>
          <p:cNvSpPr>
            <a:spLocks noGrp="1"/>
          </p:cNvSpPr>
          <p:nvPr>
            <p:ph type="body" sz="quarter" idx="116" hasCustomPrompt="1"/>
          </p:nvPr>
        </p:nvSpPr>
        <p:spPr>
          <a:xfrm>
            <a:off x="750772" y="5195174"/>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study</a:t>
            </a:r>
            <a:endParaRPr lang="en-US" dirty="0"/>
          </a:p>
        </p:txBody>
      </p:sp>
      <p:cxnSp>
        <p:nvCxnSpPr>
          <p:cNvPr id="43" name="Straight Connector 42">
            <a:extLst>
              <a:ext uri="{FF2B5EF4-FFF2-40B4-BE49-F238E27FC236}">
                <a16:creationId xmlns:a16="http://schemas.microsoft.com/office/drawing/2014/main" id="{9B2B36CE-031C-6BEA-E221-442FE8485181}"/>
              </a:ext>
            </a:extLst>
          </p:cNvPr>
          <p:cNvCxnSpPr>
            <a:cxnSpLocks/>
          </p:cNvCxnSpPr>
          <p:nvPr userDrawn="1"/>
        </p:nvCxnSpPr>
        <p:spPr>
          <a:xfrm>
            <a:off x="0" y="7452884"/>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6" name="Text Placeholder 32">
            <a:extLst>
              <a:ext uri="{FF2B5EF4-FFF2-40B4-BE49-F238E27FC236}">
                <a16:creationId xmlns:a16="http://schemas.microsoft.com/office/drawing/2014/main" id="{995AC8E0-FC2C-8D66-6424-D1DF6E9D99DB}"/>
              </a:ext>
            </a:extLst>
          </p:cNvPr>
          <p:cNvSpPr>
            <a:spLocks noGrp="1"/>
          </p:cNvSpPr>
          <p:nvPr>
            <p:ph type="body" sz="quarter" idx="45" hasCustomPrompt="1"/>
          </p:nvPr>
        </p:nvSpPr>
        <p:spPr>
          <a:xfrm>
            <a:off x="4459209" y="24607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Module</a:t>
            </a:r>
            <a:endParaRPr lang="en-US" dirty="0"/>
          </a:p>
        </p:txBody>
      </p:sp>
      <p:sp>
        <p:nvSpPr>
          <p:cNvPr id="27" name="Text Placeholder 32">
            <a:extLst>
              <a:ext uri="{FF2B5EF4-FFF2-40B4-BE49-F238E27FC236}">
                <a16:creationId xmlns:a16="http://schemas.microsoft.com/office/drawing/2014/main" id="{E2862F7B-3091-E4BB-3622-182D7BA04C9D}"/>
              </a:ext>
            </a:extLst>
          </p:cNvPr>
          <p:cNvSpPr>
            <a:spLocks noGrp="1"/>
          </p:cNvSpPr>
          <p:nvPr>
            <p:ph type="body" sz="quarter" idx="119" hasCustomPrompt="1"/>
          </p:nvPr>
        </p:nvSpPr>
        <p:spPr>
          <a:xfrm>
            <a:off x="4459209" y="29179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Type of Business</a:t>
            </a:r>
            <a:endParaRPr lang="en-US" dirty="0"/>
          </a:p>
        </p:txBody>
      </p:sp>
      <p:sp>
        <p:nvSpPr>
          <p:cNvPr id="29" name="Text Placeholder 32">
            <a:extLst>
              <a:ext uri="{FF2B5EF4-FFF2-40B4-BE49-F238E27FC236}">
                <a16:creationId xmlns:a16="http://schemas.microsoft.com/office/drawing/2014/main" id="{C8ECAA0B-ACC6-2AE5-ACC5-32D06B99F9CE}"/>
              </a:ext>
            </a:extLst>
          </p:cNvPr>
          <p:cNvSpPr>
            <a:spLocks noGrp="1"/>
          </p:cNvSpPr>
          <p:nvPr>
            <p:ph type="body" sz="quarter" idx="120" hasCustomPrompt="1"/>
          </p:nvPr>
        </p:nvSpPr>
        <p:spPr>
          <a:xfrm>
            <a:off x="4459209" y="33751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Website</a:t>
            </a:r>
            <a:endParaRPr lang="en-US" dirty="0"/>
          </a:p>
        </p:txBody>
      </p:sp>
      <p:cxnSp>
        <p:nvCxnSpPr>
          <p:cNvPr id="49" name="Straight Connector 48">
            <a:extLst>
              <a:ext uri="{FF2B5EF4-FFF2-40B4-BE49-F238E27FC236}">
                <a16:creationId xmlns:a16="http://schemas.microsoft.com/office/drawing/2014/main" id="{0F4692A4-3331-521E-7360-67F4A1A33445}"/>
              </a:ext>
            </a:extLst>
          </p:cNvPr>
          <p:cNvCxnSpPr>
            <a:cxnSpLocks/>
          </p:cNvCxnSpPr>
          <p:nvPr userDrawn="1"/>
        </p:nvCxnSpPr>
        <p:spPr>
          <a:xfrm flipH="1">
            <a:off x="4451408" y="3267600"/>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7B35E69-D833-56FB-AFFF-5B35AB4F530E}"/>
              </a:ext>
            </a:extLst>
          </p:cNvPr>
          <p:cNvCxnSpPr>
            <a:cxnSpLocks/>
          </p:cNvCxnSpPr>
          <p:nvPr userDrawn="1"/>
        </p:nvCxnSpPr>
        <p:spPr>
          <a:xfrm flipH="1">
            <a:off x="4451408" y="28184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8846A0A-9FA2-E918-CBF3-4E879769DBCB}"/>
              </a:ext>
            </a:extLst>
          </p:cNvPr>
          <p:cNvCxnSpPr>
            <a:cxnSpLocks/>
          </p:cNvCxnSpPr>
          <p:nvPr userDrawn="1"/>
        </p:nvCxnSpPr>
        <p:spPr>
          <a:xfrm flipH="1">
            <a:off x="4451408" y="15992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 Placeholder 32">
            <a:extLst>
              <a:ext uri="{FF2B5EF4-FFF2-40B4-BE49-F238E27FC236}">
                <a16:creationId xmlns:a16="http://schemas.microsoft.com/office/drawing/2014/main" id="{791C1818-B93E-22E5-8CED-2BA414C8A8FD}"/>
              </a:ext>
            </a:extLst>
          </p:cNvPr>
          <p:cNvSpPr>
            <a:spLocks noGrp="1"/>
          </p:cNvSpPr>
          <p:nvPr>
            <p:ph type="body" sz="quarter" idx="121" hasCustomPrompt="1"/>
          </p:nvPr>
        </p:nvSpPr>
        <p:spPr>
          <a:xfrm>
            <a:off x="734729" y="8046073"/>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1841413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1" name="Text Placeholder 32">
            <a:extLst>
              <a:ext uri="{FF2B5EF4-FFF2-40B4-BE49-F238E27FC236}">
                <a16:creationId xmlns:a16="http://schemas.microsoft.com/office/drawing/2014/main" id="{683DB77A-99D2-19ED-DF6F-B44AEE5F4BCE}"/>
              </a:ext>
            </a:extLst>
          </p:cNvPr>
          <p:cNvSpPr>
            <a:spLocks noGrp="1"/>
          </p:cNvSpPr>
          <p:nvPr>
            <p:ph type="body" sz="quarter" idx="61" hasCustomPrompt="1"/>
          </p:nvPr>
        </p:nvSpPr>
        <p:spPr>
          <a:xfrm>
            <a:off x="766012" y="6149784"/>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2" name="Text Placeholder 32">
            <a:extLst>
              <a:ext uri="{FF2B5EF4-FFF2-40B4-BE49-F238E27FC236}">
                <a16:creationId xmlns:a16="http://schemas.microsoft.com/office/drawing/2014/main" id="{E26FED5F-31EF-E3B2-4CB6-AB4FE6871140}"/>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4" name="Slide Number Placeholder 5">
            <a:extLst>
              <a:ext uri="{FF2B5EF4-FFF2-40B4-BE49-F238E27FC236}">
                <a16:creationId xmlns:a16="http://schemas.microsoft.com/office/drawing/2014/main" id="{8A6CCB53-7593-4217-805B-FA1B039869BE}"/>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5" name="Text Box 5">
            <a:extLst>
              <a:ext uri="{FF2B5EF4-FFF2-40B4-BE49-F238E27FC236}">
                <a16:creationId xmlns:a16="http://schemas.microsoft.com/office/drawing/2014/main" id="{89061FE9-BA0D-CD9B-CBEE-584CA3F63DE5}"/>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Text Placeholder 32">
            <a:extLst>
              <a:ext uri="{FF2B5EF4-FFF2-40B4-BE49-F238E27FC236}">
                <a16:creationId xmlns:a16="http://schemas.microsoft.com/office/drawing/2014/main" id="{89348D06-8DA3-B9ED-E577-9281356644CD}"/>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8" name="Text Placeholder 32">
            <a:extLst>
              <a:ext uri="{FF2B5EF4-FFF2-40B4-BE49-F238E27FC236}">
                <a16:creationId xmlns:a16="http://schemas.microsoft.com/office/drawing/2014/main" id="{5B108035-4825-C93D-5395-A4B2017188E0}"/>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E23164AF-3A1D-79FF-D5F0-C6E6BD0654DA}"/>
              </a:ext>
            </a:extLst>
          </p:cNvPr>
          <p:cNvCxnSpPr>
            <a:cxnSpLocks/>
          </p:cNvCxnSpPr>
          <p:nvPr userDrawn="1"/>
        </p:nvCxnSpPr>
        <p:spPr>
          <a:xfrm>
            <a:off x="0" y="5348532"/>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5AFDEA55-A5AA-821E-76D7-7640B254B82C}"/>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cxnSp>
        <p:nvCxnSpPr>
          <p:cNvPr id="4" name="Straight Connector 3">
            <a:extLst>
              <a:ext uri="{FF2B5EF4-FFF2-40B4-BE49-F238E27FC236}">
                <a16:creationId xmlns:a16="http://schemas.microsoft.com/office/drawing/2014/main" id="{24EE2D68-290E-90FD-0405-7941A6866B61}"/>
              </a:ext>
            </a:extLst>
          </p:cNvPr>
          <p:cNvCxnSpPr>
            <a:cxnSpLocks/>
          </p:cNvCxnSpPr>
          <p:nvPr userDrawn="1"/>
        </p:nvCxnSpPr>
        <p:spPr>
          <a:xfrm>
            <a:off x="3801978" y="122571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90807A-202A-9519-1AE1-CD81A29AE616}"/>
              </a:ext>
            </a:extLst>
          </p:cNvPr>
          <p:cNvCxnSpPr>
            <a:cxnSpLocks/>
          </p:cNvCxnSpPr>
          <p:nvPr userDrawn="1"/>
        </p:nvCxnSpPr>
        <p:spPr>
          <a:xfrm>
            <a:off x="3801978" y="6054385"/>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5B9980DA-B80C-7E14-FEF2-789ED7C4BCD2}"/>
              </a:ext>
            </a:extLst>
          </p:cNvPr>
          <p:cNvGrpSpPr/>
          <p:nvPr userDrawn="1"/>
        </p:nvGrpSpPr>
        <p:grpSpPr>
          <a:xfrm>
            <a:off x="6770986" y="850643"/>
            <a:ext cx="750136" cy="750136"/>
            <a:chOff x="7559675" y="1928896"/>
            <a:chExt cx="750136" cy="750136"/>
          </a:xfrm>
        </p:grpSpPr>
        <p:sp>
          <p:nvSpPr>
            <p:cNvPr id="33" name="Oval 32">
              <a:extLst>
                <a:ext uri="{FF2B5EF4-FFF2-40B4-BE49-F238E27FC236}">
                  <a16:creationId xmlns:a16="http://schemas.microsoft.com/office/drawing/2014/main" id="{252B73B7-DFCE-2FCF-C6B2-2597C0AA21C9}"/>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37CCCADD-D618-EE39-EE71-3F78EB829B1E}"/>
                </a:ext>
              </a:extLst>
            </p:cNvPr>
            <p:cNvGrpSpPr/>
            <p:nvPr userDrawn="1"/>
          </p:nvGrpSpPr>
          <p:grpSpPr>
            <a:xfrm>
              <a:off x="7683372" y="2028561"/>
              <a:ext cx="526805" cy="526741"/>
              <a:chOff x="1042830" y="5367345"/>
              <a:chExt cx="907476" cy="907364"/>
            </a:xfrm>
            <a:solidFill>
              <a:schemeClr val="bg1"/>
            </a:solidFill>
          </p:grpSpPr>
          <p:grpSp>
            <p:nvGrpSpPr>
              <p:cNvPr id="8" name="Graphic 2">
                <a:extLst>
                  <a:ext uri="{FF2B5EF4-FFF2-40B4-BE49-F238E27FC236}">
                    <a16:creationId xmlns:a16="http://schemas.microsoft.com/office/drawing/2014/main" id="{FB03E29C-D84C-3185-3F22-04692D90FCD8}"/>
                  </a:ext>
                </a:extLst>
              </p:cNvPr>
              <p:cNvGrpSpPr/>
              <p:nvPr userDrawn="1"/>
            </p:nvGrpSpPr>
            <p:grpSpPr>
              <a:xfrm>
                <a:off x="1042830" y="5367345"/>
                <a:ext cx="907476" cy="907364"/>
                <a:chOff x="5318121" y="3727141"/>
                <a:chExt cx="907476" cy="907364"/>
              </a:xfrm>
              <a:grpFill/>
            </p:grpSpPr>
            <p:sp>
              <p:nvSpPr>
                <p:cNvPr id="24" name="Freeform 23">
                  <a:extLst>
                    <a:ext uri="{FF2B5EF4-FFF2-40B4-BE49-F238E27FC236}">
                      <a16:creationId xmlns:a16="http://schemas.microsoft.com/office/drawing/2014/main" id="{E41F8654-CAA8-FC2B-60B4-3BFB2DDDE41A}"/>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393C3229-7110-F300-EA6E-2E0DAE7946D8}"/>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3042E2B3-14FC-4E19-A386-B7349606324B}"/>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5A3F2218-3891-7B1D-6684-0DC0A5C13FD2}"/>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AF266B9A-A2E4-655A-42CB-9BB212953CB1}"/>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0FDC28B9-DDBE-111F-C2B1-FCF87455E2F0}"/>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E5EDE79B-ADB2-43F5-08C5-E967F4437DDA}"/>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12BED00E-1C36-B2A1-35D3-F168F7EEFC52}"/>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7DF0C5A6-81DE-4E66-3672-5C0ECE4F5BE5}"/>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9" name="Graphic 2">
                <a:extLst>
                  <a:ext uri="{FF2B5EF4-FFF2-40B4-BE49-F238E27FC236}">
                    <a16:creationId xmlns:a16="http://schemas.microsoft.com/office/drawing/2014/main" id="{2CDAA170-A128-19B6-2433-3C4871A90553}"/>
                  </a:ext>
                </a:extLst>
              </p:cNvPr>
              <p:cNvGrpSpPr/>
              <p:nvPr userDrawn="1"/>
            </p:nvGrpSpPr>
            <p:grpSpPr>
              <a:xfrm>
                <a:off x="1304333" y="5488666"/>
                <a:ext cx="566267" cy="691349"/>
                <a:chOff x="5574516" y="3858678"/>
                <a:chExt cx="566267" cy="691349"/>
              </a:xfrm>
              <a:grpFill/>
            </p:grpSpPr>
            <p:sp>
              <p:nvSpPr>
                <p:cNvPr id="10" name="Freeform 9">
                  <a:extLst>
                    <a:ext uri="{FF2B5EF4-FFF2-40B4-BE49-F238E27FC236}">
                      <a16:creationId xmlns:a16="http://schemas.microsoft.com/office/drawing/2014/main" id="{983E9446-8270-15CF-0B8A-3BCEE228EC54}"/>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F12A8510-9425-241E-4FDC-E11E72AB78F8}"/>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6EFFA6EE-E80C-B79B-3656-D610E9133619}"/>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E6DE053B-340E-AD0D-05DD-7D9FF1930CF8}"/>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59B0FB4A-07E2-C7F2-FC24-032DCAA98BCA}"/>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3C53E012-FCCD-33C7-E3BE-2B7B81E5BDAF}"/>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grpSp>
        <p:nvGrpSpPr>
          <p:cNvPr id="74" name="Group 73">
            <a:extLst>
              <a:ext uri="{FF2B5EF4-FFF2-40B4-BE49-F238E27FC236}">
                <a16:creationId xmlns:a16="http://schemas.microsoft.com/office/drawing/2014/main" id="{41B38884-3165-C2C1-F4C9-CB30F1C1FF1E}"/>
              </a:ext>
            </a:extLst>
          </p:cNvPr>
          <p:cNvGrpSpPr/>
          <p:nvPr userDrawn="1"/>
        </p:nvGrpSpPr>
        <p:grpSpPr>
          <a:xfrm>
            <a:off x="6770986" y="5699369"/>
            <a:ext cx="750136" cy="750136"/>
            <a:chOff x="6770986" y="5699369"/>
            <a:chExt cx="750136" cy="750136"/>
          </a:xfrm>
        </p:grpSpPr>
        <p:sp>
          <p:nvSpPr>
            <p:cNvPr id="36" name="Oval 35">
              <a:extLst>
                <a:ext uri="{FF2B5EF4-FFF2-40B4-BE49-F238E27FC236}">
                  <a16:creationId xmlns:a16="http://schemas.microsoft.com/office/drawing/2014/main" id="{52662F31-2498-615B-884C-7BC191F560B3}"/>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5" name="Group 54">
              <a:extLst>
                <a:ext uri="{FF2B5EF4-FFF2-40B4-BE49-F238E27FC236}">
                  <a16:creationId xmlns:a16="http://schemas.microsoft.com/office/drawing/2014/main" id="{55828198-D3F9-6AC2-E5A1-AA9F970EA6E8}"/>
                </a:ext>
              </a:extLst>
            </p:cNvPr>
            <p:cNvGrpSpPr/>
            <p:nvPr userDrawn="1"/>
          </p:nvGrpSpPr>
          <p:grpSpPr>
            <a:xfrm>
              <a:off x="6927017" y="5844011"/>
              <a:ext cx="460180" cy="460851"/>
              <a:chOff x="5846399" y="5075944"/>
              <a:chExt cx="910779" cy="912108"/>
            </a:xfrm>
            <a:solidFill>
              <a:schemeClr val="bg1"/>
            </a:solidFill>
          </p:grpSpPr>
          <p:grpSp>
            <p:nvGrpSpPr>
              <p:cNvPr id="56" name="Graphic 2">
                <a:extLst>
                  <a:ext uri="{FF2B5EF4-FFF2-40B4-BE49-F238E27FC236}">
                    <a16:creationId xmlns:a16="http://schemas.microsoft.com/office/drawing/2014/main" id="{A6B2680D-7D00-85A3-43B4-4E96D1F1B78B}"/>
                  </a:ext>
                </a:extLst>
              </p:cNvPr>
              <p:cNvGrpSpPr/>
              <p:nvPr userDrawn="1"/>
            </p:nvGrpSpPr>
            <p:grpSpPr>
              <a:xfrm>
                <a:off x="6118625" y="5123402"/>
                <a:ext cx="376897" cy="533617"/>
                <a:chOff x="2711364" y="4936062"/>
                <a:chExt cx="376897" cy="533617"/>
              </a:xfrm>
              <a:grpFill/>
            </p:grpSpPr>
            <p:sp>
              <p:nvSpPr>
                <p:cNvPr id="68" name="Freeform 67">
                  <a:extLst>
                    <a:ext uri="{FF2B5EF4-FFF2-40B4-BE49-F238E27FC236}">
                      <a16:creationId xmlns:a16="http://schemas.microsoft.com/office/drawing/2014/main" id="{AAB89080-2F7D-C555-8A32-8E8F474BBE6D}"/>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2191A19F-991B-B620-71DD-491288156767}"/>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0E7F3045-B0B5-5282-02BC-211E5026848B}"/>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71" name="Freeform 70">
                  <a:extLst>
                    <a:ext uri="{FF2B5EF4-FFF2-40B4-BE49-F238E27FC236}">
                      <a16:creationId xmlns:a16="http://schemas.microsoft.com/office/drawing/2014/main" id="{B8F37487-22DD-D069-A682-804FC13FB660}"/>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83F13562-5277-F567-D5EF-245F6ED58758}"/>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F2AFF3FE-031E-4742-49C7-745F5231144B}"/>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57" name="Graphic 2">
                <a:extLst>
                  <a:ext uri="{FF2B5EF4-FFF2-40B4-BE49-F238E27FC236}">
                    <a16:creationId xmlns:a16="http://schemas.microsoft.com/office/drawing/2014/main" id="{DDD2BDC0-0EEC-33C7-4B11-D3726438E37A}"/>
                  </a:ext>
                </a:extLst>
              </p:cNvPr>
              <p:cNvGrpSpPr/>
              <p:nvPr userDrawn="1"/>
            </p:nvGrpSpPr>
            <p:grpSpPr>
              <a:xfrm>
                <a:off x="5846399" y="5075944"/>
                <a:ext cx="910779" cy="912108"/>
                <a:chOff x="2444246" y="4903928"/>
                <a:chExt cx="910779" cy="912108"/>
              </a:xfrm>
              <a:grpFill/>
            </p:grpSpPr>
            <p:sp>
              <p:nvSpPr>
                <p:cNvPr id="58" name="Freeform 57">
                  <a:extLst>
                    <a:ext uri="{FF2B5EF4-FFF2-40B4-BE49-F238E27FC236}">
                      <a16:creationId xmlns:a16="http://schemas.microsoft.com/office/drawing/2014/main" id="{FC8E0CF1-EBEF-2DB0-AEAB-D8CFF83A982E}"/>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6F25046D-773B-A398-2673-1D495A258198}"/>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199C4008-275F-5FBE-0513-E07968086A6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CBB67DFD-B059-F1DC-8906-E45C93D05CDA}"/>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4C091A3A-3D03-B51D-ADF3-9DF31B6B58F9}"/>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FE9CD1BC-EFD7-6561-FAA0-E99119CC3FA2}"/>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6BA1089D-BA8E-85CB-C826-59046E958D0B}"/>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E6B4D28A-2291-3951-00F6-CDE0236F3A4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FE186408-3ABA-84A1-3862-1D6532ABE1D1}"/>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44F040D-679B-A237-FE33-21F57482AAE8}"/>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79562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ase Study 2">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8A5AA431-18C7-0540-79DF-4D706B9DDA11}"/>
              </a:ext>
            </a:extLst>
          </p:cNvPr>
          <p:cNvSpPr/>
          <p:nvPr userDrawn="1"/>
        </p:nvSpPr>
        <p:spPr>
          <a:xfrm>
            <a:off x="0" y="1"/>
            <a:ext cx="5954589" cy="3385086"/>
          </a:xfrm>
          <a:custGeom>
            <a:avLst/>
            <a:gdLst>
              <a:gd name="connsiteX0" fmla="*/ 0 w 5954589"/>
              <a:gd name="connsiteY0" fmla="*/ 0 h 3385086"/>
              <a:gd name="connsiteX1" fmla="*/ 5036093 w 5954589"/>
              <a:gd name="connsiteY1" fmla="*/ 0 h 3385086"/>
              <a:gd name="connsiteX2" fmla="*/ 4943736 w 5954589"/>
              <a:gd name="connsiteY2" fmla="*/ 123507 h 3385086"/>
              <a:gd name="connsiteX3" fmla="*/ 4569471 w 5954589"/>
              <a:gd name="connsiteY3" fmla="*/ 1348767 h 3385086"/>
              <a:gd name="connsiteX4" fmla="*/ 5907909 w 5954589"/>
              <a:gd name="connsiteY4" fmla="*/ 3368001 h 3385086"/>
              <a:gd name="connsiteX5" fmla="*/ 5954589 w 5954589"/>
              <a:gd name="connsiteY5" fmla="*/ 3385086 h 3385086"/>
              <a:gd name="connsiteX6" fmla="*/ 0 w 5954589"/>
              <a:gd name="connsiteY6" fmla="*/ 3385086 h 33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54589" h="3385086">
                <a:moveTo>
                  <a:pt x="0" y="0"/>
                </a:moveTo>
                <a:lnTo>
                  <a:pt x="5036093" y="0"/>
                </a:lnTo>
                <a:lnTo>
                  <a:pt x="4943736" y="123507"/>
                </a:lnTo>
                <a:cubicBezTo>
                  <a:pt x="4707445" y="473265"/>
                  <a:pt x="4569471" y="894903"/>
                  <a:pt x="4569471" y="1348767"/>
                </a:cubicBezTo>
                <a:cubicBezTo>
                  <a:pt x="4569471" y="2256495"/>
                  <a:pt x="5121365" y="3035321"/>
                  <a:pt x="5907909" y="3368001"/>
                </a:cubicBezTo>
                <a:lnTo>
                  <a:pt x="5954589" y="3385086"/>
                </a:lnTo>
                <a:lnTo>
                  <a:pt x="0" y="3385086"/>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283"/>
          </a:p>
        </p:txBody>
      </p:sp>
      <p:sp>
        <p:nvSpPr>
          <p:cNvPr id="6" name="Text Placeholder 23">
            <a:extLst>
              <a:ext uri="{FF2B5EF4-FFF2-40B4-BE49-F238E27FC236}">
                <a16:creationId xmlns:a16="http://schemas.microsoft.com/office/drawing/2014/main" id="{13DCDA6C-A304-0B93-9751-ED15D90DFD00}"/>
              </a:ext>
            </a:extLst>
          </p:cNvPr>
          <p:cNvSpPr>
            <a:spLocks noGrp="1"/>
          </p:cNvSpPr>
          <p:nvPr>
            <p:ph type="body" sz="quarter" idx="55" hasCustomPrompt="1"/>
          </p:nvPr>
        </p:nvSpPr>
        <p:spPr>
          <a:xfrm>
            <a:off x="615910" y="510251"/>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7" name="Text Placeholder 23">
            <a:extLst>
              <a:ext uri="{FF2B5EF4-FFF2-40B4-BE49-F238E27FC236}">
                <a16:creationId xmlns:a16="http://schemas.microsoft.com/office/drawing/2014/main" id="{9F9FB516-C4E9-656B-F124-9805ABA2D222}"/>
              </a:ext>
            </a:extLst>
          </p:cNvPr>
          <p:cNvSpPr>
            <a:spLocks noGrp="1"/>
          </p:cNvSpPr>
          <p:nvPr>
            <p:ph type="body" sz="quarter" idx="42" hasCustomPrompt="1"/>
          </p:nvPr>
        </p:nvSpPr>
        <p:spPr>
          <a:xfrm>
            <a:off x="615910" y="518529"/>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Text Placeholder 32">
            <a:extLst>
              <a:ext uri="{FF2B5EF4-FFF2-40B4-BE49-F238E27FC236}">
                <a16:creationId xmlns:a16="http://schemas.microsoft.com/office/drawing/2014/main" id="{6C2BC772-F219-61B6-EDE6-82E02402618F}"/>
              </a:ext>
            </a:extLst>
          </p:cNvPr>
          <p:cNvSpPr>
            <a:spLocks noGrp="1"/>
          </p:cNvSpPr>
          <p:nvPr>
            <p:ph type="body" sz="quarter" idx="52" hasCustomPrompt="1"/>
          </p:nvPr>
        </p:nvSpPr>
        <p:spPr>
          <a:xfrm>
            <a:off x="615910" y="2568299"/>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1" name="Text Placeholder 23">
            <a:extLst>
              <a:ext uri="{FF2B5EF4-FFF2-40B4-BE49-F238E27FC236}">
                <a16:creationId xmlns:a16="http://schemas.microsoft.com/office/drawing/2014/main" id="{B923F593-2D9B-6443-8F94-BD2E6A7036C0}"/>
              </a:ext>
            </a:extLst>
          </p:cNvPr>
          <p:cNvSpPr>
            <a:spLocks noGrp="1"/>
          </p:cNvSpPr>
          <p:nvPr>
            <p:ph type="body" sz="quarter" idx="54" hasCustomPrompt="1"/>
          </p:nvPr>
        </p:nvSpPr>
        <p:spPr>
          <a:xfrm>
            <a:off x="3128102" y="192684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2" name="Text Placeholder 32">
            <a:extLst>
              <a:ext uri="{FF2B5EF4-FFF2-40B4-BE49-F238E27FC236}">
                <a16:creationId xmlns:a16="http://schemas.microsoft.com/office/drawing/2014/main" id="{8E13B011-2BED-E344-BF1E-093D5911E35C}"/>
              </a:ext>
            </a:extLst>
          </p:cNvPr>
          <p:cNvSpPr>
            <a:spLocks noGrp="1"/>
          </p:cNvSpPr>
          <p:nvPr>
            <p:ph type="body" sz="quarter" idx="65" hasCustomPrompt="1"/>
          </p:nvPr>
        </p:nvSpPr>
        <p:spPr>
          <a:xfrm>
            <a:off x="766012" y="4733361"/>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3" name="Text Placeholder 32">
            <a:extLst>
              <a:ext uri="{FF2B5EF4-FFF2-40B4-BE49-F238E27FC236}">
                <a16:creationId xmlns:a16="http://schemas.microsoft.com/office/drawing/2014/main" id="{A378379D-932F-B94E-582E-7D2808690B84}"/>
              </a:ext>
            </a:extLst>
          </p:cNvPr>
          <p:cNvSpPr>
            <a:spLocks noGrp="1"/>
          </p:cNvSpPr>
          <p:nvPr>
            <p:ph type="body" sz="quarter" idx="114" hasCustomPrompt="1"/>
          </p:nvPr>
        </p:nvSpPr>
        <p:spPr>
          <a:xfrm>
            <a:off x="766012" y="4098701"/>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1751A68F-B65D-76DE-545D-FAD107966D28}"/>
              </a:ext>
            </a:extLst>
          </p:cNvPr>
          <p:cNvCxnSpPr>
            <a:cxnSpLocks/>
          </p:cNvCxnSpPr>
          <p:nvPr userDrawn="1"/>
        </p:nvCxnSpPr>
        <p:spPr>
          <a:xfrm>
            <a:off x="0" y="6980109"/>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0" name="Text Placeholder 32">
            <a:extLst>
              <a:ext uri="{FF2B5EF4-FFF2-40B4-BE49-F238E27FC236}">
                <a16:creationId xmlns:a16="http://schemas.microsoft.com/office/drawing/2014/main" id="{A18AD7F3-4964-2355-486A-7DA407477D3D}"/>
              </a:ext>
            </a:extLst>
          </p:cNvPr>
          <p:cNvSpPr>
            <a:spLocks noGrp="1"/>
          </p:cNvSpPr>
          <p:nvPr>
            <p:ph type="body" sz="quarter" idx="115" hasCustomPrompt="1"/>
          </p:nvPr>
        </p:nvSpPr>
        <p:spPr>
          <a:xfrm>
            <a:off x="730153" y="7799289"/>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21" name="Text Placeholder 32">
            <a:extLst>
              <a:ext uri="{FF2B5EF4-FFF2-40B4-BE49-F238E27FC236}">
                <a16:creationId xmlns:a16="http://schemas.microsoft.com/office/drawing/2014/main" id="{36212791-295B-05E5-2BA0-2CA7EBCB07C6}"/>
              </a:ext>
            </a:extLst>
          </p:cNvPr>
          <p:cNvSpPr>
            <a:spLocks noGrp="1"/>
          </p:cNvSpPr>
          <p:nvPr>
            <p:ph type="body" sz="quarter" idx="116" hasCustomPrompt="1"/>
          </p:nvPr>
        </p:nvSpPr>
        <p:spPr>
          <a:xfrm>
            <a:off x="730153" y="7164629"/>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22" name="Slide Number Placeholder 5">
            <a:extLst>
              <a:ext uri="{FF2B5EF4-FFF2-40B4-BE49-F238E27FC236}">
                <a16:creationId xmlns:a16="http://schemas.microsoft.com/office/drawing/2014/main" id="{E3491C23-B259-A7ED-C493-19EA361E29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23" name="Text Box 5">
            <a:extLst>
              <a:ext uri="{FF2B5EF4-FFF2-40B4-BE49-F238E27FC236}">
                <a16:creationId xmlns:a16="http://schemas.microsoft.com/office/drawing/2014/main" id="{0FFC472A-7D44-B629-671F-4A7DA6EDB5FC}"/>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4" name="Picture 23">
            <a:extLst>
              <a:ext uri="{FF2B5EF4-FFF2-40B4-BE49-F238E27FC236}">
                <a16:creationId xmlns:a16="http://schemas.microsoft.com/office/drawing/2014/main" id="{98EB354F-1461-F882-9EBC-52167392BD7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7" name="Picture Placeholder 26">
            <a:extLst>
              <a:ext uri="{FF2B5EF4-FFF2-40B4-BE49-F238E27FC236}">
                <a16:creationId xmlns:a16="http://schemas.microsoft.com/office/drawing/2014/main" id="{54EE477C-E353-1093-85B8-AC2173B9A332}"/>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50" name="Straight Connector 49">
            <a:extLst>
              <a:ext uri="{FF2B5EF4-FFF2-40B4-BE49-F238E27FC236}">
                <a16:creationId xmlns:a16="http://schemas.microsoft.com/office/drawing/2014/main" id="{8F4B9124-5C2A-FA1D-3EBD-FD9CB404BFAA}"/>
              </a:ext>
            </a:extLst>
          </p:cNvPr>
          <p:cNvCxnSpPr>
            <a:cxnSpLocks/>
          </p:cNvCxnSpPr>
          <p:nvPr userDrawn="1"/>
        </p:nvCxnSpPr>
        <p:spPr>
          <a:xfrm>
            <a:off x="3801978" y="4640714"/>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602D0789-6C5F-60B5-4C6B-8232DD1FA03F}"/>
              </a:ext>
            </a:extLst>
          </p:cNvPr>
          <p:cNvGrpSpPr/>
          <p:nvPr userDrawn="1"/>
        </p:nvGrpSpPr>
        <p:grpSpPr>
          <a:xfrm>
            <a:off x="6770986" y="4265646"/>
            <a:ext cx="750136" cy="750136"/>
            <a:chOff x="7559675" y="1928896"/>
            <a:chExt cx="750136" cy="750136"/>
          </a:xfrm>
        </p:grpSpPr>
        <p:sp>
          <p:nvSpPr>
            <p:cNvPr id="52" name="Oval 51">
              <a:extLst>
                <a:ext uri="{FF2B5EF4-FFF2-40B4-BE49-F238E27FC236}">
                  <a16:creationId xmlns:a16="http://schemas.microsoft.com/office/drawing/2014/main" id="{1CC796E5-03B7-696F-5EDF-1FE4FC12F168}"/>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3" name="Group 52">
              <a:extLst>
                <a:ext uri="{FF2B5EF4-FFF2-40B4-BE49-F238E27FC236}">
                  <a16:creationId xmlns:a16="http://schemas.microsoft.com/office/drawing/2014/main" id="{4B6D35A6-9ED9-716D-A73C-3213EB860C83}"/>
                </a:ext>
              </a:extLst>
            </p:cNvPr>
            <p:cNvGrpSpPr/>
            <p:nvPr userDrawn="1"/>
          </p:nvGrpSpPr>
          <p:grpSpPr>
            <a:xfrm>
              <a:off x="7683372" y="2028561"/>
              <a:ext cx="526805" cy="526741"/>
              <a:chOff x="1042830" y="5367345"/>
              <a:chExt cx="907476" cy="907364"/>
            </a:xfrm>
            <a:solidFill>
              <a:schemeClr val="bg1"/>
            </a:solidFill>
          </p:grpSpPr>
          <p:grpSp>
            <p:nvGrpSpPr>
              <p:cNvPr id="54" name="Graphic 2">
                <a:extLst>
                  <a:ext uri="{FF2B5EF4-FFF2-40B4-BE49-F238E27FC236}">
                    <a16:creationId xmlns:a16="http://schemas.microsoft.com/office/drawing/2014/main" id="{0E9085EE-6C05-7F63-EFAA-C39F8BBCC0DA}"/>
                  </a:ext>
                </a:extLst>
              </p:cNvPr>
              <p:cNvGrpSpPr/>
              <p:nvPr userDrawn="1"/>
            </p:nvGrpSpPr>
            <p:grpSpPr>
              <a:xfrm>
                <a:off x="1042830" y="5367345"/>
                <a:ext cx="907476" cy="907364"/>
                <a:chOff x="5318121" y="3727141"/>
                <a:chExt cx="907476" cy="907364"/>
              </a:xfrm>
              <a:grpFill/>
            </p:grpSpPr>
            <p:sp>
              <p:nvSpPr>
                <p:cNvPr id="62" name="Freeform 61">
                  <a:extLst>
                    <a:ext uri="{FF2B5EF4-FFF2-40B4-BE49-F238E27FC236}">
                      <a16:creationId xmlns:a16="http://schemas.microsoft.com/office/drawing/2014/main" id="{E3D9A37F-EC3D-F7C5-E52B-B3FD94CC9307}"/>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048D1FD8-E5AB-0980-A485-814B44585E05}"/>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A860F6A9-A1C8-ADF4-3508-91AAEA40F693}"/>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9276904C-C760-9807-C8EC-390F6071FE08}"/>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36C24053-BA68-9449-4A39-68A0C1D59572}"/>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BB6EA96-13C2-F3FA-5271-B275FAB2CC68}"/>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96C0D658-D250-D3EF-1FD2-91BBF95CE1E7}"/>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1511B4B1-8791-D34E-1D91-675B7B972BC3}"/>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EF48212F-388D-4526-A438-0C73EB2CEEEF}"/>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55" name="Graphic 2">
                <a:extLst>
                  <a:ext uri="{FF2B5EF4-FFF2-40B4-BE49-F238E27FC236}">
                    <a16:creationId xmlns:a16="http://schemas.microsoft.com/office/drawing/2014/main" id="{5EC91D81-585F-93E5-2C5A-2F6C5E1FDA05}"/>
                  </a:ext>
                </a:extLst>
              </p:cNvPr>
              <p:cNvGrpSpPr/>
              <p:nvPr userDrawn="1"/>
            </p:nvGrpSpPr>
            <p:grpSpPr>
              <a:xfrm>
                <a:off x="1304333" y="5488666"/>
                <a:ext cx="566267" cy="691349"/>
                <a:chOff x="5574516" y="3858678"/>
                <a:chExt cx="566267" cy="691349"/>
              </a:xfrm>
              <a:grpFill/>
            </p:grpSpPr>
            <p:sp>
              <p:nvSpPr>
                <p:cNvPr id="56" name="Freeform 55">
                  <a:extLst>
                    <a:ext uri="{FF2B5EF4-FFF2-40B4-BE49-F238E27FC236}">
                      <a16:creationId xmlns:a16="http://schemas.microsoft.com/office/drawing/2014/main" id="{C018F4AA-57EA-DB57-06FB-15D04199206C}"/>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6D371FB6-CB34-788C-9E58-F6524E0515AC}"/>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A5C87209-E6A8-A94F-DB1E-B3C6539004C0}"/>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BDE38A43-A797-BAE9-1492-C81CFDD9C359}"/>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E8042EAF-9F1C-FE74-8568-67B02A7DE583}"/>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63658DA0-B867-1EE0-8441-6F1CFD64DFF0}"/>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cxnSp>
        <p:nvCxnSpPr>
          <p:cNvPr id="71" name="Straight Connector 70">
            <a:extLst>
              <a:ext uri="{FF2B5EF4-FFF2-40B4-BE49-F238E27FC236}">
                <a16:creationId xmlns:a16="http://schemas.microsoft.com/office/drawing/2014/main" id="{A32F60B8-7EF2-CA6A-8AB8-271BBE41DEBF}"/>
              </a:ext>
            </a:extLst>
          </p:cNvPr>
          <p:cNvCxnSpPr>
            <a:cxnSpLocks/>
          </p:cNvCxnSpPr>
          <p:nvPr userDrawn="1"/>
        </p:nvCxnSpPr>
        <p:spPr>
          <a:xfrm>
            <a:off x="3801978" y="769657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72" name="Group 71">
            <a:extLst>
              <a:ext uri="{FF2B5EF4-FFF2-40B4-BE49-F238E27FC236}">
                <a16:creationId xmlns:a16="http://schemas.microsoft.com/office/drawing/2014/main" id="{F9459355-6819-4F9E-B3D3-9C6D64E4CB9A}"/>
              </a:ext>
            </a:extLst>
          </p:cNvPr>
          <p:cNvGrpSpPr/>
          <p:nvPr userDrawn="1"/>
        </p:nvGrpSpPr>
        <p:grpSpPr>
          <a:xfrm>
            <a:off x="6770986" y="7341555"/>
            <a:ext cx="750136" cy="750136"/>
            <a:chOff x="6770986" y="5699369"/>
            <a:chExt cx="750136" cy="750136"/>
          </a:xfrm>
        </p:grpSpPr>
        <p:sp>
          <p:nvSpPr>
            <p:cNvPr id="73" name="Oval 72">
              <a:extLst>
                <a:ext uri="{FF2B5EF4-FFF2-40B4-BE49-F238E27FC236}">
                  <a16:creationId xmlns:a16="http://schemas.microsoft.com/office/drawing/2014/main" id="{F06BDCF1-B435-6A8E-E40D-3874718FEFD7}"/>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85D4450D-8272-80DA-E30E-A90604BD577D}"/>
                </a:ext>
              </a:extLst>
            </p:cNvPr>
            <p:cNvGrpSpPr/>
            <p:nvPr userDrawn="1"/>
          </p:nvGrpSpPr>
          <p:grpSpPr>
            <a:xfrm>
              <a:off x="6927017" y="5844011"/>
              <a:ext cx="460180" cy="460851"/>
              <a:chOff x="5846399" y="5075944"/>
              <a:chExt cx="910779" cy="912108"/>
            </a:xfrm>
            <a:solidFill>
              <a:schemeClr val="bg1"/>
            </a:solidFill>
          </p:grpSpPr>
          <p:grpSp>
            <p:nvGrpSpPr>
              <p:cNvPr id="75" name="Graphic 2">
                <a:extLst>
                  <a:ext uri="{FF2B5EF4-FFF2-40B4-BE49-F238E27FC236}">
                    <a16:creationId xmlns:a16="http://schemas.microsoft.com/office/drawing/2014/main" id="{57FD16DF-9356-8BBC-D048-03A33254535F}"/>
                  </a:ext>
                </a:extLst>
              </p:cNvPr>
              <p:cNvGrpSpPr/>
              <p:nvPr userDrawn="1"/>
            </p:nvGrpSpPr>
            <p:grpSpPr>
              <a:xfrm>
                <a:off x="6118625" y="5123402"/>
                <a:ext cx="376897" cy="533617"/>
                <a:chOff x="2711364" y="4936062"/>
                <a:chExt cx="376897" cy="533617"/>
              </a:xfrm>
              <a:grpFill/>
            </p:grpSpPr>
            <p:sp>
              <p:nvSpPr>
                <p:cNvPr id="87" name="Freeform 86">
                  <a:extLst>
                    <a:ext uri="{FF2B5EF4-FFF2-40B4-BE49-F238E27FC236}">
                      <a16:creationId xmlns:a16="http://schemas.microsoft.com/office/drawing/2014/main" id="{34232FC9-D2D4-7FEC-7747-0B1B50666B6F}"/>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88" name="Freeform 87">
                  <a:extLst>
                    <a:ext uri="{FF2B5EF4-FFF2-40B4-BE49-F238E27FC236}">
                      <a16:creationId xmlns:a16="http://schemas.microsoft.com/office/drawing/2014/main" id="{C7553D1F-219D-7779-DACA-2EF5E4A4915E}"/>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89" name="Freeform 88">
                  <a:extLst>
                    <a:ext uri="{FF2B5EF4-FFF2-40B4-BE49-F238E27FC236}">
                      <a16:creationId xmlns:a16="http://schemas.microsoft.com/office/drawing/2014/main" id="{CA36297F-3EF8-B59B-D8A1-0A366C528C10}"/>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90" name="Freeform 89">
                  <a:extLst>
                    <a:ext uri="{FF2B5EF4-FFF2-40B4-BE49-F238E27FC236}">
                      <a16:creationId xmlns:a16="http://schemas.microsoft.com/office/drawing/2014/main" id="{32794E8D-00C2-BE16-A0F6-B9B0F716CE83}"/>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91" name="Freeform 90">
                  <a:extLst>
                    <a:ext uri="{FF2B5EF4-FFF2-40B4-BE49-F238E27FC236}">
                      <a16:creationId xmlns:a16="http://schemas.microsoft.com/office/drawing/2014/main" id="{1EC31F78-115E-1375-3D2B-A519E4E78D65}"/>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92" name="Freeform 91">
                  <a:extLst>
                    <a:ext uri="{FF2B5EF4-FFF2-40B4-BE49-F238E27FC236}">
                      <a16:creationId xmlns:a16="http://schemas.microsoft.com/office/drawing/2014/main" id="{ABB08EE1-95F8-77B4-3DA0-1D0D21F7155D}"/>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76" name="Graphic 2">
                <a:extLst>
                  <a:ext uri="{FF2B5EF4-FFF2-40B4-BE49-F238E27FC236}">
                    <a16:creationId xmlns:a16="http://schemas.microsoft.com/office/drawing/2014/main" id="{E9788965-6630-224D-8983-BF540EB8BC03}"/>
                  </a:ext>
                </a:extLst>
              </p:cNvPr>
              <p:cNvGrpSpPr/>
              <p:nvPr userDrawn="1"/>
            </p:nvGrpSpPr>
            <p:grpSpPr>
              <a:xfrm>
                <a:off x="5846399" y="5075944"/>
                <a:ext cx="910779" cy="912108"/>
                <a:chOff x="2444246" y="4903928"/>
                <a:chExt cx="910779" cy="912108"/>
              </a:xfrm>
              <a:grpFill/>
            </p:grpSpPr>
            <p:sp>
              <p:nvSpPr>
                <p:cNvPr id="77" name="Freeform 76">
                  <a:extLst>
                    <a:ext uri="{FF2B5EF4-FFF2-40B4-BE49-F238E27FC236}">
                      <a16:creationId xmlns:a16="http://schemas.microsoft.com/office/drawing/2014/main" id="{7834D4A5-3359-CF82-8C9A-646290F2C3A0}"/>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67F8ED35-7C1E-FF34-4013-A34EDA265807}"/>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7B546A84-5FB1-F3D3-47E6-6BAB9B391CF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28DACE21-3A92-4903-923B-A51F400C51A6}"/>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AA4C83D8-EE3A-EEAE-1352-F507D260A543}"/>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FC026DB2-3A9F-7A80-EA60-C8B53DA9182B}"/>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A8FFEF30-A162-F71C-47D3-2074E94E7E9D}"/>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54DFD6D0-45BB-809A-51CF-AD18143CE36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85" name="Freeform 84">
                  <a:extLst>
                    <a:ext uri="{FF2B5EF4-FFF2-40B4-BE49-F238E27FC236}">
                      <a16:creationId xmlns:a16="http://schemas.microsoft.com/office/drawing/2014/main" id="{A53CE095-2115-63B9-2767-D3CA8E830E22}"/>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86" name="Freeform 85">
                  <a:extLst>
                    <a:ext uri="{FF2B5EF4-FFF2-40B4-BE49-F238E27FC236}">
                      <a16:creationId xmlns:a16="http://schemas.microsoft.com/office/drawing/2014/main" id="{438DA55E-AA46-5BD0-D556-8CF1A24A3A56}"/>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633541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07B32658-0898-D4D5-B293-296A5A28CA95}"/>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Text Placeholder 23">
            <a:extLst>
              <a:ext uri="{FF2B5EF4-FFF2-40B4-BE49-F238E27FC236}">
                <a16:creationId xmlns:a16="http://schemas.microsoft.com/office/drawing/2014/main" id="{573748C1-9197-F464-7422-EE575C077A66}"/>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8C8DEB03-84C1-659B-1B76-C34CE6FA3F74}"/>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5" name="Text Placeholder 23">
            <a:extLst>
              <a:ext uri="{FF2B5EF4-FFF2-40B4-BE49-F238E27FC236}">
                <a16:creationId xmlns:a16="http://schemas.microsoft.com/office/drawing/2014/main" id="{4BEDDB14-C0E3-2CD5-B110-F5C93B4AF01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6" name="Text Placeholder 32">
            <a:extLst>
              <a:ext uri="{FF2B5EF4-FFF2-40B4-BE49-F238E27FC236}">
                <a16:creationId xmlns:a16="http://schemas.microsoft.com/office/drawing/2014/main" id="{F2F2D272-1649-6531-6282-09DD4DEF6B0A}"/>
              </a:ext>
            </a:extLst>
          </p:cNvPr>
          <p:cNvSpPr>
            <a:spLocks noGrp="1"/>
          </p:cNvSpPr>
          <p:nvPr>
            <p:ph type="body" sz="quarter" idx="52" hasCustomPrompt="1"/>
          </p:nvPr>
        </p:nvSpPr>
        <p:spPr>
          <a:xfrm>
            <a:off x="615910" y="3393051"/>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7" name="Text Placeholder 32">
            <a:extLst>
              <a:ext uri="{FF2B5EF4-FFF2-40B4-BE49-F238E27FC236}">
                <a16:creationId xmlns:a16="http://schemas.microsoft.com/office/drawing/2014/main" id="{20CF4E5D-719A-A4C4-4487-E7F89875BCBB}"/>
              </a:ext>
            </a:extLst>
          </p:cNvPr>
          <p:cNvSpPr>
            <a:spLocks noGrp="1"/>
          </p:cNvSpPr>
          <p:nvPr>
            <p:ph type="body" sz="quarter" idx="65" hasCustomPrompt="1"/>
          </p:nvPr>
        </p:nvSpPr>
        <p:spPr>
          <a:xfrm>
            <a:off x="766012" y="52891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8" name="Text Placeholder 32">
            <a:extLst>
              <a:ext uri="{FF2B5EF4-FFF2-40B4-BE49-F238E27FC236}">
                <a16:creationId xmlns:a16="http://schemas.microsoft.com/office/drawing/2014/main" id="{1A0F5AF6-279C-75ED-8E17-116A0B73CE5B}"/>
              </a:ext>
            </a:extLst>
          </p:cNvPr>
          <p:cNvSpPr>
            <a:spLocks noGrp="1"/>
          </p:cNvSpPr>
          <p:nvPr>
            <p:ph type="body" sz="quarter" idx="114" hasCustomPrompt="1"/>
          </p:nvPr>
        </p:nvSpPr>
        <p:spPr>
          <a:xfrm>
            <a:off x="766012" y="4654512"/>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9" name="Straight Connector 8">
            <a:extLst>
              <a:ext uri="{FF2B5EF4-FFF2-40B4-BE49-F238E27FC236}">
                <a16:creationId xmlns:a16="http://schemas.microsoft.com/office/drawing/2014/main" id="{6B3A06F1-5919-3AC7-5A56-EF6FED06163D}"/>
              </a:ext>
            </a:extLst>
          </p:cNvPr>
          <p:cNvCxnSpPr>
            <a:cxnSpLocks/>
          </p:cNvCxnSpPr>
          <p:nvPr userDrawn="1"/>
        </p:nvCxnSpPr>
        <p:spPr>
          <a:xfrm>
            <a:off x="0" y="7249051"/>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11" name="Text Placeholder 32">
            <a:extLst>
              <a:ext uri="{FF2B5EF4-FFF2-40B4-BE49-F238E27FC236}">
                <a16:creationId xmlns:a16="http://schemas.microsoft.com/office/drawing/2014/main" id="{254CB4B8-6DC7-856C-B1B7-0206B5620293}"/>
              </a:ext>
            </a:extLst>
          </p:cNvPr>
          <p:cNvSpPr>
            <a:spLocks noGrp="1"/>
          </p:cNvSpPr>
          <p:nvPr>
            <p:ph type="body" sz="quarter" idx="116" hasCustomPrompt="1"/>
          </p:nvPr>
        </p:nvSpPr>
        <p:spPr>
          <a:xfrm>
            <a:off x="730153" y="7433571"/>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3" name="Text Placeholder 32">
            <a:extLst>
              <a:ext uri="{FF2B5EF4-FFF2-40B4-BE49-F238E27FC236}">
                <a16:creationId xmlns:a16="http://schemas.microsoft.com/office/drawing/2014/main" id="{26EEC635-7D2B-5D47-9492-72300F146E72}"/>
              </a:ext>
            </a:extLst>
          </p:cNvPr>
          <p:cNvSpPr>
            <a:spLocks noGrp="1"/>
          </p:cNvSpPr>
          <p:nvPr>
            <p:ph type="body" sz="quarter" idx="117" hasCustomPrompt="1"/>
          </p:nvPr>
        </p:nvSpPr>
        <p:spPr>
          <a:xfrm>
            <a:off x="730153" y="80323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Slide Number Placeholder 5">
            <a:extLst>
              <a:ext uri="{FF2B5EF4-FFF2-40B4-BE49-F238E27FC236}">
                <a16:creationId xmlns:a16="http://schemas.microsoft.com/office/drawing/2014/main" id="{46F9BCAC-655C-91E7-1D3D-1530238EA52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5" name="Text Box 5">
            <a:extLst>
              <a:ext uri="{FF2B5EF4-FFF2-40B4-BE49-F238E27FC236}">
                <a16:creationId xmlns:a16="http://schemas.microsoft.com/office/drawing/2014/main" id="{3023D106-9523-019B-BE67-E9007283AEF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595420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ase Study 4">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F093AF6-BED5-6A8C-3698-2EFA187AEC2F}"/>
              </a:ext>
            </a:extLst>
          </p:cNvPr>
          <p:cNvSpPr/>
          <p:nvPr userDrawn="1"/>
        </p:nvSpPr>
        <p:spPr>
          <a:xfrm>
            <a:off x="0" y="0"/>
            <a:ext cx="7559675" cy="9430871"/>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32">
            <a:extLst>
              <a:ext uri="{FF2B5EF4-FFF2-40B4-BE49-F238E27FC236}">
                <a16:creationId xmlns:a16="http://schemas.microsoft.com/office/drawing/2014/main" id="{88AA48D3-B044-B676-448D-EEDAF60F1F0C}"/>
              </a:ext>
            </a:extLst>
          </p:cNvPr>
          <p:cNvSpPr>
            <a:spLocks noGrp="1"/>
          </p:cNvSpPr>
          <p:nvPr>
            <p:ph type="body" sz="quarter" idx="61" hasCustomPrompt="1"/>
          </p:nvPr>
        </p:nvSpPr>
        <p:spPr>
          <a:xfrm>
            <a:off x="766012" y="6149784"/>
            <a:ext cx="5992060" cy="2854731"/>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7" name="Text Placeholder 32">
            <a:extLst>
              <a:ext uri="{FF2B5EF4-FFF2-40B4-BE49-F238E27FC236}">
                <a16:creationId xmlns:a16="http://schemas.microsoft.com/office/drawing/2014/main" id="{D5CAC415-5004-0EED-4424-8D0837E5362C}"/>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8" name="Text Placeholder 32">
            <a:extLst>
              <a:ext uri="{FF2B5EF4-FFF2-40B4-BE49-F238E27FC236}">
                <a16:creationId xmlns:a16="http://schemas.microsoft.com/office/drawing/2014/main" id="{E5CDE0EF-C2D1-F5E3-2E97-9D08D806FBE1}"/>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9" name="Text Placeholder 32">
            <a:extLst>
              <a:ext uri="{FF2B5EF4-FFF2-40B4-BE49-F238E27FC236}">
                <a16:creationId xmlns:a16="http://schemas.microsoft.com/office/drawing/2014/main" id="{F1D2C256-1949-DB65-3BB2-9E7389568177}"/>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20" name="Straight Connector 19">
            <a:extLst>
              <a:ext uri="{FF2B5EF4-FFF2-40B4-BE49-F238E27FC236}">
                <a16:creationId xmlns:a16="http://schemas.microsoft.com/office/drawing/2014/main" id="{D7FAEAA5-94F2-692E-3799-3C491680D2F2}"/>
              </a:ext>
            </a:extLst>
          </p:cNvPr>
          <p:cNvCxnSpPr>
            <a:cxnSpLocks/>
          </p:cNvCxnSpPr>
          <p:nvPr userDrawn="1"/>
        </p:nvCxnSpPr>
        <p:spPr>
          <a:xfrm>
            <a:off x="0" y="5348532"/>
            <a:ext cx="36076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aphic 18">
            <a:extLst>
              <a:ext uri="{FF2B5EF4-FFF2-40B4-BE49-F238E27FC236}">
                <a16:creationId xmlns:a16="http://schemas.microsoft.com/office/drawing/2014/main" id="{503E10D0-E8EC-AB3A-F6A3-BE4E0E4E6C1D}"/>
              </a:ext>
            </a:extLst>
          </p:cNvPr>
          <p:cNvGrpSpPr/>
          <p:nvPr userDrawn="1"/>
        </p:nvGrpSpPr>
        <p:grpSpPr>
          <a:xfrm>
            <a:off x="5757333" y="-757463"/>
            <a:ext cx="2760592" cy="2761405"/>
            <a:chOff x="110688" y="1674538"/>
            <a:chExt cx="7339635" cy="7341798"/>
          </a:xfrm>
          <a:solidFill>
            <a:srgbClr val="FFFFFF"/>
          </a:solidFill>
        </p:grpSpPr>
        <p:sp>
          <p:nvSpPr>
            <p:cNvPr id="22" name="Freeform 21">
              <a:extLst>
                <a:ext uri="{FF2B5EF4-FFF2-40B4-BE49-F238E27FC236}">
                  <a16:creationId xmlns:a16="http://schemas.microsoft.com/office/drawing/2014/main" id="{7142734D-66CA-0A6E-0728-1782475E3909}"/>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14B2E4EF-B1F6-BEA1-1B99-0737E527024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4" name="Rectangle 23">
            <a:extLst>
              <a:ext uri="{FF2B5EF4-FFF2-40B4-BE49-F238E27FC236}">
                <a16:creationId xmlns:a16="http://schemas.microsoft.com/office/drawing/2014/main" id="{0B29F08F-4800-66CB-883B-27C06D22D5F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F4DA1E5-24A8-43BF-E5FE-15A833CE4330}"/>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Google Shape;621;g2fda190aa30_1_611">
            <a:extLst>
              <a:ext uri="{FF2B5EF4-FFF2-40B4-BE49-F238E27FC236}">
                <a16:creationId xmlns:a16="http://schemas.microsoft.com/office/drawing/2014/main" id="{F6E985B4-4D18-4541-A6C7-00157B24155E}"/>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5" name="Google Shape;622;g2fda190aa30_1_611">
            <a:extLst>
              <a:ext uri="{FF2B5EF4-FFF2-40B4-BE49-F238E27FC236}">
                <a16:creationId xmlns:a16="http://schemas.microsoft.com/office/drawing/2014/main" id="{3E29B7AE-161E-1FEB-379F-F046F2F6E23E}"/>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D9950BED-7703-8511-ACED-6453D2ABADA9}"/>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E8DF8F93-2AE3-9A10-8A45-5B6CCA8E9014}"/>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31743302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ase Study 5">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12151E59-7629-27A5-DE2D-E15E7D1F74C1}"/>
              </a:ext>
            </a:extLst>
          </p:cNvPr>
          <p:cNvSpPr>
            <a:spLocks noGrp="1"/>
          </p:cNvSpPr>
          <p:nvPr>
            <p:ph type="pic" sz="quarter" idx="10"/>
          </p:nvPr>
        </p:nvSpPr>
        <p:spPr>
          <a:xfrm>
            <a:off x="659220" y="0"/>
            <a:ext cx="6900456" cy="5345113"/>
          </a:xfrm>
          <a:custGeom>
            <a:avLst/>
            <a:gdLst>
              <a:gd name="connsiteX0" fmla="*/ 0 w 6900456"/>
              <a:gd name="connsiteY0" fmla="*/ 5342050 h 5345113"/>
              <a:gd name="connsiteX1" fmla="*/ 121140 w 6900456"/>
              <a:gd name="connsiteY1" fmla="*/ 5345113 h 5345113"/>
              <a:gd name="connsiteX2" fmla="*/ 0 w 6900456"/>
              <a:gd name="connsiteY2" fmla="*/ 5345113 h 5345113"/>
              <a:gd name="connsiteX3" fmla="*/ 1751643 w 6900456"/>
              <a:gd name="connsiteY3" fmla="*/ 0 h 5345113"/>
              <a:gd name="connsiteX4" fmla="*/ 6900456 w 6900456"/>
              <a:gd name="connsiteY4" fmla="*/ 0 h 5345113"/>
              <a:gd name="connsiteX5" fmla="*/ 6900456 w 6900456"/>
              <a:gd name="connsiteY5" fmla="*/ 5345113 h 5345113"/>
              <a:gd name="connsiteX6" fmla="*/ 121140 w 6900456"/>
              <a:gd name="connsiteY6" fmla="*/ 5345113 h 5345113"/>
              <a:gd name="connsiteX7" fmla="*/ 3042306 w 6900456"/>
              <a:gd name="connsiteY7" fmla="*/ 2423947 h 5345113"/>
              <a:gd name="connsiteX8" fmla="*/ 1754392 w 6900456"/>
              <a:gd name="connsiteY8" fmla="*/ 1671 h 534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0456" h="5345113">
                <a:moveTo>
                  <a:pt x="0" y="5342050"/>
                </a:moveTo>
                <a:lnTo>
                  <a:pt x="121140" y="5345113"/>
                </a:lnTo>
                <a:lnTo>
                  <a:pt x="0" y="5345113"/>
                </a:lnTo>
                <a:close/>
                <a:moveTo>
                  <a:pt x="1751643" y="0"/>
                </a:moveTo>
                <a:lnTo>
                  <a:pt x="6900456" y="0"/>
                </a:lnTo>
                <a:lnTo>
                  <a:pt x="6900456" y="5345113"/>
                </a:lnTo>
                <a:lnTo>
                  <a:pt x="121140" y="5345113"/>
                </a:lnTo>
                <a:cubicBezTo>
                  <a:pt x="1734456" y="5345113"/>
                  <a:pt x="3042306" y="4037263"/>
                  <a:pt x="3042306" y="2423947"/>
                </a:cubicBezTo>
                <a:cubicBezTo>
                  <a:pt x="3042306" y="1415625"/>
                  <a:pt x="2531427" y="526625"/>
                  <a:pt x="1754392" y="1671"/>
                </a:cubicBezTo>
                <a:close/>
              </a:path>
            </a:pathLst>
          </a:custGeom>
        </p:spPr>
        <p:txBody>
          <a:bodyPr wrap="square">
            <a:noAutofit/>
          </a:bodyPr>
          <a:lstStyle>
            <a:lvl1pPr>
              <a:defRPr sz="1600"/>
            </a:lvl1pPr>
          </a:lstStyle>
          <a:p>
            <a:endParaRPr lang="en-GB"/>
          </a:p>
        </p:txBody>
      </p:sp>
      <p:sp>
        <p:nvSpPr>
          <p:cNvPr id="15" name="Freeform 14">
            <a:extLst>
              <a:ext uri="{FF2B5EF4-FFF2-40B4-BE49-F238E27FC236}">
                <a16:creationId xmlns:a16="http://schemas.microsoft.com/office/drawing/2014/main" id="{D63B3485-FBB4-B095-E2CE-FF6F62600CCE}"/>
              </a:ext>
            </a:extLst>
          </p:cNvPr>
          <p:cNvSpPr/>
          <p:nvPr userDrawn="1"/>
        </p:nvSpPr>
        <p:spPr>
          <a:xfrm>
            <a:off x="0" y="0"/>
            <a:ext cx="3701526" cy="5345113"/>
          </a:xfrm>
          <a:custGeom>
            <a:avLst/>
            <a:gdLst>
              <a:gd name="connsiteX0" fmla="*/ 0 w 4376058"/>
              <a:gd name="connsiteY0" fmla="*/ 0 h 6319158"/>
              <a:gd name="connsiteX1" fmla="*/ 2850196 w 4376058"/>
              <a:gd name="connsiteY1" fmla="*/ 0 h 6319158"/>
              <a:gd name="connsiteX2" fmla="*/ 2853446 w 4376058"/>
              <a:gd name="connsiteY2" fmla="*/ 1975 h 6319158"/>
              <a:gd name="connsiteX3" fmla="*/ 4376058 w 4376058"/>
              <a:gd name="connsiteY3" fmla="*/ 2865665 h 6319158"/>
              <a:gd name="connsiteX4" fmla="*/ 922565 w 4376058"/>
              <a:gd name="connsiteY4" fmla="*/ 6319158 h 6319158"/>
              <a:gd name="connsiteX5" fmla="*/ 226566 w 4376058"/>
              <a:gd name="connsiteY5" fmla="*/ 6248996 h 6319158"/>
              <a:gd name="connsiteX6" fmla="*/ 0 w 4376058"/>
              <a:gd name="connsiteY6" fmla="*/ 6190740 h 6319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6058" h="6319158">
                <a:moveTo>
                  <a:pt x="0" y="0"/>
                </a:moveTo>
                <a:lnTo>
                  <a:pt x="2850196" y="0"/>
                </a:lnTo>
                <a:lnTo>
                  <a:pt x="2853446" y="1975"/>
                </a:lnTo>
                <a:cubicBezTo>
                  <a:pt x="3772081" y="622592"/>
                  <a:pt x="4376058" y="1673595"/>
                  <a:pt x="4376058" y="2865665"/>
                </a:cubicBezTo>
                <a:cubicBezTo>
                  <a:pt x="4376058" y="4772977"/>
                  <a:pt x="2829877" y="6319158"/>
                  <a:pt x="922565" y="6319158"/>
                </a:cubicBezTo>
                <a:cubicBezTo>
                  <a:pt x="684151" y="6319158"/>
                  <a:pt x="451380" y="6294999"/>
                  <a:pt x="226566" y="6248996"/>
                </a:cubicBezTo>
                <a:lnTo>
                  <a:pt x="0" y="6190740"/>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6" name="Rectangle 15">
            <a:extLst>
              <a:ext uri="{FF2B5EF4-FFF2-40B4-BE49-F238E27FC236}">
                <a16:creationId xmlns:a16="http://schemas.microsoft.com/office/drawing/2014/main" id="{F4A5D7E8-9390-3602-7BD6-147DE368D963}"/>
              </a:ext>
            </a:extLst>
          </p:cNvPr>
          <p:cNvSpPr/>
          <p:nvPr userDrawn="1"/>
        </p:nvSpPr>
        <p:spPr>
          <a:xfrm>
            <a:off x="-1" y="5638037"/>
            <a:ext cx="1948757" cy="216953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574FF32-A76D-F0D0-854F-1CA861CE50AC}"/>
              </a:ext>
            </a:extLst>
          </p:cNvPr>
          <p:cNvSpPr/>
          <p:nvPr userDrawn="1"/>
        </p:nvSpPr>
        <p:spPr>
          <a:xfrm>
            <a:off x="1870305" y="5638037"/>
            <a:ext cx="1948757" cy="2169532"/>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DC57991-8E93-7F8E-9574-BCBF1DCF8287}"/>
              </a:ext>
            </a:extLst>
          </p:cNvPr>
          <p:cNvSpPr/>
          <p:nvPr userDrawn="1"/>
        </p:nvSpPr>
        <p:spPr>
          <a:xfrm>
            <a:off x="3740612" y="5638037"/>
            <a:ext cx="1905014" cy="216953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1D11132-214D-E6DD-79BF-96B81C35C04A}"/>
              </a:ext>
            </a:extLst>
          </p:cNvPr>
          <p:cNvSpPr/>
          <p:nvPr userDrawn="1"/>
        </p:nvSpPr>
        <p:spPr>
          <a:xfrm>
            <a:off x="5645625" y="5638037"/>
            <a:ext cx="1914049" cy="2169532"/>
          </a:xfrm>
          <a:prstGeom prst="rect">
            <a:avLst/>
          </a:prstGeom>
          <a:solidFill>
            <a:srgbClr val="82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7A2CD743-35A9-32D1-1673-05682F3DF98E}"/>
              </a:ext>
            </a:extLst>
          </p:cNvPr>
          <p:cNvSpPr>
            <a:spLocks noGrp="1"/>
          </p:cNvSpPr>
          <p:nvPr>
            <p:ph type="body" sz="quarter" idx="116" hasCustomPrompt="1"/>
          </p:nvPr>
        </p:nvSpPr>
        <p:spPr>
          <a:xfrm>
            <a:off x="0"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1</a:t>
            </a:r>
          </a:p>
        </p:txBody>
      </p:sp>
      <p:sp>
        <p:nvSpPr>
          <p:cNvPr id="21" name="Text Placeholder 32">
            <a:extLst>
              <a:ext uri="{FF2B5EF4-FFF2-40B4-BE49-F238E27FC236}">
                <a16:creationId xmlns:a16="http://schemas.microsoft.com/office/drawing/2014/main" id="{49A168BC-94B6-2A10-8CE6-9BE59D6A5AC2}"/>
              </a:ext>
            </a:extLst>
          </p:cNvPr>
          <p:cNvSpPr>
            <a:spLocks noGrp="1"/>
          </p:cNvSpPr>
          <p:nvPr>
            <p:ph type="body" sz="quarter" idx="117" hasCustomPrompt="1"/>
          </p:nvPr>
        </p:nvSpPr>
        <p:spPr>
          <a:xfrm>
            <a:off x="1865745"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2</a:t>
            </a:r>
          </a:p>
        </p:txBody>
      </p:sp>
      <p:sp>
        <p:nvSpPr>
          <p:cNvPr id="22" name="Text Placeholder 32">
            <a:extLst>
              <a:ext uri="{FF2B5EF4-FFF2-40B4-BE49-F238E27FC236}">
                <a16:creationId xmlns:a16="http://schemas.microsoft.com/office/drawing/2014/main" id="{765183D9-7298-FC4E-565A-D91D3618C27F}"/>
              </a:ext>
            </a:extLst>
          </p:cNvPr>
          <p:cNvSpPr>
            <a:spLocks noGrp="1"/>
          </p:cNvSpPr>
          <p:nvPr>
            <p:ph type="body" sz="quarter" idx="118" hasCustomPrompt="1"/>
          </p:nvPr>
        </p:nvSpPr>
        <p:spPr>
          <a:xfrm>
            <a:off x="3740727" y="6421070"/>
            <a:ext cx="1904898"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3</a:t>
            </a:r>
          </a:p>
        </p:txBody>
      </p:sp>
      <p:sp>
        <p:nvSpPr>
          <p:cNvPr id="23" name="Text Placeholder 32">
            <a:extLst>
              <a:ext uri="{FF2B5EF4-FFF2-40B4-BE49-F238E27FC236}">
                <a16:creationId xmlns:a16="http://schemas.microsoft.com/office/drawing/2014/main" id="{44770437-99BB-D7C6-D8B1-406CA06F0795}"/>
              </a:ext>
            </a:extLst>
          </p:cNvPr>
          <p:cNvSpPr>
            <a:spLocks noGrp="1"/>
          </p:cNvSpPr>
          <p:nvPr>
            <p:ph type="body" sz="quarter" idx="119" hasCustomPrompt="1"/>
          </p:nvPr>
        </p:nvSpPr>
        <p:spPr>
          <a:xfrm>
            <a:off x="5664126" y="6421070"/>
            <a:ext cx="1905014"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4</a:t>
            </a:r>
          </a:p>
        </p:txBody>
      </p:sp>
      <p:sp>
        <p:nvSpPr>
          <p:cNvPr id="24" name="Text Placeholder 32">
            <a:extLst>
              <a:ext uri="{FF2B5EF4-FFF2-40B4-BE49-F238E27FC236}">
                <a16:creationId xmlns:a16="http://schemas.microsoft.com/office/drawing/2014/main" id="{E305D1BA-0716-4B1B-9B84-B43F20B0601D}"/>
              </a:ext>
            </a:extLst>
          </p:cNvPr>
          <p:cNvSpPr>
            <a:spLocks noGrp="1"/>
          </p:cNvSpPr>
          <p:nvPr>
            <p:ph type="body" sz="quarter" idx="61" hasCustomPrompt="1"/>
          </p:nvPr>
        </p:nvSpPr>
        <p:spPr>
          <a:xfrm>
            <a:off x="0"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5" name="Text Placeholder 32">
            <a:extLst>
              <a:ext uri="{FF2B5EF4-FFF2-40B4-BE49-F238E27FC236}">
                <a16:creationId xmlns:a16="http://schemas.microsoft.com/office/drawing/2014/main" id="{BA1DB830-7D76-0CAD-5B68-1862782E4CBD}"/>
              </a:ext>
            </a:extLst>
          </p:cNvPr>
          <p:cNvSpPr>
            <a:spLocks noGrp="1"/>
          </p:cNvSpPr>
          <p:nvPr>
            <p:ph type="body" sz="quarter" idx="120" hasCustomPrompt="1"/>
          </p:nvPr>
        </p:nvSpPr>
        <p:spPr>
          <a:xfrm>
            <a:off x="1875693"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6" name="Text Placeholder 32">
            <a:extLst>
              <a:ext uri="{FF2B5EF4-FFF2-40B4-BE49-F238E27FC236}">
                <a16:creationId xmlns:a16="http://schemas.microsoft.com/office/drawing/2014/main" id="{EE5352CB-C0B9-16F4-07B1-6ECCDDDC226B}"/>
              </a:ext>
            </a:extLst>
          </p:cNvPr>
          <p:cNvSpPr>
            <a:spLocks noGrp="1"/>
          </p:cNvSpPr>
          <p:nvPr>
            <p:ph type="body" sz="quarter" idx="121" hasCustomPrompt="1"/>
          </p:nvPr>
        </p:nvSpPr>
        <p:spPr>
          <a:xfrm>
            <a:off x="3763108"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7" name="Text Placeholder 32">
            <a:extLst>
              <a:ext uri="{FF2B5EF4-FFF2-40B4-BE49-F238E27FC236}">
                <a16:creationId xmlns:a16="http://schemas.microsoft.com/office/drawing/2014/main" id="{D7FC1001-28A5-99CC-3A51-F86B4A4D8EF1}"/>
              </a:ext>
            </a:extLst>
          </p:cNvPr>
          <p:cNvSpPr>
            <a:spLocks noGrp="1"/>
          </p:cNvSpPr>
          <p:nvPr>
            <p:ph type="body" sz="quarter" idx="122" hasCustomPrompt="1"/>
          </p:nvPr>
        </p:nvSpPr>
        <p:spPr>
          <a:xfrm>
            <a:off x="5627077" y="6893168"/>
            <a:ext cx="1948756"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8" name="Text Placeholder 32">
            <a:extLst>
              <a:ext uri="{FF2B5EF4-FFF2-40B4-BE49-F238E27FC236}">
                <a16:creationId xmlns:a16="http://schemas.microsoft.com/office/drawing/2014/main" id="{0D86F44F-F330-17CD-F56A-135FD18311CC}"/>
              </a:ext>
            </a:extLst>
          </p:cNvPr>
          <p:cNvSpPr>
            <a:spLocks noGrp="1"/>
          </p:cNvSpPr>
          <p:nvPr>
            <p:ph type="body" sz="quarter" idx="32" hasCustomPrompt="1"/>
          </p:nvPr>
        </p:nvSpPr>
        <p:spPr>
          <a:xfrm>
            <a:off x="801602" y="8836496"/>
            <a:ext cx="5956470" cy="1074947"/>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9" name="Text Placeholder 32">
            <a:extLst>
              <a:ext uri="{FF2B5EF4-FFF2-40B4-BE49-F238E27FC236}">
                <a16:creationId xmlns:a16="http://schemas.microsoft.com/office/drawing/2014/main" id="{5EF14073-FBF9-9386-E5FA-F250F6286EDE}"/>
              </a:ext>
            </a:extLst>
          </p:cNvPr>
          <p:cNvSpPr>
            <a:spLocks noGrp="1"/>
          </p:cNvSpPr>
          <p:nvPr>
            <p:ph type="body" sz="quarter" idx="46" hasCustomPrompt="1"/>
          </p:nvPr>
        </p:nvSpPr>
        <p:spPr>
          <a:xfrm>
            <a:off x="801602" y="7946774"/>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Slide Number Placeholder 5">
            <a:extLst>
              <a:ext uri="{FF2B5EF4-FFF2-40B4-BE49-F238E27FC236}">
                <a16:creationId xmlns:a16="http://schemas.microsoft.com/office/drawing/2014/main" id="{4F7094DA-E73E-1718-AC6A-859D47FDE3F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1" name="Text Box 5">
            <a:extLst>
              <a:ext uri="{FF2B5EF4-FFF2-40B4-BE49-F238E27FC236}">
                <a16:creationId xmlns:a16="http://schemas.microsoft.com/office/drawing/2014/main" id="{6A9883BE-79FF-5489-E8C4-E6B2A49F5B39}"/>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2" name="Text Placeholder 32">
            <a:extLst>
              <a:ext uri="{FF2B5EF4-FFF2-40B4-BE49-F238E27FC236}">
                <a16:creationId xmlns:a16="http://schemas.microsoft.com/office/drawing/2014/main" id="{C393825B-F88B-FB87-FB44-1251B1C235CB}"/>
              </a:ext>
            </a:extLst>
          </p:cNvPr>
          <p:cNvSpPr>
            <a:spLocks noGrp="1"/>
          </p:cNvSpPr>
          <p:nvPr>
            <p:ph type="body" sz="quarter" idx="123" hasCustomPrompt="1"/>
          </p:nvPr>
        </p:nvSpPr>
        <p:spPr>
          <a:xfrm>
            <a:off x="348033" y="834938"/>
            <a:ext cx="3407954" cy="2255493"/>
          </a:xfrm>
        </p:spPr>
        <p:txBody>
          <a:bodyPr>
            <a:noAutofit/>
          </a:bodyPr>
          <a:lstStyle>
            <a:lvl1pPr marL="0" indent="0" algn="l">
              <a:spcBef>
                <a:spcPts val="0"/>
              </a:spcBef>
              <a:buNone/>
              <a:defRPr sz="6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a:t>
            </a:r>
          </a:p>
          <a:p>
            <a:pPr lvl="0"/>
            <a:r>
              <a:rPr lang="en-GB" dirty="0"/>
              <a:t>study</a:t>
            </a:r>
            <a:endParaRPr lang="en-US" dirty="0"/>
          </a:p>
        </p:txBody>
      </p:sp>
      <p:sp>
        <p:nvSpPr>
          <p:cNvPr id="33" name="Text Placeholder 32">
            <a:extLst>
              <a:ext uri="{FF2B5EF4-FFF2-40B4-BE49-F238E27FC236}">
                <a16:creationId xmlns:a16="http://schemas.microsoft.com/office/drawing/2014/main" id="{9EF7A62F-98A4-E986-FBF6-DE9FB252DAEB}"/>
              </a:ext>
            </a:extLst>
          </p:cNvPr>
          <p:cNvSpPr>
            <a:spLocks noGrp="1"/>
          </p:cNvSpPr>
          <p:nvPr>
            <p:ph type="body" sz="quarter" idx="113" hasCustomPrompt="1"/>
          </p:nvPr>
        </p:nvSpPr>
        <p:spPr>
          <a:xfrm>
            <a:off x="348033" y="3090431"/>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cxnSp>
        <p:nvCxnSpPr>
          <p:cNvPr id="34" name="Straight Connector 33">
            <a:extLst>
              <a:ext uri="{FF2B5EF4-FFF2-40B4-BE49-F238E27FC236}">
                <a16:creationId xmlns:a16="http://schemas.microsoft.com/office/drawing/2014/main" id="{D844CB44-03C7-D94E-6F75-87D85C2D718F}"/>
              </a:ext>
            </a:extLst>
          </p:cNvPr>
          <p:cNvCxnSpPr>
            <a:cxnSpLocks/>
          </p:cNvCxnSpPr>
          <p:nvPr userDrawn="1"/>
        </p:nvCxnSpPr>
        <p:spPr>
          <a:xfrm flipH="1">
            <a:off x="18498" y="3801836"/>
            <a:ext cx="277550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4915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ase Study 6">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992D4512-2E56-E8E6-CF33-155B70AE386F}"/>
              </a:ext>
            </a:extLst>
          </p:cNvPr>
          <p:cNvCxnSpPr>
            <a:cxnSpLocks/>
          </p:cNvCxnSpPr>
          <p:nvPr userDrawn="1"/>
        </p:nvCxnSpPr>
        <p:spPr>
          <a:xfrm flipH="1">
            <a:off x="4207447" y="6438814"/>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E150A500-A1F6-8245-17E7-29CBFD46BF47}"/>
              </a:ext>
            </a:extLst>
          </p:cNvPr>
          <p:cNvSpPr/>
          <p:nvPr userDrawn="1"/>
        </p:nvSpPr>
        <p:spPr>
          <a:xfrm>
            <a:off x="3934731" y="5688740"/>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5">
            <a:extLst>
              <a:ext uri="{FF2B5EF4-FFF2-40B4-BE49-F238E27FC236}">
                <a16:creationId xmlns:a16="http://schemas.microsoft.com/office/drawing/2014/main" id="{A0A5EF86-9221-FCA1-BCD7-28DC1F3891C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5" name="Text Box 5">
            <a:extLst>
              <a:ext uri="{FF2B5EF4-FFF2-40B4-BE49-F238E27FC236}">
                <a16:creationId xmlns:a16="http://schemas.microsoft.com/office/drawing/2014/main" id="{E621F136-F0C9-5C2C-910F-76C16B6A6E2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7F12DE1B-6223-6008-F33A-B7FCD32FB171}"/>
              </a:ext>
            </a:extLst>
          </p:cNvPr>
          <p:cNvSpPr/>
          <p:nvPr userDrawn="1"/>
        </p:nvSpPr>
        <p:spPr>
          <a:xfrm>
            <a:off x="0" y="0"/>
            <a:ext cx="3779837"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115CF9C5-67E5-2F61-D7D5-777C83D28EDB}"/>
              </a:ext>
            </a:extLst>
          </p:cNvPr>
          <p:cNvSpPr>
            <a:spLocks noGrp="1"/>
          </p:cNvSpPr>
          <p:nvPr>
            <p:ph type="body" sz="quarter" idx="32" hasCustomPrompt="1"/>
          </p:nvPr>
        </p:nvSpPr>
        <p:spPr>
          <a:xfrm>
            <a:off x="801602" y="2619024"/>
            <a:ext cx="2823342" cy="2593004"/>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8" name="Straight Connector 7">
            <a:extLst>
              <a:ext uri="{FF2B5EF4-FFF2-40B4-BE49-F238E27FC236}">
                <a16:creationId xmlns:a16="http://schemas.microsoft.com/office/drawing/2014/main" id="{2A33D0C3-EAE6-A6EB-1DFF-6DE073C2E7CE}"/>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 Placeholder 32">
            <a:extLst>
              <a:ext uri="{FF2B5EF4-FFF2-40B4-BE49-F238E27FC236}">
                <a16:creationId xmlns:a16="http://schemas.microsoft.com/office/drawing/2014/main" id="{56224FD4-EBE3-DC80-002D-CF428F30FB1A}"/>
              </a:ext>
            </a:extLst>
          </p:cNvPr>
          <p:cNvSpPr>
            <a:spLocks noGrp="1"/>
          </p:cNvSpPr>
          <p:nvPr>
            <p:ph type="body" sz="quarter" idx="46" hasCustomPrompt="1"/>
          </p:nvPr>
        </p:nvSpPr>
        <p:spPr>
          <a:xfrm>
            <a:off x="801602" y="1475311"/>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0" name="Text Placeholder 32">
            <a:extLst>
              <a:ext uri="{FF2B5EF4-FFF2-40B4-BE49-F238E27FC236}">
                <a16:creationId xmlns:a16="http://schemas.microsoft.com/office/drawing/2014/main" id="{83301247-6B84-B0B2-4305-4CAA2FFAEC25}"/>
              </a:ext>
            </a:extLst>
          </p:cNvPr>
          <p:cNvSpPr>
            <a:spLocks noGrp="1"/>
          </p:cNvSpPr>
          <p:nvPr>
            <p:ph type="body" sz="quarter" idx="47" hasCustomPrompt="1"/>
          </p:nvPr>
        </p:nvSpPr>
        <p:spPr>
          <a:xfrm>
            <a:off x="801603" y="470725"/>
            <a:ext cx="2823342"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pic>
        <p:nvPicPr>
          <p:cNvPr id="11" name="Picture 10">
            <a:extLst>
              <a:ext uri="{FF2B5EF4-FFF2-40B4-BE49-F238E27FC236}">
                <a16:creationId xmlns:a16="http://schemas.microsoft.com/office/drawing/2014/main" id="{C4FE164D-7BDE-B6E8-4B51-A330D8061B9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12" name="Picture Placeholder 26">
            <a:extLst>
              <a:ext uri="{FF2B5EF4-FFF2-40B4-BE49-F238E27FC236}">
                <a16:creationId xmlns:a16="http://schemas.microsoft.com/office/drawing/2014/main" id="{7E57E89E-91F3-807F-D43F-55B7067F6A0C}"/>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sp>
        <p:nvSpPr>
          <p:cNvPr id="13" name="Text Placeholder 32">
            <a:extLst>
              <a:ext uri="{FF2B5EF4-FFF2-40B4-BE49-F238E27FC236}">
                <a16:creationId xmlns:a16="http://schemas.microsoft.com/office/drawing/2014/main" id="{2B837B14-BD50-6AE6-D178-055CA2652A41}"/>
              </a:ext>
            </a:extLst>
          </p:cNvPr>
          <p:cNvSpPr>
            <a:spLocks noGrp="1"/>
          </p:cNvSpPr>
          <p:nvPr>
            <p:ph type="body" sz="quarter" idx="48" hasCustomPrompt="1"/>
          </p:nvPr>
        </p:nvSpPr>
        <p:spPr>
          <a:xfrm>
            <a:off x="737433" y="6918308"/>
            <a:ext cx="2823342" cy="283180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Text Placeholder 32">
            <a:extLst>
              <a:ext uri="{FF2B5EF4-FFF2-40B4-BE49-F238E27FC236}">
                <a16:creationId xmlns:a16="http://schemas.microsoft.com/office/drawing/2014/main" id="{A2D23378-15E3-5908-495F-EB5B7DA1A78B}"/>
              </a:ext>
            </a:extLst>
          </p:cNvPr>
          <p:cNvSpPr>
            <a:spLocks noGrp="1"/>
          </p:cNvSpPr>
          <p:nvPr>
            <p:ph type="body" sz="quarter" idx="49" hasCustomPrompt="1"/>
          </p:nvPr>
        </p:nvSpPr>
        <p:spPr>
          <a:xfrm>
            <a:off x="737433" y="5774596"/>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46CBD0B8-DB34-CB20-5F2C-BBD9707C24CA}"/>
              </a:ext>
            </a:extLst>
          </p:cNvPr>
          <p:cNvSpPr>
            <a:spLocks noGrp="1"/>
          </p:cNvSpPr>
          <p:nvPr>
            <p:ph type="body" sz="quarter" idx="11" hasCustomPrompt="1"/>
          </p:nvPr>
        </p:nvSpPr>
        <p:spPr>
          <a:xfrm>
            <a:off x="3934732" y="5688740"/>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17" name="Text Placeholder 32">
            <a:extLst>
              <a:ext uri="{FF2B5EF4-FFF2-40B4-BE49-F238E27FC236}">
                <a16:creationId xmlns:a16="http://schemas.microsoft.com/office/drawing/2014/main" id="{748AB655-3DE5-CBA2-C0C4-5B3E2E2F25AA}"/>
              </a:ext>
            </a:extLst>
          </p:cNvPr>
          <p:cNvSpPr>
            <a:spLocks noGrp="1"/>
          </p:cNvSpPr>
          <p:nvPr>
            <p:ph type="body" sz="quarter" idx="12" hasCustomPrompt="1"/>
          </p:nvPr>
        </p:nvSpPr>
        <p:spPr>
          <a:xfrm>
            <a:off x="5011838" y="5735164"/>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0" name="Straight Connector 39">
            <a:extLst>
              <a:ext uri="{FF2B5EF4-FFF2-40B4-BE49-F238E27FC236}">
                <a16:creationId xmlns:a16="http://schemas.microsoft.com/office/drawing/2014/main" id="{4926C247-BF48-5004-C28D-3CF46B071DBD}"/>
              </a:ext>
            </a:extLst>
          </p:cNvPr>
          <p:cNvCxnSpPr>
            <a:cxnSpLocks/>
          </p:cNvCxnSpPr>
          <p:nvPr userDrawn="1"/>
        </p:nvCxnSpPr>
        <p:spPr>
          <a:xfrm flipH="1">
            <a:off x="4207447" y="7434237"/>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F0C7AB97-EA73-0212-0D4A-A1961D56F57D}"/>
              </a:ext>
            </a:extLst>
          </p:cNvPr>
          <p:cNvSpPr/>
          <p:nvPr userDrawn="1"/>
        </p:nvSpPr>
        <p:spPr>
          <a:xfrm>
            <a:off x="3934731" y="6684163"/>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 Placeholder 32">
            <a:extLst>
              <a:ext uri="{FF2B5EF4-FFF2-40B4-BE49-F238E27FC236}">
                <a16:creationId xmlns:a16="http://schemas.microsoft.com/office/drawing/2014/main" id="{AFE3374F-4204-61F6-2F2E-EADBFEA98BCC}"/>
              </a:ext>
            </a:extLst>
          </p:cNvPr>
          <p:cNvSpPr>
            <a:spLocks noGrp="1"/>
          </p:cNvSpPr>
          <p:nvPr>
            <p:ph type="body" sz="quarter" idx="50" hasCustomPrompt="1"/>
          </p:nvPr>
        </p:nvSpPr>
        <p:spPr>
          <a:xfrm>
            <a:off x="3934732" y="6684163"/>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43" name="Text Placeholder 32">
            <a:extLst>
              <a:ext uri="{FF2B5EF4-FFF2-40B4-BE49-F238E27FC236}">
                <a16:creationId xmlns:a16="http://schemas.microsoft.com/office/drawing/2014/main" id="{D88F79B5-BB1B-BCDB-8D76-9A6ED2CC1697}"/>
              </a:ext>
            </a:extLst>
          </p:cNvPr>
          <p:cNvSpPr>
            <a:spLocks noGrp="1"/>
          </p:cNvSpPr>
          <p:nvPr>
            <p:ph type="body" sz="quarter" idx="51" hasCustomPrompt="1"/>
          </p:nvPr>
        </p:nvSpPr>
        <p:spPr>
          <a:xfrm>
            <a:off x="5011838" y="6730587"/>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4" name="Straight Connector 43">
            <a:extLst>
              <a:ext uri="{FF2B5EF4-FFF2-40B4-BE49-F238E27FC236}">
                <a16:creationId xmlns:a16="http://schemas.microsoft.com/office/drawing/2014/main" id="{0EDB879C-C64A-278D-1046-A99D050A363E}"/>
              </a:ext>
            </a:extLst>
          </p:cNvPr>
          <p:cNvCxnSpPr>
            <a:cxnSpLocks/>
          </p:cNvCxnSpPr>
          <p:nvPr userDrawn="1"/>
        </p:nvCxnSpPr>
        <p:spPr>
          <a:xfrm flipH="1">
            <a:off x="4219022" y="8418085"/>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FA1CEC7A-0316-D012-2BD4-83A03206FE46}"/>
              </a:ext>
            </a:extLst>
          </p:cNvPr>
          <p:cNvSpPr/>
          <p:nvPr userDrawn="1"/>
        </p:nvSpPr>
        <p:spPr>
          <a:xfrm>
            <a:off x="3946306" y="7668011"/>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 Placeholder 32">
            <a:extLst>
              <a:ext uri="{FF2B5EF4-FFF2-40B4-BE49-F238E27FC236}">
                <a16:creationId xmlns:a16="http://schemas.microsoft.com/office/drawing/2014/main" id="{BC58B3BA-A092-07A4-F39C-7D38A7491C29}"/>
              </a:ext>
            </a:extLst>
          </p:cNvPr>
          <p:cNvSpPr>
            <a:spLocks noGrp="1"/>
          </p:cNvSpPr>
          <p:nvPr>
            <p:ph type="body" sz="quarter" idx="52" hasCustomPrompt="1"/>
          </p:nvPr>
        </p:nvSpPr>
        <p:spPr>
          <a:xfrm>
            <a:off x="3946307" y="7668011"/>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47" name="Text Placeholder 32">
            <a:extLst>
              <a:ext uri="{FF2B5EF4-FFF2-40B4-BE49-F238E27FC236}">
                <a16:creationId xmlns:a16="http://schemas.microsoft.com/office/drawing/2014/main" id="{0275C130-A1A4-8143-BBC8-2C0026BDC129}"/>
              </a:ext>
            </a:extLst>
          </p:cNvPr>
          <p:cNvSpPr>
            <a:spLocks noGrp="1"/>
          </p:cNvSpPr>
          <p:nvPr>
            <p:ph type="body" sz="quarter" idx="53" hasCustomPrompt="1"/>
          </p:nvPr>
        </p:nvSpPr>
        <p:spPr>
          <a:xfrm>
            <a:off x="5023413" y="7714435"/>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8" name="Straight Connector 47">
            <a:extLst>
              <a:ext uri="{FF2B5EF4-FFF2-40B4-BE49-F238E27FC236}">
                <a16:creationId xmlns:a16="http://schemas.microsoft.com/office/drawing/2014/main" id="{9DB4E8AA-FAD1-C454-2A6C-9DCE5A2D4549}"/>
              </a:ext>
            </a:extLst>
          </p:cNvPr>
          <p:cNvCxnSpPr>
            <a:cxnSpLocks/>
          </p:cNvCxnSpPr>
          <p:nvPr userDrawn="1"/>
        </p:nvCxnSpPr>
        <p:spPr>
          <a:xfrm flipH="1">
            <a:off x="4207447" y="9390358"/>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CA393979-BD7C-3703-45E6-3F4233F9BA5A}"/>
              </a:ext>
            </a:extLst>
          </p:cNvPr>
          <p:cNvSpPr/>
          <p:nvPr userDrawn="1"/>
        </p:nvSpPr>
        <p:spPr>
          <a:xfrm>
            <a:off x="3934731" y="8640284"/>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 Placeholder 32">
            <a:extLst>
              <a:ext uri="{FF2B5EF4-FFF2-40B4-BE49-F238E27FC236}">
                <a16:creationId xmlns:a16="http://schemas.microsoft.com/office/drawing/2014/main" id="{94F85A0E-2854-6440-52C5-FAE6C992FFE4}"/>
              </a:ext>
            </a:extLst>
          </p:cNvPr>
          <p:cNvSpPr>
            <a:spLocks noGrp="1"/>
          </p:cNvSpPr>
          <p:nvPr>
            <p:ph type="body" sz="quarter" idx="54" hasCustomPrompt="1"/>
          </p:nvPr>
        </p:nvSpPr>
        <p:spPr>
          <a:xfrm>
            <a:off x="3934732" y="8640284"/>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51" name="Text Placeholder 32">
            <a:extLst>
              <a:ext uri="{FF2B5EF4-FFF2-40B4-BE49-F238E27FC236}">
                <a16:creationId xmlns:a16="http://schemas.microsoft.com/office/drawing/2014/main" id="{7CADD854-42C3-92B3-E4D4-50C326AA0EB2}"/>
              </a:ext>
            </a:extLst>
          </p:cNvPr>
          <p:cNvSpPr>
            <a:spLocks noGrp="1"/>
          </p:cNvSpPr>
          <p:nvPr>
            <p:ph type="body" sz="quarter" idx="55" hasCustomPrompt="1"/>
          </p:nvPr>
        </p:nvSpPr>
        <p:spPr>
          <a:xfrm>
            <a:off x="5011838" y="8686708"/>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32238773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830606F5-658C-1F7B-48EC-2E15722A732E}"/>
              </a:ext>
            </a:extLst>
          </p:cNvPr>
          <p:cNvPicPr>
            <a:picLocks noChangeAspect="1"/>
          </p:cNvPicPr>
          <p:nvPr userDrawn="1"/>
        </p:nvPicPr>
        <p:blipFill>
          <a:blip r:embed="rId2" cstate="screen">
            <a:alphaModFix/>
            <a:extLst>
              <a:ext uri="{28A0092B-C50C-407E-A947-70E740481C1C}">
                <a14:useLocalDpi xmlns:a14="http://schemas.microsoft.com/office/drawing/2010/main"/>
              </a:ext>
            </a:extLst>
          </a:blip>
          <a:srcRect/>
          <a:stretch>
            <a:fillRect/>
          </a:stretch>
        </p:blipFill>
        <p:spPr>
          <a:xfrm>
            <a:off x="2089928" y="-1753300"/>
            <a:ext cx="6835648" cy="7131799"/>
          </a:xfrm>
          <a:custGeom>
            <a:avLst/>
            <a:gdLst>
              <a:gd name="connsiteX0" fmla="*/ 6691001 w 6835648"/>
              <a:gd name="connsiteY0" fmla="*/ 0 h 7131799"/>
              <a:gd name="connsiteX1" fmla="*/ 6835648 w 6835648"/>
              <a:gd name="connsiteY1" fmla="*/ 0 h 7131799"/>
              <a:gd name="connsiteX2" fmla="*/ 6835648 w 6835648"/>
              <a:gd name="connsiteY2" fmla="*/ 1378753 h 7131799"/>
              <a:gd name="connsiteX3" fmla="*/ 6691001 w 6835648"/>
              <a:gd name="connsiteY3" fmla="*/ 1378753 h 7131799"/>
              <a:gd name="connsiteX4" fmla="*/ 0 w 6835648"/>
              <a:gd name="connsiteY4" fmla="*/ 0 h 7131799"/>
              <a:gd name="connsiteX5" fmla="*/ 170016 w 6835648"/>
              <a:gd name="connsiteY5" fmla="*/ 0 h 7131799"/>
              <a:gd name="connsiteX6" fmla="*/ 170016 w 6835648"/>
              <a:gd name="connsiteY6" fmla="*/ 1753300 h 7131799"/>
              <a:gd name="connsiteX7" fmla="*/ 5469748 w 6835648"/>
              <a:gd name="connsiteY7" fmla="*/ 1753300 h 7131799"/>
              <a:gd name="connsiteX8" fmla="*/ 5469748 w 6835648"/>
              <a:gd name="connsiteY8" fmla="*/ 7131799 h 7131799"/>
              <a:gd name="connsiteX9" fmla="*/ 0 w 6835648"/>
              <a:gd name="connsiteY9" fmla="*/ 7131799 h 7131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48" h="7131799">
                <a:moveTo>
                  <a:pt x="6691001" y="0"/>
                </a:moveTo>
                <a:lnTo>
                  <a:pt x="6835648" y="0"/>
                </a:lnTo>
                <a:lnTo>
                  <a:pt x="6835648" y="1378753"/>
                </a:lnTo>
                <a:lnTo>
                  <a:pt x="6691001" y="1378753"/>
                </a:lnTo>
                <a:close/>
                <a:moveTo>
                  <a:pt x="0" y="0"/>
                </a:moveTo>
                <a:lnTo>
                  <a:pt x="170016" y="0"/>
                </a:lnTo>
                <a:lnTo>
                  <a:pt x="170016" y="1753300"/>
                </a:lnTo>
                <a:lnTo>
                  <a:pt x="5469748" y="1753300"/>
                </a:lnTo>
                <a:lnTo>
                  <a:pt x="5469748" y="7131799"/>
                </a:lnTo>
                <a:lnTo>
                  <a:pt x="0" y="7131799"/>
                </a:lnTo>
                <a:close/>
              </a:path>
            </a:pathLst>
          </a:custGeom>
        </p:spPr>
      </p:pic>
      <p:sp>
        <p:nvSpPr>
          <p:cNvPr id="15" name="Rectangle 14">
            <a:extLst>
              <a:ext uri="{FF2B5EF4-FFF2-40B4-BE49-F238E27FC236}">
                <a16:creationId xmlns:a16="http://schemas.microsoft.com/office/drawing/2014/main" id="{FD04AD2D-BC29-776D-FD48-BD1499116838}"/>
              </a:ext>
            </a:extLst>
          </p:cNvPr>
          <p:cNvSpPr/>
          <p:nvPr userDrawn="1"/>
        </p:nvSpPr>
        <p:spPr>
          <a:xfrm>
            <a:off x="-25603" y="1530175"/>
            <a:ext cx="4326669"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4" name="Picture Placeholder 13">
            <a:extLst>
              <a:ext uri="{FF2B5EF4-FFF2-40B4-BE49-F238E27FC236}">
                <a16:creationId xmlns:a16="http://schemas.microsoft.com/office/drawing/2014/main" id="{91383543-1815-98EC-843F-A530F1E1CC3F}"/>
              </a:ext>
            </a:extLst>
          </p:cNvPr>
          <p:cNvSpPr>
            <a:spLocks noGrp="1"/>
          </p:cNvSpPr>
          <p:nvPr>
            <p:ph type="pic" sz="quarter" idx="51"/>
          </p:nvPr>
        </p:nvSpPr>
        <p:spPr>
          <a:xfrm>
            <a:off x="2783121" y="0"/>
            <a:ext cx="4789072" cy="4566547"/>
          </a:xfrm>
          <a:custGeom>
            <a:avLst/>
            <a:gdLst>
              <a:gd name="connsiteX0" fmla="*/ 624662 w 4789072"/>
              <a:gd name="connsiteY0" fmla="*/ 0 h 4566547"/>
              <a:gd name="connsiteX1" fmla="*/ 4789072 w 4789072"/>
              <a:gd name="connsiteY1" fmla="*/ 0 h 4566547"/>
              <a:gd name="connsiteX2" fmla="*/ 4789072 w 4789072"/>
              <a:gd name="connsiteY2" fmla="*/ 3714815 h 4566547"/>
              <a:gd name="connsiteX3" fmla="*/ 4758608 w 4789072"/>
              <a:gd name="connsiteY3" fmla="*/ 3748335 h 4566547"/>
              <a:gd name="connsiteX4" fmla="*/ 2783268 w 4789072"/>
              <a:gd name="connsiteY4" fmla="*/ 4566547 h 4566547"/>
              <a:gd name="connsiteX5" fmla="*/ 4138 w 4789072"/>
              <a:gd name="connsiteY5" fmla="*/ 2058620 h 4566547"/>
              <a:gd name="connsiteX6" fmla="*/ 0 w 4789072"/>
              <a:gd name="connsiteY6" fmla="*/ 1976663 h 4566547"/>
              <a:gd name="connsiteX7" fmla="*/ 1517945 w 4789072"/>
              <a:gd name="connsiteY7" fmla="*/ 1976663 h 4566547"/>
              <a:gd name="connsiteX8" fmla="*/ 1517945 w 4789072"/>
              <a:gd name="connsiteY8" fmla="*/ 1530175 h 4566547"/>
              <a:gd name="connsiteX9" fmla="*/ 1046 w 4789072"/>
              <a:gd name="connsiteY9" fmla="*/ 1530175 h 4566547"/>
              <a:gd name="connsiteX10" fmla="*/ 21903 w 4789072"/>
              <a:gd name="connsiteY10" fmla="*/ 1347564 h 4566547"/>
              <a:gd name="connsiteX11" fmla="*/ 466810 w 4789072"/>
              <a:gd name="connsiteY11" fmla="*/ 211093 h 4566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89072" h="4566547">
                <a:moveTo>
                  <a:pt x="624662" y="0"/>
                </a:moveTo>
                <a:lnTo>
                  <a:pt x="4789072" y="0"/>
                </a:lnTo>
                <a:lnTo>
                  <a:pt x="4789072" y="3714815"/>
                </a:lnTo>
                <a:lnTo>
                  <a:pt x="4758608" y="3748335"/>
                </a:lnTo>
                <a:cubicBezTo>
                  <a:pt x="4253074" y="4253868"/>
                  <a:pt x="3554686" y="4566547"/>
                  <a:pt x="2783268" y="4566547"/>
                </a:cubicBezTo>
                <a:cubicBezTo>
                  <a:pt x="1336858" y="4566547"/>
                  <a:pt x="147196" y="3467285"/>
                  <a:pt x="4138" y="2058620"/>
                </a:cubicBezTo>
                <a:lnTo>
                  <a:pt x="0" y="1976663"/>
                </a:lnTo>
                <a:lnTo>
                  <a:pt x="1517945" y="1976663"/>
                </a:lnTo>
                <a:lnTo>
                  <a:pt x="1517945" y="1530175"/>
                </a:lnTo>
                <a:lnTo>
                  <a:pt x="1046" y="1530175"/>
                </a:lnTo>
                <a:lnTo>
                  <a:pt x="21903" y="1347564"/>
                </a:lnTo>
                <a:cubicBezTo>
                  <a:pt x="85489" y="931416"/>
                  <a:pt x="240900" y="545484"/>
                  <a:pt x="466810" y="211093"/>
                </a:cubicBezTo>
                <a:close/>
              </a:path>
            </a:pathLst>
          </a:custGeom>
        </p:spPr>
        <p:txBody>
          <a:bodyPr wrap="square">
            <a:noAutofit/>
          </a:bodyPr>
          <a:lstStyle/>
          <a:p>
            <a:endParaRPr lang="en-GB"/>
          </a:p>
        </p:txBody>
      </p:sp>
      <p:sp>
        <p:nvSpPr>
          <p:cNvPr id="10" name="Text Placeholder 32">
            <a:extLst>
              <a:ext uri="{FF2B5EF4-FFF2-40B4-BE49-F238E27FC236}">
                <a16:creationId xmlns:a16="http://schemas.microsoft.com/office/drawing/2014/main" id="{8F305710-49CE-2CD1-A190-0899D236C5C3}"/>
              </a:ext>
            </a:extLst>
          </p:cNvPr>
          <p:cNvSpPr>
            <a:spLocks noGrp="1"/>
          </p:cNvSpPr>
          <p:nvPr>
            <p:ph type="body" sz="quarter" idx="17" hasCustomPrompt="1"/>
          </p:nvPr>
        </p:nvSpPr>
        <p:spPr>
          <a:xfrm>
            <a:off x="0" y="1538257"/>
            <a:ext cx="4301066"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9" name="Text Placeholder 32">
            <a:extLst>
              <a:ext uri="{FF2B5EF4-FFF2-40B4-BE49-F238E27FC236}">
                <a16:creationId xmlns:a16="http://schemas.microsoft.com/office/drawing/2014/main" id="{959F6218-D33D-7104-2D83-FB7D29B59E78}"/>
              </a:ext>
            </a:extLst>
          </p:cNvPr>
          <p:cNvSpPr>
            <a:spLocks noGrp="1"/>
          </p:cNvSpPr>
          <p:nvPr>
            <p:ph type="body" sz="quarter" idx="48" hasCustomPrompt="1"/>
          </p:nvPr>
        </p:nvSpPr>
        <p:spPr>
          <a:xfrm>
            <a:off x="2277980" y="6148998"/>
            <a:ext cx="492596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Text Placeholder 32">
            <a:extLst>
              <a:ext uri="{FF2B5EF4-FFF2-40B4-BE49-F238E27FC236}">
                <a16:creationId xmlns:a16="http://schemas.microsoft.com/office/drawing/2014/main" id="{59372EE0-CF07-7283-DE74-9CA95690F266}"/>
              </a:ext>
            </a:extLst>
          </p:cNvPr>
          <p:cNvSpPr>
            <a:spLocks noGrp="1"/>
          </p:cNvSpPr>
          <p:nvPr>
            <p:ph type="body" sz="quarter" idx="49" hasCustomPrompt="1"/>
          </p:nvPr>
        </p:nvSpPr>
        <p:spPr>
          <a:xfrm>
            <a:off x="2259944" y="5481294"/>
            <a:ext cx="4925962"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31" name="Text Placeholder 32">
            <a:extLst>
              <a:ext uri="{FF2B5EF4-FFF2-40B4-BE49-F238E27FC236}">
                <a16:creationId xmlns:a16="http://schemas.microsoft.com/office/drawing/2014/main" id="{79513FAF-DD48-EB4B-4C3D-EBF815669A32}"/>
              </a:ext>
            </a:extLst>
          </p:cNvPr>
          <p:cNvSpPr>
            <a:spLocks noGrp="1"/>
          </p:cNvSpPr>
          <p:nvPr>
            <p:ph type="body" sz="quarter" idx="50" hasCustomPrompt="1"/>
          </p:nvPr>
        </p:nvSpPr>
        <p:spPr>
          <a:xfrm>
            <a:off x="2277980" y="6996841"/>
            <a:ext cx="4925962" cy="234943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32" name="Straight Connector 31">
            <a:extLst>
              <a:ext uri="{FF2B5EF4-FFF2-40B4-BE49-F238E27FC236}">
                <a16:creationId xmlns:a16="http://schemas.microsoft.com/office/drawing/2014/main" id="{E0FAE6EC-3AD2-E0D5-6902-27FC5B263F8B}"/>
              </a:ext>
            </a:extLst>
          </p:cNvPr>
          <p:cNvCxnSpPr>
            <a:cxnSpLocks/>
          </p:cNvCxnSpPr>
          <p:nvPr userDrawn="1"/>
        </p:nvCxnSpPr>
        <p:spPr>
          <a:xfrm flipV="1">
            <a:off x="2277980" y="6057133"/>
            <a:ext cx="5294213" cy="26376"/>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Google Shape;620;g2fda190aa30_1_611">
            <a:extLst>
              <a:ext uri="{FF2B5EF4-FFF2-40B4-BE49-F238E27FC236}">
                <a16:creationId xmlns:a16="http://schemas.microsoft.com/office/drawing/2014/main" id="{B0DD5FA3-0226-133C-F766-90884C9F6D23}"/>
              </a:ext>
            </a:extLst>
          </p:cNvPr>
          <p:cNvSpPr txBox="1"/>
          <p:nvPr userDrawn="1"/>
        </p:nvSpPr>
        <p:spPr>
          <a:xfrm>
            <a:off x="6713756" y="10028654"/>
            <a:ext cx="374400" cy="4659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GB" sz="700" b="0" i="0">
                <a:solidFill>
                  <a:srgbClr val="8AC03B"/>
                </a:solidFill>
                <a:latin typeface="Calibri"/>
                <a:ea typeface="Calibri"/>
                <a:cs typeface="Calibri"/>
                <a:sym typeface="Calibri"/>
              </a:rPr>
              <a:t>‹#›</a:t>
            </a:fld>
            <a:endParaRPr sz="700" b="0" i="0">
              <a:solidFill>
                <a:srgbClr val="8AC03B"/>
              </a:solidFill>
              <a:latin typeface="Calibri"/>
              <a:ea typeface="Calibri"/>
              <a:cs typeface="Calibri"/>
              <a:sym typeface="Calibri"/>
            </a:endParaRPr>
          </a:p>
        </p:txBody>
      </p:sp>
      <p:sp>
        <p:nvSpPr>
          <p:cNvPr id="7" name="Google Shape;621;g2fda190aa30_1_611">
            <a:extLst>
              <a:ext uri="{FF2B5EF4-FFF2-40B4-BE49-F238E27FC236}">
                <a16:creationId xmlns:a16="http://schemas.microsoft.com/office/drawing/2014/main" id="{C23C7C74-EEAF-A013-A659-6D23844BEAB7}"/>
              </a:ext>
            </a:extLst>
          </p:cNvPr>
          <p:cNvSpPr txBox="1"/>
          <p:nvPr userDrawn="1"/>
        </p:nvSpPr>
        <p:spPr>
          <a:xfrm>
            <a:off x="1948383" y="9779577"/>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8" name="Google Shape;622;g2fda190aa30_1_611">
            <a:extLst>
              <a:ext uri="{FF2B5EF4-FFF2-40B4-BE49-F238E27FC236}">
                <a16:creationId xmlns:a16="http://schemas.microsoft.com/office/drawing/2014/main" id="{793878C4-CFFD-FC20-8B77-F6D935CDFC53}"/>
              </a:ext>
            </a:extLst>
          </p:cNvPr>
          <p:cNvSpPr/>
          <p:nvPr userDrawn="1"/>
        </p:nvSpPr>
        <p:spPr>
          <a:xfrm>
            <a:off x="1589709" y="942761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9" name="Google Shape;623;g2fda190aa30_1_611">
            <a:extLst>
              <a:ext uri="{FF2B5EF4-FFF2-40B4-BE49-F238E27FC236}">
                <a16:creationId xmlns:a16="http://schemas.microsoft.com/office/drawing/2014/main" id="{4064D5E9-C1E2-7627-2ACA-CCE0ADDF9935}"/>
              </a:ext>
            </a:extLst>
          </p:cNvPr>
          <p:cNvPicPr preferRelativeResize="0"/>
          <p:nvPr userDrawn="1"/>
        </p:nvPicPr>
        <p:blipFill rotWithShape="1">
          <a:blip r:embed="rId3">
            <a:alphaModFix/>
          </a:blip>
          <a:srcRect/>
          <a:stretch/>
        </p:blipFill>
        <p:spPr>
          <a:xfrm>
            <a:off x="324486" y="934540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8F9B7E7F-8CF0-64A3-86CD-CC3C03B82A14}"/>
              </a:ext>
            </a:extLst>
          </p:cNvPr>
          <p:cNvPicPr preferRelativeResize="0"/>
          <p:nvPr userDrawn="1"/>
        </p:nvPicPr>
        <p:blipFill rotWithShape="1">
          <a:blip r:embed="rId4">
            <a:alphaModFix/>
          </a:blip>
          <a:srcRect/>
          <a:stretch/>
        </p:blipFill>
        <p:spPr>
          <a:xfrm>
            <a:off x="314578" y="9857496"/>
            <a:ext cx="1724688" cy="433251"/>
          </a:xfrm>
          <a:prstGeom prst="rect">
            <a:avLst/>
          </a:prstGeom>
          <a:noFill/>
          <a:ln>
            <a:noFill/>
          </a:ln>
        </p:spPr>
      </p:pic>
    </p:spTree>
    <p:extLst>
      <p:ext uri="{BB962C8B-B14F-4D97-AF65-F5344CB8AC3E}">
        <p14:creationId xmlns:p14="http://schemas.microsoft.com/office/powerpoint/2010/main" val="3587993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gazine/Newsletter Cover">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DA5D47D1-2E4D-53CD-5BC3-8F1CDDFDBF9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96" name="Text Placeholder 32">
            <a:extLst>
              <a:ext uri="{FF2B5EF4-FFF2-40B4-BE49-F238E27FC236}">
                <a16:creationId xmlns:a16="http://schemas.microsoft.com/office/drawing/2014/main" id="{ECA6C077-5204-6C4D-9FFA-06AB7E6C2557}"/>
              </a:ext>
            </a:extLst>
          </p:cNvPr>
          <p:cNvSpPr>
            <a:spLocks noGrp="1"/>
          </p:cNvSpPr>
          <p:nvPr>
            <p:ph type="body" sz="quarter" idx="34" hasCustomPrompt="1"/>
          </p:nvPr>
        </p:nvSpPr>
        <p:spPr>
          <a:xfrm>
            <a:off x="6507413" y="3867270"/>
            <a:ext cx="1081492" cy="411620"/>
          </a:xfrm>
        </p:spPr>
        <p:txBody>
          <a:bodyPr anchor="ctr">
            <a:noAutofit/>
          </a:bodyPr>
          <a:lstStyle>
            <a:lvl1pPr marL="0" indent="0" algn="l">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03.01.2023</a:t>
            </a:r>
            <a:endParaRPr lang="en-US" dirty="0"/>
          </a:p>
        </p:txBody>
      </p:sp>
      <p:sp>
        <p:nvSpPr>
          <p:cNvPr id="951" name="Text Placeholder 32">
            <a:extLst>
              <a:ext uri="{FF2B5EF4-FFF2-40B4-BE49-F238E27FC236}">
                <a16:creationId xmlns:a16="http://schemas.microsoft.com/office/drawing/2014/main" id="{5B25CC80-B1CE-B74C-877E-AE820AED9FCB}"/>
              </a:ext>
            </a:extLst>
          </p:cNvPr>
          <p:cNvSpPr>
            <a:spLocks noGrp="1"/>
          </p:cNvSpPr>
          <p:nvPr userDrawn="1">
            <p:ph type="body" sz="quarter" idx="46" hasCustomPrompt="1"/>
          </p:nvPr>
        </p:nvSpPr>
        <p:spPr>
          <a:xfrm>
            <a:off x="336028" y="2871681"/>
            <a:ext cx="3383477"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952" name="Text Placeholder 32">
            <a:extLst>
              <a:ext uri="{FF2B5EF4-FFF2-40B4-BE49-F238E27FC236}">
                <a16:creationId xmlns:a16="http://schemas.microsoft.com/office/drawing/2014/main" id="{ED82B23B-FF73-0D4C-801A-57724D278473}"/>
              </a:ext>
            </a:extLst>
          </p:cNvPr>
          <p:cNvSpPr>
            <a:spLocks noGrp="1"/>
          </p:cNvSpPr>
          <p:nvPr userDrawn="1">
            <p:ph type="body" sz="quarter" idx="47" hasCustomPrompt="1"/>
          </p:nvPr>
        </p:nvSpPr>
        <p:spPr>
          <a:xfrm>
            <a:off x="317992" y="2203977"/>
            <a:ext cx="3383477"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957" name="Text Placeholder 32">
            <a:extLst>
              <a:ext uri="{FF2B5EF4-FFF2-40B4-BE49-F238E27FC236}">
                <a16:creationId xmlns:a16="http://schemas.microsoft.com/office/drawing/2014/main" id="{14453E36-43B2-A742-AAE1-1D6615402456}"/>
              </a:ext>
            </a:extLst>
          </p:cNvPr>
          <p:cNvSpPr>
            <a:spLocks noGrp="1"/>
          </p:cNvSpPr>
          <p:nvPr userDrawn="1">
            <p:ph type="body" sz="quarter" idx="48" hasCustomPrompt="1"/>
          </p:nvPr>
        </p:nvSpPr>
        <p:spPr>
          <a:xfrm>
            <a:off x="5784170" y="3868154"/>
            <a:ext cx="1066605" cy="411620"/>
          </a:xfrm>
        </p:spPr>
        <p:txBody>
          <a:bodyPr anchor="ctr">
            <a:noAutofit/>
          </a:bodyPr>
          <a:lstStyle>
            <a:lvl1pPr marL="0" indent="0" algn="l">
              <a:buNone/>
              <a:defRPr sz="10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ISSUE 1 |</a:t>
            </a:r>
            <a:endParaRPr lang="en-US" dirty="0"/>
          </a:p>
        </p:txBody>
      </p:sp>
      <p:sp>
        <p:nvSpPr>
          <p:cNvPr id="26" name="Freeform 25">
            <a:extLst>
              <a:ext uri="{FF2B5EF4-FFF2-40B4-BE49-F238E27FC236}">
                <a16:creationId xmlns:a16="http://schemas.microsoft.com/office/drawing/2014/main" id="{824723B6-F575-08AD-98AE-555F9A51F052}"/>
              </a:ext>
            </a:extLst>
          </p:cNvPr>
          <p:cNvSpPr/>
          <p:nvPr userDrawn="1"/>
        </p:nvSpPr>
        <p:spPr>
          <a:xfrm>
            <a:off x="-3025" y="3830750"/>
            <a:ext cx="5181224" cy="5919178"/>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06" name="Text Placeholder 32">
            <a:extLst>
              <a:ext uri="{FF2B5EF4-FFF2-40B4-BE49-F238E27FC236}">
                <a16:creationId xmlns:a16="http://schemas.microsoft.com/office/drawing/2014/main" id="{D17BC012-D9EA-534A-BEFC-2C2863DD8823}"/>
              </a:ext>
            </a:extLst>
          </p:cNvPr>
          <p:cNvSpPr>
            <a:spLocks noGrp="1"/>
          </p:cNvSpPr>
          <p:nvPr userDrawn="1">
            <p:ph type="body" sz="quarter" idx="14" hasCustomPrompt="1"/>
          </p:nvPr>
        </p:nvSpPr>
        <p:spPr>
          <a:xfrm>
            <a:off x="644309" y="557455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1</a:t>
            </a:r>
            <a:endParaRPr lang="en-US" dirty="0"/>
          </a:p>
        </p:txBody>
      </p:sp>
      <p:sp>
        <p:nvSpPr>
          <p:cNvPr id="307" name="Text Placeholder 32">
            <a:extLst>
              <a:ext uri="{FF2B5EF4-FFF2-40B4-BE49-F238E27FC236}">
                <a16:creationId xmlns:a16="http://schemas.microsoft.com/office/drawing/2014/main" id="{382A08F1-9E54-5648-BB22-C9AF6ACC09EB}"/>
              </a:ext>
            </a:extLst>
          </p:cNvPr>
          <p:cNvSpPr>
            <a:spLocks noGrp="1"/>
          </p:cNvSpPr>
          <p:nvPr userDrawn="1">
            <p:ph type="body" sz="quarter" idx="15" hasCustomPrompt="1"/>
          </p:nvPr>
        </p:nvSpPr>
        <p:spPr>
          <a:xfrm>
            <a:off x="1258920" y="556473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08" name="Text Placeholder 32">
            <a:extLst>
              <a:ext uri="{FF2B5EF4-FFF2-40B4-BE49-F238E27FC236}">
                <a16:creationId xmlns:a16="http://schemas.microsoft.com/office/drawing/2014/main" id="{3DB9BB93-CE9E-B84F-BB30-28EF773833E9}"/>
              </a:ext>
            </a:extLst>
          </p:cNvPr>
          <p:cNvSpPr>
            <a:spLocks noGrp="1"/>
          </p:cNvSpPr>
          <p:nvPr userDrawn="1">
            <p:ph type="body" sz="quarter" idx="16" hasCustomPrompt="1"/>
          </p:nvPr>
        </p:nvSpPr>
        <p:spPr>
          <a:xfrm>
            <a:off x="644309" y="616286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2</a:t>
            </a:r>
            <a:endParaRPr lang="en-US" dirty="0"/>
          </a:p>
        </p:txBody>
      </p:sp>
      <p:sp>
        <p:nvSpPr>
          <p:cNvPr id="309" name="Text Placeholder 32">
            <a:extLst>
              <a:ext uri="{FF2B5EF4-FFF2-40B4-BE49-F238E27FC236}">
                <a16:creationId xmlns:a16="http://schemas.microsoft.com/office/drawing/2014/main" id="{75FF6FF5-50D5-024F-8A24-1F56A4BB1620}"/>
              </a:ext>
            </a:extLst>
          </p:cNvPr>
          <p:cNvSpPr>
            <a:spLocks noGrp="1"/>
          </p:cNvSpPr>
          <p:nvPr userDrawn="1">
            <p:ph type="body" sz="quarter" idx="17" hasCustomPrompt="1"/>
          </p:nvPr>
        </p:nvSpPr>
        <p:spPr>
          <a:xfrm>
            <a:off x="1258920" y="616266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0" name="Text Placeholder 32">
            <a:extLst>
              <a:ext uri="{FF2B5EF4-FFF2-40B4-BE49-F238E27FC236}">
                <a16:creationId xmlns:a16="http://schemas.microsoft.com/office/drawing/2014/main" id="{D5FEB1B5-8091-D241-825E-C6721C051129}"/>
              </a:ext>
            </a:extLst>
          </p:cNvPr>
          <p:cNvSpPr>
            <a:spLocks noGrp="1"/>
          </p:cNvSpPr>
          <p:nvPr userDrawn="1">
            <p:ph type="body" sz="quarter" idx="18" hasCustomPrompt="1"/>
          </p:nvPr>
        </p:nvSpPr>
        <p:spPr>
          <a:xfrm>
            <a:off x="644309" y="675117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3</a:t>
            </a:r>
            <a:endParaRPr lang="en-US" dirty="0"/>
          </a:p>
        </p:txBody>
      </p:sp>
      <p:sp>
        <p:nvSpPr>
          <p:cNvPr id="311" name="Text Placeholder 32">
            <a:extLst>
              <a:ext uri="{FF2B5EF4-FFF2-40B4-BE49-F238E27FC236}">
                <a16:creationId xmlns:a16="http://schemas.microsoft.com/office/drawing/2014/main" id="{BAC969AF-A73C-7A4B-9CA1-3361BC420950}"/>
              </a:ext>
            </a:extLst>
          </p:cNvPr>
          <p:cNvSpPr>
            <a:spLocks noGrp="1"/>
          </p:cNvSpPr>
          <p:nvPr userDrawn="1">
            <p:ph type="body" sz="quarter" idx="19" hasCustomPrompt="1"/>
          </p:nvPr>
        </p:nvSpPr>
        <p:spPr>
          <a:xfrm>
            <a:off x="1258920" y="676060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2" name="Text Placeholder 32">
            <a:extLst>
              <a:ext uri="{FF2B5EF4-FFF2-40B4-BE49-F238E27FC236}">
                <a16:creationId xmlns:a16="http://schemas.microsoft.com/office/drawing/2014/main" id="{343765AB-3721-9749-A9F9-DF462E313BEA}"/>
              </a:ext>
            </a:extLst>
          </p:cNvPr>
          <p:cNvSpPr>
            <a:spLocks noGrp="1"/>
          </p:cNvSpPr>
          <p:nvPr userDrawn="1">
            <p:ph type="body" sz="quarter" idx="20" hasCustomPrompt="1"/>
          </p:nvPr>
        </p:nvSpPr>
        <p:spPr>
          <a:xfrm>
            <a:off x="644309" y="733948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4</a:t>
            </a:r>
            <a:endParaRPr lang="en-US" dirty="0"/>
          </a:p>
        </p:txBody>
      </p:sp>
      <p:sp>
        <p:nvSpPr>
          <p:cNvPr id="313" name="Text Placeholder 32">
            <a:extLst>
              <a:ext uri="{FF2B5EF4-FFF2-40B4-BE49-F238E27FC236}">
                <a16:creationId xmlns:a16="http://schemas.microsoft.com/office/drawing/2014/main" id="{9889A35B-E120-8E49-A5B4-C5FCFCF87EC6}"/>
              </a:ext>
            </a:extLst>
          </p:cNvPr>
          <p:cNvSpPr>
            <a:spLocks noGrp="1"/>
          </p:cNvSpPr>
          <p:nvPr userDrawn="1">
            <p:ph type="body" sz="quarter" idx="21" hasCustomPrompt="1"/>
          </p:nvPr>
        </p:nvSpPr>
        <p:spPr>
          <a:xfrm>
            <a:off x="1258920" y="735853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4" name="Text Placeholder 32">
            <a:extLst>
              <a:ext uri="{FF2B5EF4-FFF2-40B4-BE49-F238E27FC236}">
                <a16:creationId xmlns:a16="http://schemas.microsoft.com/office/drawing/2014/main" id="{C4311BDE-0796-C64F-9A76-1278AE3223D2}"/>
              </a:ext>
            </a:extLst>
          </p:cNvPr>
          <p:cNvSpPr>
            <a:spLocks noGrp="1"/>
          </p:cNvSpPr>
          <p:nvPr userDrawn="1">
            <p:ph type="body" sz="quarter" idx="22" hasCustomPrompt="1"/>
          </p:nvPr>
        </p:nvSpPr>
        <p:spPr>
          <a:xfrm>
            <a:off x="644309" y="792779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5</a:t>
            </a:r>
            <a:endParaRPr lang="en-US" dirty="0"/>
          </a:p>
        </p:txBody>
      </p:sp>
      <p:sp>
        <p:nvSpPr>
          <p:cNvPr id="315" name="Text Placeholder 32">
            <a:extLst>
              <a:ext uri="{FF2B5EF4-FFF2-40B4-BE49-F238E27FC236}">
                <a16:creationId xmlns:a16="http://schemas.microsoft.com/office/drawing/2014/main" id="{9FC9CF8B-67BA-EC41-A4A7-5C8AC34284B1}"/>
              </a:ext>
            </a:extLst>
          </p:cNvPr>
          <p:cNvSpPr>
            <a:spLocks noGrp="1"/>
          </p:cNvSpPr>
          <p:nvPr userDrawn="1">
            <p:ph type="body" sz="quarter" idx="23" hasCustomPrompt="1"/>
          </p:nvPr>
        </p:nvSpPr>
        <p:spPr>
          <a:xfrm>
            <a:off x="1258920" y="795647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6" name="Text Placeholder 32">
            <a:extLst>
              <a:ext uri="{FF2B5EF4-FFF2-40B4-BE49-F238E27FC236}">
                <a16:creationId xmlns:a16="http://schemas.microsoft.com/office/drawing/2014/main" id="{AF4A4BF6-A11E-FF41-A48C-590E8063A5B7}"/>
              </a:ext>
            </a:extLst>
          </p:cNvPr>
          <p:cNvSpPr>
            <a:spLocks noGrp="1"/>
          </p:cNvSpPr>
          <p:nvPr userDrawn="1">
            <p:ph type="body" sz="quarter" idx="24" hasCustomPrompt="1"/>
          </p:nvPr>
        </p:nvSpPr>
        <p:spPr>
          <a:xfrm>
            <a:off x="644309" y="8516101"/>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6</a:t>
            </a:r>
            <a:endParaRPr lang="en-US" dirty="0"/>
          </a:p>
        </p:txBody>
      </p:sp>
      <p:sp>
        <p:nvSpPr>
          <p:cNvPr id="317" name="Text Placeholder 32">
            <a:extLst>
              <a:ext uri="{FF2B5EF4-FFF2-40B4-BE49-F238E27FC236}">
                <a16:creationId xmlns:a16="http://schemas.microsoft.com/office/drawing/2014/main" id="{90821062-2E4A-054F-9C7C-75FAB0DD6336}"/>
              </a:ext>
            </a:extLst>
          </p:cNvPr>
          <p:cNvSpPr>
            <a:spLocks noGrp="1"/>
          </p:cNvSpPr>
          <p:nvPr userDrawn="1">
            <p:ph type="body" sz="quarter" idx="25" hasCustomPrompt="1"/>
          </p:nvPr>
        </p:nvSpPr>
        <p:spPr>
          <a:xfrm>
            <a:off x="1258920" y="8554410"/>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955" name="Text Placeholder 32">
            <a:extLst>
              <a:ext uri="{FF2B5EF4-FFF2-40B4-BE49-F238E27FC236}">
                <a16:creationId xmlns:a16="http://schemas.microsoft.com/office/drawing/2014/main" id="{333B2BA7-6721-2145-A936-107B17A549E6}"/>
              </a:ext>
            </a:extLst>
          </p:cNvPr>
          <p:cNvSpPr>
            <a:spLocks noGrp="1"/>
          </p:cNvSpPr>
          <p:nvPr userDrawn="1">
            <p:ph type="body" sz="quarter" idx="13" hasCustomPrompt="1"/>
          </p:nvPr>
        </p:nvSpPr>
        <p:spPr>
          <a:xfrm>
            <a:off x="539608" y="4732051"/>
            <a:ext cx="3794482" cy="722327"/>
          </a:xfrm>
        </p:spPr>
        <p:txBody>
          <a:bodyPr>
            <a:noAutofit/>
          </a:bodyPr>
          <a:lstStyle>
            <a:lvl1pPr marL="0" indent="0" algn="l">
              <a:lnSpc>
                <a:spcPct val="100000"/>
              </a:lnSpc>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What’s Inside…</a:t>
            </a:r>
            <a:endParaRPr lang="en-US" dirty="0"/>
          </a:p>
        </p:txBody>
      </p:sp>
      <p:grpSp>
        <p:nvGrpSpPr>
          <p:cNvPr id="897" name="Group 896">
            <a:extLst>
              <a:ext uri="{FF2B5EF4-FFF2-40B4-BE49-F238E27FC236}">
                <a16:creationId xmlns:a16="http://schemas.microsoft.com/office/drawing/2014/main" id="{960F2289-09B7-A769-4059-857B88CBDC65}"/>
              </a:ext>
            </a:extLst>
          </p:cNvPr>
          <p:cNvGrpSpPr/>
          <p:nvPr userDrawn="1"/>
        </p:nvGrpSpPr>
        <p:grpSpPr>
          <a:xfrm>
            <a:off x="628267" y="6075645"/>
            <a:ext cx="3705823" cy="2967449"/>
            <a:chOff x="-3025" y="5942032"/>
            <a:chExt cx="3207651" cy="2490651"/>
          </a:xfrm>
        </p:grpSpPr>
        <p:cxnSp>
          <p:nvCxnSpPr>
            <p:cNvPr id="6" name="Straight Connector 5">
              <a:extLst>
                <a:ext uri="{FF2B5EF4-FFF2-40B4-BE49-F238E27FC236}">
                  <a16:creationId xmlns:a16="http://schemas.microsoft.com/office/drawing/2014/main" id="{57F303C9-5E96-9AD9-1F42-0C74B9CE06C9}"/>
                </a:ext>
              </a:extLst>
            </p:cNvPr>
            <p:cNvCxnSpPr>
              <a:cxnSpLocks/>
            </p:cNvCxnSpPr>
            <p:nvPr userDrawn="1"/>
          </p:nvCxnSpPr>
          <p:spPr>
            <a:xfrm>
              <a:off x="0" y="594203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388D815-23A5-026E-1AAC-928DC71DB20A}"/>
                </a:ext>
              </a:extLst>
            </p:cNvPr>
            <p:cNvCxnSpPr>
              <a:cxnSpLocks/>
            </p:cNvCxnSpPr>
            <p:nvPr userDrawn="1"/>
          </p:nvCxnSpPr>
          <p:spPr>
            <a:xfrm>
              <a:off x="-3025" y="6440162"/>
              <a:ext cx="320765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5B910E-9013-72F3-89F3-342960CE179D}"/>
                </a:ext>
              </a:extLst>
            </p:cNvPr>
            <p:cNvCxnSpPr>
              <a:cxnSpLocks/>
            </p:cNvCxnSpPr>
            <p:nvPr userDrawn="1"/>
          </p:nvCxnSpPr>
          <p:spPr>
            <a:xfrm>
              <a:off x="0" y="693829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F69F735-B873-B958-D2A8-D2642EE7BEEA}"/>
                </a:ext>
              </a:extLst>
            </p:cNvPr>
            <p:cNvCxnSpPr>
              <a:cxnSpLocks/>
            </p:cNvCxnSpPr>
            <p:nvPr userDrawn="1"/>
          </p:nvCxnSpPr>
          <p:spPr>
            <a:xfrm>
              <a:off x="0" y="743642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98235DC-D91B-C7CA-69C8-02109E7CD22C}"/>
                </a:ext>
              </a:extLst>
            </p:cNvPr>
            <p:cNvCxnSpPr>
              <a:cxnSpLocks/>
            </p:cNvCxnSpPr>
            <p:nvPr userDrawn="1"/>
          </p:nvCxnSpPr>
          <p:spPr>
            <a:xfrm>
              <a:off x="0" y="793455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640BF19-A7BE-FE95-C650-E84C45F76C62}"/>
                </a:ext>
              </a:extLst>
            </p:cNvPr>
            <p:cNvCxnSpPr>
              <a:cxnSpLocks/>
            </p:cNvCxnSpPr>
            <p:nvPr userDrawn="1"/>
          </p:nvCxnSpPr>
          <p:spPr>
            <a:xfrm>
              <a:off x="0" y="8417115"/>
              <a:ext cx="3204626" cy="1556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Rectangle 62">
            <a:extLst>
              <a:ext uri="{FF2B5EF4-FFF2-40B4-BE49-F238E27FC236}">
                <a16:creationId xmlns:a16="http://schemas.microsoft.com/office/drawing/2014/main" id="{36CCC5E1-7D22-B178-317D-4938605F670F}"/>
              </a:ext>
            </a:extLst>
          </p:cNvPr>
          <p:cNvSpPr/>
          <p:nvPr userDrawn="1"/>
        </p:nvSpPr>
        <p:spPr>
          <a:xfrm>
            <a:off x="-3025" y="9279437"/>
            <a:ext cx="3836256" cy="53196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96" name="Text Placeholder 32">
            <a:extLst>
              <a:ext uri="{FF2B5EF4-FFF2-40B4-BE49-F238E27FC236}">
                <a16:creationId xmlns:a16="http://schemas.microsoft.com/office/drawing/2014/main" id="{7B30A735-15EC-EACA-B538-641B72ABBA35}"/>
              </a:ext>
            </a:extLst>
          </p:cNvPr>
          <p:cNvSpPr>
            <a:spLocks noGrp="1"/>
          </p:cNvSpPr>
          <p:nvPr>
            <p:ph type="body" sz="quarter" idx="50" hasCustomPrompt="1"/>
          </p:nvPr>
        </p:nvSpPr>
        <p:spPr>
          <a:xfrm>
            <a:off x="19827" y="9343352"/>
            <a:ext cx="3794482" cy="497021"/>
          </a:xfrm>
        </p:spPr>
        <p:txBody>
          <a:bodyPr anchor="t">
            <a:noAutofit/>
          </a:bodyPr>
          <a:lstStyle>
            <a:lvl1pPr marL="0" indent="0" algn="ctr">
              <a:lnSpc>
                <a:spcPct val="100000"/>
              </a:lnSpc>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cxnSp>
        <p:nvCxnSpPr>
          <p:cNvPr id="900" name="Straight Connector 899">
            <a:extLst>
              <a:ext uri="{FF2B5EF4-FFF2-40B4-BE49-F238E27FC236}">
                <a16:creationId xmlns:a16="http://schemas.microsoft.com/office/drawing/2014/main" id="{A5FAE43B-7996-437F-8774-15C5BE016BEA}"/>
              </a:ext>
            </a:extLst>
          </p:cNvPr>
          <p:cNvCxnSpPr>
            <a:cxnSpLocks/>
          </p:cNvCxnSpPr>
          <p:nvPr userDrawn="1"/>
        </p:nvCxnSpPr>
        <p:spPr>
          <a:xfrm>
            <a:off x="-3025" y="2857609"/>
            <a:ext cx="3769765"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04CB85CB-0392-AF53-481F-5411CE6D8462}"/>
              </a:ext>
            </a:extLst>
          </p:cNvPr>
          <p:cNvSpPr txBox="1"/>
          <p:nvPr userDrawn="1"/>
        </p:nvSpPr>
        <p:spPr>
          <a:xfrm>
            <a:off x="317992" y="10005335"/>
            <a:ext cx="5181224" cy="630942"/>
          </a:xfrm>
          <a:prstGeom prst="rect">
            <a:avLst/>
          </a:prstGeom>
          <a:noFill/>
        </p:spPr>
        <p:txBody>
          <a:bodyPr wrap="square">
            <a:spAutoFit/>
          </a:bodyPr>
          <a:lstStyle/>
          <a:p>
            <a:pPr algn="just"/>
            <a:r>
              <a:rPr lang="en-US" sz="700" b="0" i="0">
                <a:solidFill>
                  <a:srgbClr val="6D6E71"/>
                </a:solidFill>
                <a:effectLst/>
                <a:latin typeface="Roboto" panose="02000000000000000000" pitchFamily="2" charset="0"/>
                <a:ea typeface="Roboto" panose="02000000000000000000" pitchFamily="2" charset="0"/>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a:t>
            </a:r>
            <a:r>
              <a:rPr lang="en-IE" sz="700" b="0" i="0" dirty="0">
                <a:solidFill>
                  <a:srgbClr val="6D6E71"/>
                </a:solidFill>
                <a:effectLst/>
                <a:latin typeface="Roboto" panose="02000000000000000000" pitchFamily="2" charset="0"/>
                <a:ea typeface="Roboto" panose="02000000000000000000" pitchFamily="2" charset="0"/>
                <a:cs typeface="Open Sans" panose="020B0606030504020204" pitchFamily="34" charset="0"/>
              </a:rPr>
              <a:t> </a:t>
            </a:r>
            <a:r>
              <a:rPr lang="en-US" sz="700" b="1" i="0">
                <a:solidFill>
                  <a:srgbClr val="6D6E71"/>
                </a:solidFill>
                <a:effectLst/>
                <a:latin typeface="Roboto" panose="02000000000000000000" pitchFamily="2" charset="0"/>
                <a:ea typeface="Roboto" panose="02000000000000000000" pitchFamily="2" charset="0"/>
              </a:rPr>
              <a:t>2021-2-BE04-KA220-YOU-000050778</a:t>
            </a:r>
            <a:br>
              <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rPr>
            </a:br>
            <a:endPar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endParaRPr>
          </a:p>
        </p:txBody>
      </p:sp>
      <p:pic>
        <p:nvPicPr>
          <p:cNvPr id="39" name="Picture 38">
            <a:extLst>
              <a:ext uri="{FF2B5EF4-FFF2-40B4-BE49-F238E27FC236}">
                <a16:creationId xmlns:a16="http://schemas.microsoft.com/office/drawing/2014/main" id="{A4D83EFA-F521-24F5-CB34-EFA2C12E67BD}"/>
              </a:ext>
            </a:extLst>
          </p:cNvPr>
          <p:cNvPicPr>
            <a:picLocks noChangeAspect="1"/>
          </p:cNvPicPr>
          <p:nvPr userDrawn="1"/>
        </p:nvPicPr>
        <p:blipFill>
          <a:blip r:embed="rId3"/>
          <a:stretch>
            <a:fillRect/>
          </a:stretch>
        </p:blipFill>
        <p:spPr>
          <a:xfrm>
            <a:off x="232111" y="387001"/>
            <a:ext cx="4296822" cy="1242551"/>
          </a:xfrm>
          <a:prstGeom prst="rect">
            <a:avLst/>
          </a:prstGeom>
        </p:spPr>
      </p:pic>
      <p:sp>
        <p:nvSpPr>
          <p:cNvPr id="41" name="Picture Placeholder 40">
            <a:extLst>
              <a:ext uri="{FF2B5EF4-FFF2-40B4-BE49-F238E27FC236}">
                <a16:creationId xmlns:a16="http://schemas.microsoft.com/office/drawing/2014/main" id="{BBEF3B85-E5B0-198A-2FB0-5B8A9464F7D9}"/>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44" name="Straight Connector 43">
            <a:extLst>
              <a:ext uri="{FF2B5EF4-FFF2-40B4-BE49-F238E27FC236}">
                <a16:creationId xmlns:a16="http://schemas.microsoft.com/office/drawing/2014/main" id="{657E68B2-4066-2E7B-3026-0165D01EB0C3}"/>
              </a:ext>
            </a:extLst>
          </p:cNvPr>
          <p:cNvCxnSpPr>
            <a:cxnSpLocks/>
          </p:cNvCxnSpPr>
          <p:nvPr userDrawn="1"/>
        </p:nvCxnSpPr>
        <p:spPr>
          <a:xfrm>
            <a:off x="5756091" y="4269311"/>
            <a:ext cx="1803584" cy="9579"/>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 name="Google Shape;624;g2fda190aa30_1_611" descr="Co-funded by the European Union logo in png for web usage">
            <a:extLst>
              <a:ext uri="{FF2B5EF4-FFF2-40B4-BE49-F238E27FC236}">
                <a16:creationId xmlns:a16="http://schemas.microsoft.com/office/drawing/2014/main" id="{29291BCA-5A77-92BD-7A45-3500B435B67A}"/>
              </a:ext>
            </a:extLst>
          </p:cNvPr>
          <p:cNvPicPr preferRelativeResize="0"/>
          <p:nvPr userDrawn="1"/>
        </p:nvPicPr>
        <p:blipFill rotWithShape="1">
          <a:blip r:embed="rId4">
            <a:alphaModFix/>
          </a:blip>
          <a:srcRect/>
          <a:stretch/>
        </p:blipFill>
        <p:spPr>
          <a:xfrm>
            <a:off x="5499215" y="10058294"/>
            <a:ext cx="1895498" cy="461700"/>
          </a:xfrm>
          <a:prstGeom prst="rect">
            <a:avLst/>
          </a:prstGeom>
          <a:noFill/>
          <a:ln>
            <a:noFill/>
          </a:ln>
        </p:spPr>
      </p:pic>
      <p:sp>
        <p:nvSpPr>
          <p:cNvPr id="3" name="Google Shape;622;g2fda190aa30_1_611">
            <a:extLst>
              <a:ext uri="{FF2B5EF4-FFF2-40B4-BE49-F238E27FC236}">
                <a16:creationId xmlns:a16="http://schemas.microsoft.com/office/drawing/2014/main" id="{06FA885E-042F-A61F-1218-7E8A589B778A}"/>
              </a:ext>
            </a:extLst>
          </p:cNvPr>
          <p:cNvSpPr/>
          <p:nvPr userDrawn="1"/>
        </p:nvSpPr>
        <p:spPr>
          <a:xfrm>
            <a:off x="5252213" y="948933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4" name="Google Shape;623;g2fda190aa30_1_611">
            <a:extLst>
              <a:ext uri="{FF2B5EF4-FFF2-40B4-BE49-F238E27FC236}">
                <a16:creationId xmlns:a16="http://schemas.microsoft.com/office/drawing/2014/main" id="{56C643CC-535C-5E87-B689-224343A9ED17}"/>
              </a:ext>
            </a:extLst>
          </p:cNvPr>
          <p:cNvPicPr preferRelativeResize="0"/>
          <p:nvPr userDrawn="1"/>
        </p:nvPicPr>
        <p:blipFill rotWithShape="1">
          <a:blip r:embed="rId5">
            <a:alphaModFix/>
          </a:blip>
          <a:srcRect/>
          <a:stretch/>
        </p:blipFill>
        <p:spPr>
          <a:xfrm>
            <a:off x="3986990" y="9407122"/>
            <a:ext cx="1244049" cy="433251"/>
          </a:xfrm>
          <a:prstGeom prst="rect">
            <a:avLst/>
          </a:prstGeom>
          <a:noFill/>
          <a:ln>
            <a:noFill/>
          </a:ln>
        </p:spPr>
      </p:pic>
    </p:spTree>
    <p:extLst>
      <p:ext uri="{BB962C8B-B14F-4D97-AF65-F5344CB8AC3E}">
        <p14:creationId xmlns:p14="http://schemas.microsoft.com/office/powerpoint/2010/main" val="1629710422"/>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age">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348AE124-3429-DF42-9BDB-18B144E66A90}"/>
              </a:ext>
            </a:extLst>
          </p:cNvPr>
          <p:cNvSpPr/>
          <p:nvPr userDrawn="1"/>
        </p:nvSpPr>
        <p:spPr>
          <a:xfrm>
            <a:off x="-1" y="-22715"/>
            <a:ext cx="7559675" cy="217522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1" name="Text Placeholder 32">
            <a:extLst>
              <a:ext uri="{FF2B5EF4-FFF2-40B4-BE49-F238E27FC236}">
                <a16:creationId xmlns:a16="http://schemas.microsoft.com/office/drawing/2014/main" id="{A59851DB-E5A2-A244-9977-EE5507DDE8EE}"/>
              </a:ext>
            </a:extLst>
          </p:cNvPr>
          <p:cNvSpPr>
            <a:spLocks noGrp="1"/>
          </p:cNvSpPr>
          <p:nvPr>
            <p:ph type="body" sz="quarter" idx="11" hasCustomPrompt="1"/>
          </p:nvPr>
        </p:nvSpPr>
        <p:spPr>
          <a:xfrm>
            <a:off x="561474" y="295002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82" name="Text Placeholder 32">
            <a:extLst>
              <a:ext uri="{FF2B5EF4-FFF2-40B4-BE49-F238E27FC236}">
                <a16:creationId xmlns:a16="http://schemas.microsoft.com/office/drawing/2014/main" id="{588B1F1F-B20D-1741-A1F0-B305FBF12732}"/>
              </a:ext>
            </a:extLst>
          </p:cNvPr>
          <p:cNvSpPr>
            <a:spLocks noGrp="1"/>
          </p:cNvSpPr>
          <p:nvPr>
            <p:ph type="body" sz="quarter" idx="12" hasCustomPrompt="1"/>
          </p:nvPr>
        </p:nvSpPr>
        <p:spPr>
          <a:xfrm>
            <a:off x="1486931" y="2950025"/>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7" name="Text Placeholder 32">
            <a:extLst>
              <a:ext uri="{FF2B5EF4-FFF2-40B4-BE49-F238E27FC236}">
                <a16:creationId xmlns:a16="http://schemas.microsoft.com/office/drawing/2014/main" id="{D2198099-9115-344D-B9E7-A9BA8B46D60F}"/>
              </a:ext>
            </a:extLst>
          </p:cNvPr>
          <p:cNvSpPr>
            <a:spLocks noGrp="1"/>
          </p:cNvSpPr>
          <p:nvPr>
            <p:ph type="body" sz="quarter" idx="13" hasCustomPrompt="1"/>
          </p:nvPr>
        </p:nvSpPr>
        <p:spPr>
          <a:xfrm>
            <a:off x="561474" y="344400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88" name="Text Placeholder 32">
            <a:extLst>
              <a:ext uri="{FF2B5EF4-FFF2-40B4-BE49-F238E27FC236}">
                <a16:creationId xmlns:a16="http://schemas.microsoft.com/office/drawing/2014/main" id="{B7D4A8B7-F6D8-6349-A361-F181BD504AC1}"/>
              </a:ext>
            </a:extLst>
          </p:cNvPr>
          <p:cNvSpPr>
            <a:spLocks noGrp="1"/>
          </p:cNvSpPr>
          <p:nvPr>
            <p:ph type="body" sz="quarter" idx="14" hasCustomPrompt="1"/>
          </p:nvPr>
        </p:nvSpPr>
        <p:spPr>
          <a:xfrm>
            <a:off x="1486931" y="3425267"/>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9" name="Text Placeholder 32">
            <a:extLst>
              <a:ext uri="{FF2B5EF4-FFF2-40B4-BE49-F238E27FC236}">
                <a16:creationId xmlns:a16="http://schemas.microsoft.com/office/drawing/2014/main" id="{EC15E688-1168-1C4E-A9CD-794E37AD04E8}"/>
              </a:ext>
            </a:extLst>
          </p:cNvPr>
          <p:cNvSpPr>
            <a:spLocks noGrp="1"/>
          </p:cNvSpPr>
          <p:nvPr>
            <p:ph type="body" sz="quarter" idx="15" hasCustomPrompt="1"/>
          </p:nvPr>
        </p:nvSpPr>
        <p:spPr>
          <a:xfrm>
            <a:off x="561474" y="3937988"/>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90" name="Text Placeholder 32">
            <a:extLst>
              <a:ext uri="{FF2B5EF4-FFF2-40B4-BE49-F238E27FC236}">
                <a16:creationId xmlns:a16="http://schemas.microsoft.com/office/drawing/2014/main" id="{F69C57A8-C898-294C-BDED-5566C088D833}"/>
              </a:ext>
            </a:extLst>
          </p:cNvPr>
          <p:cNvSpPr>
            <a:spLocks noGrp="1"/>
          </p:cNvSpPr>
          <p:nvPr>
            <p:ph type="body" sz="quarter" idx="19" hasCustomPrompt="1"/>
          </p:nvPr>
        </p:nvSpPr>
        <p:spPr>
          <a:xfrm>
            <a:off x="1486931" y="394139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1" name="Text Placeholder 32">
            <a:extLst>
              <a:ext uri="{FF2B5EF4-FFF2-40B4-BE49-F238E27FC236}">
                <a16:creationId xmlns:a16="http://schemas.microsoft.com/office/drawing/2014/main" id="{8D824305-1B9A-A042-8BAC-97522EB09867}"/>
              </a:ext>
            </a:extLst>
          </p:cNvPr>
          <p:cNvSpPr>
            <a:spLocks noGrp="1"/>
          </p:cNvSpPr>
          <p:nvPr>
            <p:ph type="body" sz="quarter" idx="17" hasCustomPrompt="1"/>
          </p:nvPr>
        </p:nvSpPr>
        <p:spPr>
          <a:xfrm>
            <a:off x="561474" y="4431970"/>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92" name="Text Placeholder 32">
            <a:extLst>
              <a:ext uri="{FF2B5EF4-FFF2-40B4-BE49-F238E27FC236}">
                <a16:creationId xmlns:a16="http://schemas.microsoft.com/office/drawing/2014/main" id="{B4BE590E-14F6-734B-95F9-FFC0E3202831}"/>
              </a:ext>
            </a:extLst>
          </p:cNvPr>
          <p:cNvSpPr>
            <a:spLocks noGrp="1"/>
          </p:cNvSpPr>
          <p:nvPr>
            <p:ph type="body" sz="quarter" idx="20" hasCustomPrompt="1"/>
          </p:nvPr>
        </p:nvSpPr>
        <p:spPr>
          <a:xfrm>
            <a:off x="1486931" y="442735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3" name="Text Placeholder 32">
            <a:extLst>
              <a:ext uri="{FF2B5EF4-FFF2-40B4-BE49-F238E27FC236}">
                <a16:creationId xmlns:a16="http://schemas.microsoft.com/office/drawing/2014/main" id="{0EF7FA5C-7B26-7C4A-AD3A-9B96EDB885D5}"/>
              </a:ext>
            </a:extLst>
          </p:cNvPr>
          <p:cNvSpPr>
            <a:spLocks noGrp="1"/>
          </p:cNvSpPr>
          <p:nvPr>
            <p:ph type="body" sz="quarter" idx="21" hasCustomPrompt="1"/>
          </p:nvPr>
        </p:nvSpPr>
        <p:spPr>
          <a:xfrm>
            <a:off x="561474" y="4925952"/>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05</a:t>
            </a:r>
            <a:endParaRPr lang="en-US" dirty="0"/>
          </a:p>
        </p:txBody>
      </p:sp>
      <p:sp>
        <p:nvSpPr>
          <p:cNvPr id="94" name="Text Placeholder 32">
            <a:extLst>
              <a:ext uri="{FF2B5EF4-FFF2-40B4-BE49-F238E27FC236}">
                <a16:creationId xmlns:a16="http://schemas.microsoft.com/office/drawing/2014/main" id="{5D6A533B-0A1A-0B4C-83EE-FDD3E8B07B6F}"/>
              </a:ext>
            </a:extLst>
          </p:cNvPr>
          <p:cNvSpPr>
            <a:spLocks noGrp="1"/>
          </p:cNvSpPr>
          <p:nvPr>
            <p:ph type="body" sz="quarter" idx="22" hasCustomPrompt="1"/>
          </p:nvPr>
        </p:nvSpPr>
        <p:spPr>
          <a:xfrm>
            <a:off x="1486931" y="496662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5" name="Text Placeholder 32">
            <a:extLst>
              <a:ext uri="{FF2B5EF4-FFF2-40B4-BE49-F238E27FC236}">
                <a16:creationId xmlns:a16="http://schemas.microsoft.com/office/drawing/2014/main" id="{3F2C32D0-9D81-6149-B612-4FD7C486BC51}"/>
              </a:ext>
            </a:extLst>
          </p:cNvPr>
          <p:cNvSpPr>
            <a:spLocks noGrp="1"/>
          </p:cNvSpPr>
          <p:nvPr>
            <p:ph type="body" sz="quarter" idx="23" hasCustomPrompt="1"/>
          </p:nvPr>
        </p:nvSpPr>
        <p:spPr>
          <a:xfrm>
            <a:off x="561474" y="541993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06</a:t>
            </a:r>
            <a:endParaRPr lang="en-US" dirty="0"/>
          </a:p>
        </p:txBody>
      </p:sp>
      <p:sp>
        <p:nvSpPr>
          <p:cNvPr id="96" name="Text Placeholder 32">
            <a:extLst>
              <a:ext uri="{FF2B5EF4-FFF2-40B4-BE49-F238E27FC236}">
                <a16:creationId xmlns:a16="http://schemas.microsoft.com/office/drawing/2014/main" id="{ABD7E210-26C9-064E-9F0A-44731309BA94}"/>
              </a:ext>
            </a:extLst>
          </p:cNvPr>
          <p:cNvSpPr>
            <a:spLocks noGrp="1"/>
          </p:cNvSpPr>
          <p:nvPr>
            <p:ph type="body" sz="quarter" idx="24" hasCustomPrompt="1"/>
          </p:nvPr>
        </p:nvSpPr>
        <p:spPr>
          <a:xfrm>
            <a:off x="1486931" y="5463308"/>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7" name="Text Placeholder 32">
            <a:extLst>
              <a:ext uri="{FF2B5EF4-FFF2-40B4-BE49-F238E27FC236}">
                <a16:creationId xmlns:a16="http://schemas.microsoft.com/office/drawing/2014/main" id="{D2E11612-63A9-9741-BB7B-0C52BFF1ACF5}"/>
              </a:ext>
            </a:extLst>
          </p:cNvPr>
          <p:cNvSpPr>
            <a:spLocks noGrp="1"/>
          </p:cNvSpPr>
          <p:nvPr>
            <p:ph type="body" sz="quarter" idx="25" hasCustomPrompt="1"/>
          </p:nvPr>
        </p:nvSpPr>
        <p:spPr>
          <a:xfrm>
            <a:off x="561474" y="591391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07</a:t>
            </a:r>
            <a:endParaRPr lang="en-US" dirty="0"/>
          </a:p>
        </p:txBody>
      </p:sp>
      <p:sp>
        <p:nvSpPr>
          <p:cNvPr id="98" name="Text Placeholder 32">
            <a:extLst>
              <a:ext uri="{FF2B5EF4-FFF2-40B4-BE49-F238E27FC236}">
                <a16:creationId xmlns:a16="http://schemas.microsoft.com/office/drawing/2014/main" id="{E2A88B1F-CD9A-7741-B8DB-196E95F98E0B}"/>
              </a:ext>
            </a:extLst>
          </p:cNvPr>
          <p:cNvSpPr>
            <a:spLocks noGrp="1"/>
          </p:cNvSpPr>
          <p:nvPr>
            <p:ph type="body" sz="quarter" idx="26" hasCustomPrompt="1"/>
          </p:nvPr>
        </p:nvSpPr>
        <p:spPr>
          <a:xfrm>
            <a:off x="1486931" y="5959339"/>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9" name="Text Placeholder 32">
            <a:extLst>
              <a:ext uri="{FF2B5EF4-FFF2-40B4-BE49-F238E27FC236}">
                <a16:creationId xmlns:a16="http://schemas.microsoft.com/office/drawing/2014/main" id="{A0BAD99F-EFA9-A648-BF68-F6E2B8A13D75}"/>
              </a:ext>
            </a:extLst>
          </p:cNvPr>
          <p:cNvSpPr>
            <a:spLocks noGrp="1"/>
          </p:cNvSpPr>
          <p:nvPr>
            <p:ph type="body" sz="quarter" idx="27" hasCustomPrompt="1"/>
          </p:nvPr>
        </p:nvSpPr>
        <p:spPr>
          <a:xfrm>
            <a:off x="561474" y="6407899"/>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08</a:t>
            </a:r>
            <a:endParaRPr lang="en-US" dirty="0"/>
          </a:p>
        </p:txBody>
      </p:sp>
      <p:sp>
        <p:nvSpPr>
          <p:cNvPr id="119" name="Text Placeholder 32">
            <a:extLst>
              <a:ext uri="{FF2B5EF4-FFF2-40B4-BE49-F238E27FC236}">
                <a16:creationId xmlns:a16="http://schemas.microsoft.com/office/drawing/2014/main" id="{DE316CDC-5319-DB45-8EB9-DE61D16C4CCD}"/>
              </a:ext>
            </a:extLst>
          </p:cNvPr>
          <p:cNvSpPr>
            <a:spLocks noGrp="1"/>
          </p:cNvSpPr>
          <p:nvPr>
            <p:ph type="body" sz="quarter" idx="28" hasCustomPrompt="1"/>
          </p:nvPr>
        </p:nvSpPr>
        <p:spPr>
          <a:xfrm>
            <a:off x="1486931" y="645602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120" name="Freeform 119">
            <a:extLst>
              <a:ext uri="{FF2B5EF4-FFF2-40B4-BE49-F238E27FC236}">
                <a16:creationId xmlns:a16="http://schemas.microsoft.com/office/drawing/2014/main" id="{3940A8D4-1EFE-094C-9A22-6C2299E9990A}"/>
              </a:ext>
            </a:extLst>
          </p:cNvPr>
          <p:cNvSpPr/>
          <p:nvPr userDrawn="1"/>
        </p:nvSpPr>
        <p:spPr>
          <a:xfrm rot="16200000">
            <a:off x="-305598" y="9670325"/>
            <a:ext cx="1392572" cy="67184"/>
          </a:xfrm>
          <a:custGeom>
            <a:avLst/>
            <a:gdLst>
              <a:gd name="connsiteX0" fmla="*/ 226252 w 472886"/>
              <a:gd name="connsiteY0" fmla="*/ 2794 h 22814"/>
              <a:gd name="connsiteX1" fmla="*/ 226252 w 472886"/>
              <a:gd name="connsiteY1" fmla="*/ 11226 h 22814"/>
              <a:gd name="connsiteX2" fmla="*/ 233597 w 472886"/>
              <a:gd name="connsiteY2" fmla="*/ 11226 h 22814"/>
              <a:gd name="connsiteX3" fmla="*/ 235305 w 472886"/>
              <a:gd name="connsiteY3" fmla="*/ 10605 h 22814"/>
              <a:gd name="connsiteX4" fmla="*/ 236649 w 472886"/>
              <a:gd name="connsiteY4" fmla="*/ 9002 h 22814"/>
              <a:gd name="connsiteX5" fmla="*/ 237167 w 472886"/>
              <a:gd name="connsiteY5" fmla="*/ 6674 h 22814"/>
              <a:gd name="connsiteX6" fmla="*/ 236132 w 472886"/>
              <a:gd name="connsiteY6" fmla="*/ 3880 h 22814"/>
              <a:gd name="connsiteX7" fmla="*/ 233442 w 472886"/>
              <a:gd name="connsiteY7" fmla="*/ 2794 h 22814"/>
              <a:gd name="connsiteX8" fmla="*/ 41588 w 472886"/>
              <a:gd name="connsiteY8" fmla="*/ 2794 h 22814"/>
              <a:gd name="connsiteX9" fmla="*/ 41588 w 472886"/>
              <a:gd name="connsiteY9" fmla="*/ 11226 h 22814"/>
              <a:gd name="connsiteX10" fmla="*/ 48933 w 472886"/>
              <a:gd name="connsiteY10" fmla="*/ 11226 h 22814"/>
              <a:gd name="connsiteX11" fmla="*/ 50640 w 472886"/>
              <a:gd name="connsiteY11" fmla="*/ 10605 h 22814"/>
              <a:gd name="connsiteX12" fmla="*/ 51985 w 472886"/>
              <a:gd name="connsiteY12" fmla="*/ 9002 h 22814"/>
              <a:gd name="connsiteX13" fmla="*/ 52502 w 472886"/>
              <a:gd name="connsiteY13" fmla="*/ 6674 h 22814"/>
              <a:gd name="connsiteX14" fmla="*/ 51468 w 472886"/>
              <a:gd name="connsiteY14" fmla="*/ 3880 h 22814"/>
              <a:gd name="connsiteX15" fmla="*/ 48778 w 472886"/>
              <a:gd name="connsiteY15" fmla="*/ 2794 h 22814"/>
              <a:gd name="connsiteX16" fmla="*/ 345483 w 472886"/>
              <a:gd name="connsiteY16" fmla="*/ 2225 h 22814"/>
              <a:gd name="connsiteX17" fmla="*/ 345483 w 472886"/>
              <a:gd name="connsiteY17" fmla="*/ 11278 h 22814"/>
              <a:gd name="connsiteX18" fmla="*/ 353087 w 472886"/>
              <a:gd name="connsiteY18" fmla="*/ 11278 h 22814"/>
              <a:gd name="connsiteX19" fmla="*/ 355052 w 472886"/>
              <a:gd name="connsiteY19" fmla="*/ 10605 h 22814"/>
              <a:gd name="connsiteX20" fmla="*/ 356604 w 472886"/>
              <a:gd name="connsiteY20" fmla="*/ 8898 h 22814"/>
              <a:gd name="connsiteX21" fmla="*/ 357173 w 472886"/>
              <a:gd name="connsiteY21" fmla="*/ 6415 h 22814"/>
              <a:gd name="connsiteX22" fmla="*/ 355983 w 472886"/>
              <a:gd name="connsiteY22" fmla="*/ 3414 h 22814"/>
              <a:gd name="connsiteX23" fmla="*/ 352828 w 472886"/>
              <a:gd name="connsiteY23" fmla="*/ 2225 h 22814"/>
              <a:gd name="connsiteX24" fmla="*/ 315688 w 472886"/>
              <a:gd name="connsiteY24" fmla="*/ 2225 h 22814"/>
              <a:gd name="connsiteX25" fmla="*/ 315688 w 472886"/>
              <a:gd name="connsiteY25" fmla="*/ 11278 h 22814"/>
              <a:gd name="connsiteX26" fmla="*/ 323292 w 472886"/>
              <a:gd name="connsiteY26" fmla="*/ 11278 h 22814"/>
              <a:gd name="connsiteX27" fmla="*/ 325258 w 472886"/>
              <a:gd name="connsiteY27" fmla="*/ 10605 h 22814"/>
              <a:gd name="connsiteX28" fmla="*/ 326809 w 472886"/>
              <a:gd name="connsiteY28" fmla="*/ 8898 h 22814"/>
              <a:gd name="connsiteX29" fmla="*/ 327378 w 472886"/>
              <a:gd name="connsiteY29" fmla="*/ 6415 h 22814"/>
              <a:gd name="connsiteX30" fmla="*/ 326189 w 472886"/>
              <a:gd name="connsiteY30" fmla="*/ 3414 h 22814"/>
              <a:gd name="connsiteX31" fmla="*/ 323034 w 472886"/>
              <a:gd name="connsiteY31" fmla="*/ 2225 h 22814"/>
              <a:gd name="connsiteX32" fmla="*/ 421573 w 472886"/>
              <a:gd name="connsiteY32" fmla="*/ 1914 h 22814"/>
              <a:gd name="connsiteX33" fmla="*/ 417125 w 472886"/>
              <a:gd name="connsiteY33" fmla="*/ 3104 h 22814"/>
              <a:gd name="connsiteX34" fmla="*/ 414073 w 472886"/>
              <a:gd name="connsiteY34" fmla="*/ 6415 h 22814"/>
              <a:gd name="connsiteX35" fmla="*/ 412986 w 472886"/>
              <a:gd name="connsiteY35" fmla="*/ 11381 h 22814"/>
              <a:gd name="connsiteX36" fmla="*/ 414073 w 472886"/>
              <a:gd name="connsiteY36" fmla="*/ 16347 h 22814"/>
              <a:gd name="connsiteX37" fmla="*/ 417125 w 472886"/>
              <a:gd name="connsiteY37" fmla="*/ 19658 h 22814"/>
              <a:gd name="connsiteX38" fmla="*/ 421573 w 472886"/>
              <a:gd name="connsiteY38" fmla="*/ 20848 h 22814"/>
              <a:gd name="connsiteX39" fmla="*/ 426022 w 472886"/>
              <a:gd name="connsiteY39" fmla="*/ 19658 h 22814"/>
              <a:gd name="connsiteX40" fmla="*/ 429022 w 472886"/>
              <a:gd name="connsiteY40" fmla="*/ 16347 h 22814"/>
              <a:gd name="connsiteX41" fmla="*/ 430108 w 472886"/>
              <a:gd name="connsiteY41" fmla="*/ 11381 h 22814"/>
              <a:gd name="connsiteX42" fmla="*/ 429022 w 472886"/>
              <a:gd name="connsiteY42" fmla="*/ 6415 h 22814"/>
              <a:gd name="connsiteX43" fmla="*/ 426022 w 472886"/>
              <a:gd name="connsiteY43" fmla="*/ 3104 h 22814"/>
              <a:gd name="connsiteX44" fmla="*/ 421573 w 472886"/>
              <a:gd name="connsiteY44" fmla="*/ 1914 h 22814"/>
              <a:gd name="connsiteX45" fmla="*/ 298670 w 472886"/>
              <a:gd name="connsiteY45" fmla="*/ 1914 h 22814"/>
              <a:gd name="connsiteX46" fmla="*/ 294222 w 472886"/>
              <a:gd name="connsiteY46" fmla="*/ 3104 h 22814"/>
              <a:gd name="connsiteX47" fmla="*/ 291170 w 472886"/>
              <a:gd name="connsiteY47" fmla="*/ 6415 h 22814"/>
              <a:gd name="connsiteX48" fmla="*/ 290084 w 472886"/>
              <a:gd name="connsiteY48" fmla="*/ 11381 h 22814"/>
              <a:gd name="connsiteX49" fmla="*/ 291170 w 472886"/>
              <a:gd name="connsiteY49" fmla="*/ 16347 h 22814"/>
              <a:gd name="connsiteX50" fmla="*/ 294222 w 472886"/>
              <a:gd name="connsiteY50" fmla="*/ 19658 h 22814"/>
              <a:gd name="connsiteX51" fmla="*/ 298670 w 472886"/>
              <a:gd name="connsiteY51" fmla="*/ 20848 h 22814"/>
              <a:gd name="connsiteX52" fmla="*/ 303119 w 472886"/>
              <a:gd name="connsiteY52" fmla="*/ 19658 h 22814"/>
              <a:gd name="connsiteX53" fmla="*/ 306119 w 472886"/>
              <a:gd name="connsiteY53" fmla="*/ 16347 h 22814"/>
              <a:gd name="connsiteX54" fmla="*/ 307205 w 472886"/>
              <a:gd name="connsiteY54" fmla="*/ 11381 h 22814"/>
              <a:gd name="connsiteX55" fmla="*/ 306119 w 472886"/>
              <a:gd name="connsiteY55" fmla="*/ 6415 h 22814"/>
              <a:gd name="connsiteX56" fmla="*/ 303119 w 472886"/>
              <a:gd name="connsiteY56" fmla="*/ 3104 h 22814"/>
              <a:gd name="connsiteX57" fmla="*/ 298670 w 472886"/>
              <a:gd name="connsiteY57" fmla="*/ 1914 h 22814"/>
              <a:gd name="connsiteX58" fmla="*/ 344448 w 472886"/>
              <a:gd name="connsiteY58" fmla="*/ 414 h 22814"/>
              <a:gd name="connsiteX59" fmla="*/ 352983 w 472886"/>
              <a:gd name="connsiteY59" fmla="*/ 414 h 22814"/>
              <a:gd name="connsiteX60" fmla="*/ 356190 w 472886"/>
              <a:gd name="connsiteY60" fmla="*/ 1190 h 22814"/>
              <a:gd name="connsiteX61" fmla="*/ 358414 w 472886"/>
              <a:gd name="connsiteY61" fmla="*/ 3311 h 22814"/>
              <a:gd name="connsiteX62" fmla="*/ 359242 w 472886"/>
              <a:gd name="connsiteY62" fmla="*/ 6363 h 22814"/>
              <a:gd name="connsiteX63" fmla="*/ 358725 w 472886"/>
              <a:gd name="connsiteY63" fmla="*/ 8898 h 22814"/>
              <a:gd name="connsiteX64" fmla="*/ 357328 w 472886"/>
              <a:gd name="connsiteY64" fmla="*/ 10864 h 22814"/>
              <a:gd name="connsiteX65" fmla="*/ 355414 w 472886"/>
              <a:gd name="connsiteY65" fmla="*/ 12002 h 22814"/>
              <a:gd name="connsiteX66" fmla="*/ 356345 w 472886"/>
              <a:gd name="connsiteY66" fmla="*/ 12467 h 22814"/>
              <a:gd name="connsiteX67" fmla="*/ 357949 w 472886"/>
              <a:gd name="connsiteY67" fmla="*/ 14226 h 22814"/>
              <a:gd name="connsiteX68" fmla="*/ 358621 w 472886"/>
              <a:gd name="connsiteY68" fmla="*/ 16916 h 22814"/>
              <a:gd name="connsiteX69" fmla="*/ 358776 w 472886"/>
              <a:gd name="connsiteY69" fmla="*/ 19037 h 22814"/>
              <a:gd name="connsiteX70" fmla="*/ 359087 w 472886"/>
              <a:gd name="connsiteY70" fmla="*/ 20175 h 22814"/>
              <a:gd name="connsiteX71" fmla="*/ 359656 w 472886"/>
              <a:gd name="connsiteY71" fmla="*/ 20796 h 22814"/>
              <a:gd name="connsiteX72" fmla="*/ 360121 w 472886"/>
              <a:gd name="connsiteY72" fmla="*/ 21365 h 22814"/>
              <a:gd name="connsiteX73" fmla="*/ 360018 w 472886"/>
              <a:gd name="connsiteY73" fmla="*/ 22038 h 22814"/>
              <a:gd name="connsiteX74" fmla="*/ 359656 w 472886"/>
              <a:gd name="connsiteY74" fmla="*/ 22400 h 22814"/>
              <a:gd name="connsiteX75" fmla="*/ 359190 w 472886"/>
              <a:gd name="connsiteY75" fmla="*/ 22503 h 22814"/>
              <a:gd name="connsiteX76" fmla="*/ 358673 w 472886"/>
              <a:gd name="connsiteY76" fmla="*/ 22400 h 22814"/>
              <a:gd name="connsiteX77" fmla="*/ 357794 w 472886"/>
              <a:gd name="connsiteY77" fmla="*/ 21624 h 22814"/>
              <a:gd name="connsiteX78" fmla="*/ 357018 w 472886"/>
              <a:gd name="connsiteY78" fmla="*/ 20020 h 22814"/>
              <a:gd name="connsiteX79" fmla="*/ 356708 w 472886"/>
              <a:gd name="connsiteY79" fmla="*/ 17123 h 22814"/>
              <a:gd name="connsiteX80" fmla="*/ 356294 w 472886"/>
              <a:gd name="connsiteY80" fmla="*/ 15106 h 22814"/>
              <a:gd name="connsiteX81" fmla="*/ 355259 w 472886"/>
              <a:gd name="connsiteY81" fmla="*/ 13864 h 22814"/>
              <a:gd name="connsiteX82" fmla="*/ 353914 w 472886"/>
              <a:gd name="connsiteY82" fmla="*/ 13243 h 22814"/>
              <a:gd name="connsiteX83" fmla="*/ 352517 w 472886"/>
              <a:gd name="connsiteY83" fmla="*/ 13088 h 22814"/>
              <a:gd name="connsiteX84" fmla="*/ 345534 w 472886"/>
              <a:gd name="connsiteY84" fmla="*/ 13088 h 22814"/>
              <a:gd name="connsiteX85" fmla="*/ 345534 w 472886"/>
              <a:gd name="connsiteY85" fmla="*/ 21572 h 22814"/>
              <a:gd name="connsiteX86" fmla="*/ 345276 w 472886"/>
              <a:gd name="connsiteY86" fmla="*/ 22245 h 22814"/>
              <a:gd name="connsiteX87" fmla="*/ 344603 w 472886"/>
              <a:gd name="connsiteY87" fmla="*/ 22555 h 22814"/>
              <a:gd name="connsiteX88" fmla="*/ 343827 w 472886"/>
              <a:gd name="connsiteY88" fmla="*/ 22245 h 22814"/>
              <a:gd name="connsiteX89" fmla="*/ 343517 w 472886"/>
              <a:gd name="connsiteY89" fmla="*/ 21572 h 22814"/>
              <a:gd name="connsiteX90" fmla="*/ 343517 w 472886"/>
              <a:gd name="connsiteY90" fmla="*/ 1345 h 22814"/>
              <a:gd name="connsiteX91" fmla="*/ 343776 w 472886"/>
              <a:gd name="connsiteY91" fmla="*/ 673 h 22814"/>
              <a:gd name="connsiteX92" fmla="*/ 344448 w 472886"/>
              <a:gd name="connsiteY92" fmla="*/ 414 h 22814"/>
              <a:gd name="connsiteX93" fmla="*/ 314654 w 472886"/>
              <a:gd name="connsiteY93" fmla="*/ 414 h 22814"/>
              <a:gd name="connsiteX94" fmla="*/ 323189 w 472886"/>
              <a:gd name="connsiteY94" fmla="*/ 414 h 22814"/>
              <a:gd name="connsiteX95" fmla="*/ 326396 w 472886"/>
              <a:gd name="connsiteY95" fmla="*/ 1190 h 22814"/>
              <a:gd name="connsiteX96" fmla="*/ 328620 w 472886"/>
              <a:gd name="connsiteY96" fmla="*/ 3311 h 22814"/>
              <a:gd name="connsiteX97" fmla="*/ 329448 w 472886"/>
              <a:gd name="connsiteY97" fmla="*/ 6363 h 22814"/>
              <a:gd name="connsiteX98" fmla="*/ 328930 w 472886"/>
              <a:gd name="connsiteY98" fmla="*/ 8898 h 22814"/>
              <a:gd name="connsiteX99" fmla="*/ 327534 w 472886"/>
              <a:gd name="connsiteY99" fmla="*/ 10864 h 22814"/>
              <a:gd name="connsiteX100" fmla="*/ 325620 w 472886"/>
              <a:gd name="connsiteY100" fmla="*/ 12002 h 22814"/>
              <a:gd name="connsiteX101" fmla="*/ 326551 w 472886"/>
              <a:gd name="connsiteY101" fmla="*/ 12467 h 22814"/>
              <a:gd name="connsiteX102" fmla="*/ 328154 w 472886"/>
              <a:gd name="connsiteY102" fmla="*/ 14226 h 22814"/>
              <a:gd name="connsiteX103" fmla="*/ 328827 w 472886"/>
              <a:gd name="connsiteY103" fmla="*/ 16916 h 22814"/>
              <a:gd name="connsiteX104" fmla="*/ 328982 w 472886"/>
              <a:gd name="connsiteY104" fmla="*/ 19037 h 22814"/>
              <a:gd name="connsiteX105" fmla="*/ 329292 w 472886"/>
              <a:gd name="connsiteY105" fmla="*/ 20175 h 22814"/>
              <a:gd name="connsiteX106" fmla="*/ 329862 w 472886"/>
              <a:gd name="connsiteY106" fmla="*/ 20796 h 22814"/>
              <a:gd name="connsiteX107" fmla="*/ 330327 w 472886"/>
              <a:gd name="connsiteY107" fmla="*/ 21365 h 22814"/>
              <a:gd name="connsiteX108" fmla="*/ 330223 w 472886"/>
              <a:gd name="connsiteY108" fmla="*/ 22038 h 22814"/>
              <a:gd name="connsiteX109" fmla="*/ 329862 w 472886"/>
              <a:gd name="connsiteY109" fmla="*/ 22400 h 22814"/>
              <a:gd name="connsiteX110" fmla="*/ 329396 w 472886"/>
              <a:gd name="connsiteY110" fmla="*/ 22503 h 22814"/>
              <a:gd name="connsiteX111" fmla="*/ 328879 w 472886"/>
              <a:gd name="connsiteY111" fmla="*/ 22400 h 22814"/>
              <a:gd name="connsiteX112" fmla="*/ 327999 w 472886"/>
              <a:gd name="connsiteY112" fmla="*/ 21624 h 22814"/>
              <a:gd name="connsiteX113" fmla="*/ 327223 w 472886"/>
              <a:gd name="connsiteY113" fmla="*/ 20020 h 22814"/>
              <a:gd name="connsiteX114" fmla="*/ 326913 w 472886"/>
              <a:gd name="connsiteY114" fmla="*/ 17123 h 22814"/>
              <a:gd name="connsiteX115" fmla="*/ 326499 w 472886"/>
              <a:gd name="connsiteY115" fmla="*/ 15106 h 22814"/>
              <a:gd name="connsiteX116" fmla="*/ 325465 w 472886"/>
              <a:gd name="connsiteY116" fmla="*/ 13864 h 22814"/>
              <a:gd name="connsiteX117" fmla="*/ 324120 w 472886"/>
              <a:gd name="connsiteY117" fmla="*/ 13243 h 22814"/>
              <a:gd name="connsiteX118" fmla="*/ 322723 w 472886"/>
              <a:gd name="connsiteY118" fmla="*/ 13088 h 22814"/>
              <a:gd name="connsiteX119" fmla="*/ 315688 w 472886"/>
              <a:gd name="connsiteY119" fmla="*/ 13088 h 22814"/>
              <a:gd name="connsiteX120" fmla="*/ 315688 w 472886"/>
              <a:gd name="connsiteY120" fmla="*/ 21572 h 22814"/>
              <a:gd name="connsiteX121" fmla="*/ 315430 w 472886"/>
              <a:gd name="connsiteY121" fmla="*/ 22245 h 22814"/>
              <a:gd name="connsiteX122" fmla="*/ 314757 w 472886"/>
              <a:gd name="connsiteY122" fmla="*/ 22555 h 22814"/>
              <a:gd name="connsiteX123" fmla="*/ 313981 w 472886"/>
              <a:gd name="connsiteY123" fmla="*/ 22245 h 22814"/>
              <a:gd name="connsiteX124" fmla="*/ 313671 w 472886"/>
              <a:gd name="connsiteY124" fmla="*/ 21572 h 22814"/>
              <a:gd name="connsiteX125" fmla="*/ 313671 w 472886"/>
              <a:gd name="connsiteY125" fmla="*/ 1345 h 22814"/>
              <a:gd name="connsiteX126" fmla="*/ 313981 w 472886"/>
              <a:gd name="connsiteY126" fmla="*/ 673 h 22814"/>
              <a:gd name="connsiteX127" fmla="*/ 314654 w 472886"/>
              <a:gd name="connsiteY127" fmla="*/ 414 h 22814"/>
              <a:gd name="connsiteX128" fmla="*/ 437556 w 472886"/>
              <a:gd name="connsiteY128" fmla="*/ 362 h 22814"/>
              <a:gd name="connsiteX129" fmla="*/ 437970 w 472886"/>
              <a:gd name="connsiteY129" fmla="*/ 465 h 22814"/>
              <a:gd name="connsiteX130" fmla="*/ 438332 w 472886"/>
              <a:gd name="connsiteY130" fmla="*/ 724 h 22814"/>
              <a:gd name="connsiteX131" fmla="*/ 451936 w 472886"/>
              <a:gd name="connsiteY131" fmla="*/ 19037 h 22814"/>
              <a:gd name="connsiteX132" fmla="*/ 451936 w 472886"/>
              <a:gd name="connsiteY132" fmla="*/ 1241 h 22814"/>
              <a:gd name="connsiteX133" fmla="*/ 452195 w 472886"/>
              <a:gd name="connsiteY133" fmla="*/ 621 h 22814"/>
              <a:gd name="connsiteX134" fmla="*/ 452816 w 472886"/>
              <a:gd name="connsiteY134" fmla="*/ 362 h 22814"/>
              <a:gd name="connsiteX135" fmla="*/ 453540 w 472886"/>
              <a:gd name="connsiteY135" fmla="*/ 724 h 22814"/>
              <a:gd name="connsiteX136" fmla="*/ 453799 w 472886"/>
              <a:gd name="connsiteY136" fmla="*/ 1345 h 22814"/>
              <a:gd name="connsiteX137" fmla="*/ 453799 w 472886"/>
              <a:gd name="connsiteY137" fmla="*/ 21572 h 22814"/>
              <a:gd name="connsiteX138" fmla="*/ 453488 w 472886"/>
              <a:gd name="connsiteY138" fmla="*/ 22296 h 22814"/>
              <a:gd name="connsiteX139" fmla="*/ 452816 w 472886"/>
              <a:gd name="connsiteY139" fmla="*/ 22555 h 22814"/>
              <a:gd name="connsiteX140" fmla="*/ 452402 w 472886"/>
              <a:gd name="connsiteY140" fmla="*/ 22451 h 22814"/>
              <a:gd name="connsiteX141" fmla="*/ 452040 w 472886"/>
              <a:gd name="connsiteY141" fmla="*/ 22193 h 22814"/>
              <a:gd name="connsiteX142" fmla="*/ 438488 w 472886"/>
              <a:gd name="connsiteY142" fmla="*/ 3931 h 22814"/>
              <a:gd name="connsiteX143" fmla="*/ 438488 w 472886"/>
              <a:gd name="connsiteY143" fmla="*/ 21675 h 22814"/>
              <a:gd name="connsiteX144" fmla="*/ 438229 w 472886"/>
              <a:gd name="connsiteY144" fmla="*/ 22296 h 22814"/>
              <a:gd name="connsiteX145" fmla="*/ 437608 w 472886"/>
              <a:gd name="connsiteY145" fmla="*/ 22555 h 22814"/>
              <a:gd name="connsiteX146" fmla="*/ 436936 w 472886"/>
              <a:gd name="connsiteY146" fmla="*/ 22296 h 22814"/>
              <a:gd name="connsiteX147" fmla="*/ 436677 w 472886"/>
              <a:gd name="connsiteY147" fmla="*/ 21675 h 22814"/>
              <a:gd name="connsiteX148" fmla="*/ 436677 w 472886"/>
              <a:gd name="connsiteY148" fmla="*/ 1345 h 22814"/>
              <a:gd name="connsiteX149" fmla="*/ 436936 w 472886"/>
              <a:gd name="connsiteY149" fmla="*/ 621 h 22814"/>
              <a:gd name="connsiteX150" fmla="*/ 437556 w 472886"/>
              <a:gd name="connsiteY150" fmla="*/ 362 h 22814"/>
              <a:gd name="connsiteX151" fmla="*/ 405538 w 472886"/>
              <a:gd name="connsiteY151" fmla="*/ 362 h 22814"/>
              <a:gd name="connsiteX152" fmla="*/ 406210 w 472886"/>
              <a:gd name="connsiteY152" fmla="*/ 672 h 22814"/>
              <a:gd name="connsiteX153" fmla="*/ 406520 w 472886"/>
              <a:gd name="connsiteY153" fmla="*/ 1345 h 22814"/>
              <a:gd name="connsiteX154" fmla="*/ 406520 w 472886"/>
              <a:gd name="connsiteY154" fmla="*/ 21468 h 22814"/>
              <a:gd name="connsiteX155" fmla="*/ 406210 w 472886"/>
              <a:gd name="connsiteY155" fmla="*/ 22141 h 22814"/>
              <a:gd name="connsiteX156" fmla="*/ 405538 w 472886"/>
              <a:gd name="connsiteY156" fmla="*/ 22399 h 22814"/>
              <a:gd name="connsiteX157" fmla="*/ 404814 w 472886"/>
              <a:gd name="connsiteY157" fmla="*/ 22141 h 22814"/>
              <a:gd name="connsiteX158" fmla="*/ 404555 w 472886"/>
              <a:gd name="connsiteY158" fmla="*/ 21468 h 22814"/>
              <a:gd name="connsiteX159" fmla="*/ 404555 w 472886"/>
              <a:gd name="connsiteY159" fmla="*/ 1345 h 22814"/>
              <a:gd name="connsiteX160" fmla="*/ 404814 w 472886"/>
              <a:gd name="connsiteY160" fmla="*/ 672 h 22814"/>
              <a:gd name="connsiteX161" fmla="*/ 405538 w 472886"/>
              <a:gd name="connsiteY161" fmla="*/ 362 h 22814"/>
              <a:gd name="connsiteX162" fmla="*/ 365605 w 472886"/>
              <a:gd name="connsiteY162" fmla="*/ 362 h 22814"/>
              <a:gd name="connsiteX163" fmla="*/ 377192 w 472886"/>
              <a:gd name="connsiteY163" fmla="*/ 362 h 22814"/>
              <a:gd name="connsiteX164" fmla="*/ 377864 w 472886"/>
              <a:gd name="connsiteY164" fmla="*/ 621 h 22814"/>
              <a:gd name="connsiteX165" fmla="*/ 378123 w 472886"/>
              <a:gd name="connsiteY165" fmla="*/ 1293 h 22814"/>
              <a:gd name="connsiteX166" fmla="*/ 377864 w 472886"/>
              <a:gd name="connsiteY166" fmla="*/ 1966 h 22814"/>
              <a:gd name="connsiteX167" fmla="*/ 377192 w 472886"/>
              <a:gd name="connsiteY167" fmla="*/ 2224 h 22814"/>
              <a:gd name="connsiteX168" fmla="*/ 366640 w 472886"/>
              <a:gd name="connsiteY168" fmla="*/ 2224 h 22814"/>
              <a:gd name="connsiteX169" fmla="*/ 366640 w 472886"/>
              <a:gd name="connsiteY169" fmla="*/ 10139 h 22814"/>
              <a:gd name="connsiteX170" fmla="*/ 375744 w 472886"/>
              <a:gd name="connsiteY170" fmla="*/ 10139 h 22814"/>
              <a:gd name="connsiteX171" fmla="*/ 376416 w 472886"/>
              <a:gd name="connsiteY171" fmla="*/ 10398 h 22814"/>
              <a:gd name="connsiteX172" fmla="*/ 376675 w 472886"/>
              <a:gd name="connsiteY172" fmla="*/ 11070 h 22814"/>
              <a:gd name="connsiteX173" fmla="*/ 376416 w 472886"/>
              <a:gd name="connsiteY173" fmla="*/ 11743 h 22814"/>
              <a:gd name="connsiteX174" fmla="*/ 375744 w 472886"/>
              <a:gd name="connsiteY174" fmla="*/ 12001 h 22814"/>
              <a:gd name="connsiteX175" fmla="*/ 366640 w 472886"/>
              <a:gd name="connsiteY175" fmla="*/ 12001 h 22814"/>
              <a:gd name="connsiteX176" fmla="*/ 366640 w 472886"/>
              <a:gd name="connsiteY176" fmla="*/ 20589 h 22814"/>
              <a:gd name="connsiteX177" fmla="*/ 377192 w 472886"/>
              <a:gd name="connsiteY177" fmla="*/ 20589 h 22814"/>
              <a:gd name="connsiteX178" fmla="*/ 377864 w 472886"/>
              <a:gd name="connsiteY178" fmla="*/ 20847 h 22814"/>
              <a:gd name="connsiteX179" fmla="*/ 378123 w 472886"/>
              <a:gd name="connsiteY179" fmla="*/ 21520 h 22814"/>
              <a:gd name="connsiteX180" fmla="*/ 377864 w 472886"/>
              <a:gd name="connsiteY180" fmla="*/ 22193 h 22814"/>
              <a:gd name="connsiteX181" fmla="*/ 377192 w 472886"/>
              <a:gd name="connsiteY181" fmla="*/ 22451 h 22814"/>
              <a:gd name="connsiteX182" fmla="*/ 365605 w 472886"/>
              <a:gd name="connsiteY182" fmla="*/ 22451 h 22814"/>
              <a:gd name="connsiteX183" fmla="*/ 364933 w 472886"/>
              <a:gd name="connsiteY183" fmla="*/ 22193 h 22814"/>
              <a:gd name="connsiteX184" fmla="*/ 364674 w 472886"/>
              <a:gd name="connsiteY184" fmla="*/ 21520 h 22814"/>
              <a:gd name="connsiteX185" fmla="*/ 364674 w 472886"/>
              <a:gd name="connsiteY185" fmla="*/ 1293 h 22814"/>
              <a:gd name="connsiteX186" fmla="*/ 364933 w 472886"/>
              <a:gd name="connsiteY186" fmla="*/ 621 h 22814"/>
              <a:gd name="connsiteX187" fmla="*/ 365605 w 472886"/>
              <a:gd name="connsiteY187" fmla="*/ 362 h 22814"/>
              <a:gd name="connsiteX188" fmla="*/ 272910 w 472886"/>
              <a:gd name="connsiteY188" fmla="*/ 362 h 22814"/>
              <a:gd name="connsiteX189" fmla="*/ 284393 w 472886"/>
              <a:gd name="connsiteY189" fmla="*/ 362 h 22814"/>
              <a:gd name="connsiteX190" fmla="*/ 285014 w 472886"/>
              <a:gd name="connsiteY190" fmla="*/ 621 h 22814"/>
              <a:gd name="connsiteX191" fmla="*/ 285272 w 472886"/>
              <a:gd name="connsiteY191" fmla="*/ 1293 h 22814"/>
              <a:gd name="connsiteX192" fmla="*/ 285014 w 472886"/>
              <a:gd name="connsiteY192" fmla="*/ 1966 h 22814"/>
              <a:gd name="connsiteX193" fmla="*/ 284341 w 472886"/>
              <a:gd name="connsiteY193" fmla="*/ 2224 h 22814"/>
              <a:gd name="connsiteX194" fmla="*/ 273841 w 472886"/>
              <a:gd name="connsiteY194" fmla="*/ 2224 h 22814"/>
              <a:gd name="connsiteX195" fmla="*/ 273841 w 472886"/>
              <a:gd name="connsiteY195" fmla="*/ 10139 h 22814"/>
              <a:gd name="connsiteX196" fmla="*/ 282945 w 472886"/>
              <a:gd name="connsiteY196" fmla="*/ 10139 h 22814"/>
              <a:gd name="connsiteX197" fmla="*/ 283617 w 472886"/>
              <a:gd name="connsiteY197" fmla="*/ 10398 h 22814"/>
              <a:gd name="connsiteX198" fmla="*/ 283876 w 472886"/>
              <a:gd name="connsiteY198" fmla="*/ 11070 h 22814"/>
              <a:gd name="connsiteX199" fmla="*/ 283617 w 472886"/>
              <a:gd name="connsiteY199" fmla="*/ 11743 h 22814"/>
              <a:gd name="connsiteX200" fmla="*/ 282945 w 472886"/>
              <a:gd name="connsiteY200" fmla="*/ 12001 h 22814"/>
              <a:gd name="connsiteX201" fmla="*/ 273841 w 472886"/>
              <a:gd name="connsiteY201" fmla="*/ 12001 h 22814"/>
              <a:gd name="connsiteX202" fmla="*/ 273841 w 472886"/>
              <a:gd name="connsiteY202" fmla="*/ 21520 h 22814"/>
              <a:gd name="connsiteX203" fmla="*/ 273582 w 472886"/>
              <a:gd name="connsiteY203" fmla="*/ 22193 h 22814"/>
              <a:gd name="connsiteX204" fmla="*/ 272910 w 472886"/>
              <a:gd name="connsiteY204" fmla="*/ 22451 h 22814"/>
              <a:gd name="connsiteX205" fmla="*/ 272186 w 472886"/>
              <a:gd name="connsiteY205" fmla="*/ 22193 h 22814"/>
              <a:gd name="connsiteX206" fmla="*/ 271927 w 472886"/>
              <a:gd name="connsiteY206" fmla="*/ 21520 h 22814"/>
              <a:gd name="connsiteX207" fmla="*/ 271927 w 472886"/>
              <a:gd name="connsiteY207" fmla="*/ 1293 h 22814"/>
              <a:gd name="connsiteX208" fmla="*/ 272237 w 472886"/>
              <a:gd name="connsiteY208" fmla="*/ 621 h 22814"/>
              <a:gd name="connsiteX209" fmla="*/ 272910 w 472886"/>
              <a:gd name="connsiteY209" fmla="*/ 362 h 22814"/>
              <a:gd name="connsiteX210" fmla="*/ 246270 w 472886"/>
              <a:gd name="connsiteY210" fmla="*/ 362 h 22814"/>
              <a:gd name="connsiteX211" fmla="*/ 257495 w 472886"/>
              <a:gd name="connsiteY211" fmla="*/ 362 h 22814"/>
              <a:gd name="connsiteX212" fmla="*/ 258426 w 472886"/>
              <a:gd name="connsiteY212" fmla="*/ 724 h 22814"/>
              <a:gd name="connsiteX213" fmla="*/ 258788 w 472886"/>
              <a:gd name="connsiteY213" fmla="*/ 1604 h 22814"/>
              <a:gd name="connsiteX214" fmla="*/ 258426 w 472886"/>
              <a:gd name="connsiteY214" fmla="*/ 2483 h 22814"/>
              <a:gd name="connsiteX215" fmla="*/ 257495 w 472886"/>
              <a:gd name="connsiteY215" fmla="*/ 2793 h 22814"/>
              <a:gd name="connsiteX216" fmla="*/ 257495 w 472886"/>
              <a:gd name="connsiteY216" fmla="*/ 2845 h 22814"/>
              <a:gd name="connsiteX217" fmla="*/ 247615 w 472886"/>
              <a:gd name="connsiteY217" fmla="*/ 2845 h 22814"/>
              <a:gd name="connsiteX218" fmla="*/ 247615 w 472886"/>
              <a:gd name="connsiteY218" fmla="*/ 9932 h 22814"/>
              <a:gd name="connsiteX219" fmla="*/ 256099 w 472886"/>
              <a:gd name="connsiteY219" fmla="*/ 9932 h 22814"/>
              <a:gd name="connsiteX220" fmla="*/ 257030 w 472886"/>
              <a:gd name="connsiteY220" fmla="*/ 10294 h 22814"/>
              <a:gd name="connsiteX221" fmla="*/ 257392 w 472886"/>
              <a:gd name="connsiteY221" fmla="*/ 11174 h 22814"/>
              <a:gd name="connsiteX222" fmla="*/ 257030 w 472886"/>
              <a:gd name="connsiteY222" fmla="*/ 12053 h 22814"/>
              <a:gd name="connsiteX223" fmla="*/ 256099 w 472886"/>
              <a:gd name="connsiteY223" fmla="*/ 12364 h 22814"/>
              <a:gd name="connsiteX224" fmla="*/ 247615 w 472886"/>
              <a:gd name="connsiteY224" fmla="*/ 12364 h 22814"/>
              <a:gd name="connsiteX225" fmla="*/ 247615 w 472886"/>
              <a:gd name="connsiteY225" fmla="*/ 20020 h 22814"/>
              <a:gd name="connsiteX226" fmla="*/ 257495 w 472886"/>
              <a:gd name="connsiteY226" fmla="*/ 20020 h 22814"/>
              <a:gd name="connsiteX227" fmla="*/ 258426 w 472886"/>
              <a:gd name="connsiteY227" fmla="*/ 20382 h 22814"/>
              <a:gd name="connsiteX228" fmla="*/ 258788 w 472886"/>
              <a:gd name="connsiteY228" fmla="*/ 21210 h 22814"/>
              <a:gd name="connsiteX229" fmla="*/ 258426 w 472886"/>
              <a:gd name="connsiteY229" fmla="*/ 22089 h 22814"/>
              <a:gd name="connsiteX230" fmla="*/ 257495 w 472886"/>
              <a:gd name="connsiteY230" fmla="*/ 22451 h 22814"/>
              <a:gd name="connsiteX231" fmla="*/ 246270 w 472886"/>
              <a:gd name="connsiteY231" fmla="*/ 22451 h 22814"/>
              <a:gd name="connsiteX232" fmla="*/ 245391 w 472886"/>
              <a:gd name="connsiteY232" fmla="*/ 22089 h 22814"/>
              <a:gd name="connsiteX233" fmla="*/ 245029 w 472886"/>
              <a:gd name="connsiteY233" fmla="*/ 21158 h 22814"/>
              <a:gd name="connsiteX234" fmla="*/ 245029 w 472886"/>
              <a:gd name="connsiteY234" fmla="*/ 1604 h 22814"/>
              <a:gd name="connsiteX235" fmla="*/ 245391 w 472886"/>
              <a:gd name="connsiteY235" fmla="*/ 724 h 22814"/>
              <a:gd name="connsiteX236" fmla="*/ 246270 w 472886"/>
              <a:gd name="connsiteY236" fmla="*/ 362 h 22814"/>
              <a:gd name="connsiteX237" fmla="*/ 202665 w 472886"/>
              <a:gd name="connsiteY237" fmla="*/ 362 h 22814"/>
              <a:gd name="connsiteX238" fmla="*/ 203544 w 472886"/>
              <a:gd name="connsiteY238" fmla="*/ 724 h 22814"/>
              <a:gd name="connsiteX239" fmla="*/ 203958 w 472886"/>
              <a:gd name="connsiteY239" fmla="*/ 1655 h 22814"/>
              <a:gd name="connsiteX240" fmla="*/ 203958 w 472886"/>
              <a:gd name="connsiteY240" fmla="*/ 14174 h 22814"/>
              <a:gd name="connsiteX241" fmla="*/ 204734 w 472886"/>
              <a:gd name="connsiteY241" fmla="*/ 17278 h 22814"/>
              <a:gd name="connsiteX242" fmla="*/ 206855 w 472886"/>
              <a:gd name="connsiteY242" fmla="*/ 19399 h 22814"/>
              <a:gd name="connsiteX243" fmla="*/ 209751 w 472886"/>
              <a:gd name="connsiteY243" fmla="*/ 20175 h 22814"/>
              <a:gd name="connsiteX244" fmla="*/ 212700 w 472886"/>
              <a:gd name="connsiteY244" fmla="*/ 19399 h 22814"/>
              <a:gd name="connsiteX245" fmla="*/ 214872 w 472886"/>
              <a:gd name="connsiteY245" fmla="*/ 17278 h 22814"/>
              <a:gd name="connsiteX246" fmla="*/ 215700 w 472886"/>
              <a:gd name="connsiteY246" fmla="*/ 14174 h 22814"/>
              <a:gd name="connsiteX247" fmla="*/ 215700 w 472886"/>
              <a:gd name="connsiteY247" fmla="*/ 1655 h 22814"/>
              <a:gd name="connsiteX248" fmla="*/ 216011 w 472886"/>
              <a:gd name="connsiteY248" fmla="*/ 724 h 22814"/>
              <a:gd name="connsiteX249" fmla="*/ 216890 w 472886"/>
              <a:gd name="connsiteY249" fmla="*/ 362 h 22814"/>
              <a:gd name="connsiteX250" fmla="*/ 217821 w 472886"/>
              <a:gd name="connsiteY250" fmla="*/ 724 h 22814"/>
              <a:gd name="connsiteX251" fmla="*/ 218183 w 472886"/>
              <a:gd name="connsiteY251" fmla="*/ 1655 h 22814"/>
              <a:gd name="connsiteX252" fmla="*/ 218183 w 472886"/>
              <a:gd name="connsiteY252" fmla="*/ 14174 h 22814"/>
              <a:gd name="connsiteX253" fmla="*/ 217045 w 472886"/>
              <a:gd name="connsiteY253" fmla="*/ 18520 h 22814"/>
              <a:gd name="connsiteX254" fmla="*/ 214045 w 472886"/>
              <a:gd name="connsiteY254" fmla="*/ 21572 h 22814"/>
              <a:gd name="connsiteX255" fmla="*/ 209751 w 472886"/>
              <a:gd name="connsiteY255" fmla="*/ 22710 h 22814"/>
              <a:gd name="connsiteX256" fmla="*/ 205407 w 472886"/>
              <a:gd name="connsiteY256" fmla="*/ 21572 h 22814"/>
              <a:gd name="connsiteX257" fmla="*/ 202406 w 472886"/>
              <a:gd name="connsiteY257" fmla="*/ 18520 h 22814"/>
              <a:gd name="connsiteX258" fmla="*/ 201320 w 472886"/>
              <a:gd name="connsiteY258" fmla="*/ 14174 h 22814"/>
              <a:gd name="connsiteX259" fmla="*/ 201320 w 472886"/>
              <a:gd name="connsiteY259" fmla="*/ 1655 h 22814"/>
              <a:gd name="connsiteX260" fmla="*/ 201682 w 472886"/>
              <a:gd name="connsiteY260" fmla="*/ 724 h 22814"/>
              <a:gd name="connsiteX261" fmla="*/ 202665 w 472886"/>
              <a:gd name="connsiteY261" fmla="*/ 362 h 22814"/>
              <a:gd name="connsiteX262" fmla="*/ 181458 w 472886"/>
              <a:gd name="connsiteY262" fmla="*/ 362 h 22814"/>
              <a:gd name="connsiteX263" fmla="*/ 196148 w 472886"/>
              <a:gd name="connsiteY263" fmla="*/ 362 h 22814"/>
              <a:gd name="connsiteX264" fmla="*/ 197027 w 472886"/>
              <a:gd name="connsiteY264" fmla="*/ 672 h 22814"/>
              <a:gd name="connsiteX265" fmla="*/ 197389 w 472886"/>
              <a:gd name="connsiteY265" fmla="*/ 1552 h 22814"/>
              <a:gd name="connsiteX266" fmla="*/ 197027 w 472886"/>
              <a:gd name="connsiteY266" fmla="*/ 2431 h 22814"/>
              <a:gd name="connsiteX267" fmla="*/ 196096 w 472886"/>
              <a:gd name="connsiteY267" fmla="*/ 2742 h 22814"/>
              <a:gd name="connsiteX268" fmla="*/ 190096 w 472886"/>
              <a:gd name="connsiteY268" fmla="*/ 2742 h 22814"/>
              <a:gd name="connsiteX269" fmla="*/ 190096 w 472886"/>
              <a:gd name="connsiteY269" fmla="*/ 21158 h 22814"/>
              <a:gd name="connsiteX270" fmla="*/ 189734 w 472886"/>
              <a:gd name="connsiteY270" fmla="*/ 22089 h 22814"/>
              <a:gd name="connsiteX271" fmla="*/ 188751 w 472886"/>
              <a:gd name="connsiteY271" fmla="*/ 22451 h 22814"/>
              <a:gd name="connsiteX272" fmla="*/ 187820 w 472886"/>
              <a:gd name="connsiteY272" fmla="*/ 22089 h 22814"/>
              <a:gd name="connsiteX273" fmla="*/ 187458 w 472886"/>
              <a:gd name="connsiteY273" fmla="*/ 21158 h 22814"/>
              <a:gd name="connsiteX274" fmla="*/ 187458 w 472886"/>
              <a:gd name="connsiteY274" fmla="*/ 2742 h 22814"/>
              <a:gd name="connsiteX275" fmla="*/ 181458 w 472886"/>
              <a:gd name="connsiteY275" fmla="*/ 2742 h 22814"/>
              <a:gd name="connsiteX276" fmla="*/ 180578 w 472886"/>
              <a:gd name="connsiteY276" fmla="*/ 2431 h 22814"/>
              <a:gd name="connsiteX277" fmla="*/ 180216 w 472886"/>
              <a:gd name="connsiteY277" fmla="*/ 1552 h 22814"/>
              <a:gd name="connsiteX278" fmla="*/ 180578 w 472886"/>
              <a:gd name="connsiteY278" fmla="*/ 672 h 22814"/>
              <a:gd name="connsiteX279" fmla="*/ 181458 w 472886"/>
              <a:gd name="connsiteY279" fmla="*/ 362 h 22814"/>
              <a:gd name="connsiteX280" fmla="*/ 168422 w 472886"/>
              <a:gd name="connsiteY280" fmla="*/ 362 h 22814"/>
              <a:gd name="connsiteX281" fmla="*/ 169353 w 472886"/>
              <a:gd name="connsiteY281" fmla="*/ 724 h 22814"/>
              <a:gd name="connsiteX282" fmla="*/ 169715 w 472886"/>
              <a:gd name="connsiteY282" fmla="*/ 1604 h 22814"/>
              <a:gd name="connsiteX283" fmla="*/ 169715 w 472886"/>
              <a:gd name="connsiteY283" fmla="*/ 19968 h 22814"/>
              <a:gd name="connsiteX284" fmla="*/ 179285 w 472886"/>
              <a:gd name="connsiteY284" fmla="*/ 19968 h 22814"/>
              <a:gd name="connsiteX285" fmla="*/ 180216 w 472886"/>
              <a:gd name="connsiteY285" fmla="*/ 20330 h 22814"/>
              <a:gd name="connsiteX286" fmla="*/ 180578 w 472886"/>
              <a:gd name="connsiteY286" fmla="*/ 21210 h 22814"/>
              <a:gd name="connsiteX287" fmla="*/ 180216 w 472886"/>
              <a:gd name="connsiteY287" fmla="*/ 22089 h 22814"/>
              <a:gd name="connsiteX288" fmla="*/ 179285 w 472886"/>
              <a:gd name="connsiteY288" fmla="*/ 22451 h 22814"/>
              <a:gd name="connsiteX289" fmla="*/ 168370 w 472886"/>
              <a:gd name="connsiteY289" fmla="*/ 22451 h 22814"/>
              <a:gd name="connsiteX290" fmla="*/ 167491 w 472886"/>
              <a:gd name="connsiteY290" fmla="*/ 22089 h 22814"/>
              <a:gd name="connsiteX291" fmla="*/ 167129 w 472886"/>
              <a:gd name="connsiteY291" fmla="*/ 21158 h 22814"/>
              <a:gd name="connsiteX292" fmla="*/ 167129 w 472886"/>
              <a:gd name="connsiteY292" fmla="*/ 1604 h 22814"/>
              <a:gd name="connsiteX293" fmla="*/ 167491 w 472886"/>
              <a:gd name="connsiteY293" fmla="*/ 724 h 22814"/>
              <a:gd name="connsiteX294" fmla="*/ 168422 w 472886"/>
              <a:gd name="connsiteY294" fmla="*/ 362 h 22814"/>
              <a:gd name="connsiteX295" fmla="*/ 146024 w 472886"/>
              <a:gd name="connsiteY295" fmla="*/ 362 h 22814"/>
              <a:gd name="connsiteX296" fmla="*/ 146903 w 472886"/>
              <a:gd name="connsiteY296" fmla="*/ 724 h 22814"/>
              <a:gd name="connsiteX297" fmla="*/ 147317 w 472886"/>
              <a:gd name="connsiteY297" fmla="*/ 1655 h 22814"/>
              <a:gd name="connsiteX298" fmla="*/ 147317 w 472886"/>
              <a:gd name="connsiteY298" fmla="*/ 14174 h 22814"/>
              <a:gd name="connsiteX299" fmla="*/ 148093 w 472886"/>
              <a:gd name="connsiteY299" fmla="*/ 17278 h 22814"/>
              <a:gd name="connsiteX300" fmla="*/ 150214 w 472886"/>
              <a:gd name="connsiteY300" fmla="*/ 19399 h 22814"/>
              <a:gd name="connsiteX301" fmla="*/ 153162 w 472886"/>
              <a:gd name="connsiteY301" fmla="*/ 20175 h 22814"/>
              <a:gd name="connsiteX302" fmla="*/ 156111 w 472886"/>
              <a:gd name="connsiteY302" fmla="*/ 19399 h 22814"/>
              <a:gd name="connsiteX303" fmla="*/ 158283 w 472886"/>
              <a:gd name="connsiteY303" fmla="*/ 17278 h 22814"/>
              <a:gd name="connsiteX304" fmla="*/ 159111 w 472886"/>
              <a:gd name="connsiteY304" fmla="*/ 14174 h 22814"/>
              <a:gd name="connsiteX305" fmla="*/ 159111 w 472886"/>
              <a:gd name="connsiteY305" fmla="*/ 1655 h 22814"/>
              <a:gd name="connsiteX306" fmla="*/ 159421 w 472886"/>
              <a:gd name="connsiteY306" fmla="*/ 724 h 22814"/>
              <a:gd name="connsiteX307" fmla="*/ 160301 w 472886"/>
              <a:gd name="connsiteY307" fmla="*/ 362 h 22814"/>
              <a:gd name="connsiteX308" fmla="*/ 161180 w 472886"/>
              <a:gd name="connsiteY308" fmla="*/ 724 h 22814"/>
              <a:gd name="connsiteX309" fmla="*/ 161542 w 472886"/>
              <a:gd name="connsiteY309" fmla="*/ 1655 h 22814"/>
              <a:gd name="connsiteX310" fmla="*/ 161542 w 472886"/>
              <a:gd name="connsiteY310" fmla="*/ 14174 h 22814"/>
              <a:gd name="connsiteX311" fmla="*/ 160404 w 472886"/>
              <a:gd name="connsiteY311" fmla="*/ 18520 h 22814"/>
              <a:gd name="connsiteX312" fmla="*/ 157404 w 472886"/>
              <a:gd name="connsiteY312" fmla="*/ 21572 h 22814"/>
              <a:gd name="connsiteX313" fmla="*/ 153110 w 472886"/>
              <a:gd name="connsiteY313" fmla="*/ 22710 h 22814"/>
              <a:gd name="connsiteX314" fmla="*/ 148766 w 472886"/>
              <a:gd name="connsiteY314" fmla="*/ 21572 h 22814"/>
              <a:gd name="connsiteX315" fmla="*/ 145765 w 472886"/>
              <a:gd name="connsiteY315" fmla="*/ 18520 h 22814"/>
              <a:gd name="connsiteX316" fmla="*/ 144679 w 472886"/>
              <a:gd name="connsiteY316" fmla="*/ 14174 h 22814"/>
              <a:gd name="connsiteX317" fmla="*/ 144679 w 472886"/>
              <a:gd name="connsiteY317" fmla="*/ 1655 h 22814"/>
              <a:gd name="connsiteX318" fmla="*/ 145041 w 472886"/>
              <a:gd name="connsiteY318" fmla="*/ 724 h 22814"/>
              <a:gd name="connsiteX319" fmla="*/ 146024 w 472886"/>
              <a:gd name="connsiteY319" fmla="*/ 362 h 22814"/>
              <a:gd name="connsiteX320" fmla="*/ 95849 w 472886"/>
              <a:gd name="connsiteY320" fmla="*/ 362 h 22814"/>
              <a:gd name="connsiteX321" fmla="*/ 110540 w 472886"/>
              <a:gd name="connsiteY321" fmla="*/ 362 h 22814"/>
              <a:gd name="connsiteX322" fmla="*/ 111419 w 472886"/>
              <a:gd name="connsiteY322" fmla="*/ 672 h 22814"/>
              <a:gd name="connsiteX323" fmla="*/ 111781 w 472886"/>
              <a:gd name="connsiteY323" fmla="*/ 1552 h 22814"/>
              <a:gd name="connsiteX324" fmla="*/ 111419 w 472886"/>
              <a:gd name="connsiteY324" fmla="*/ 2431 h 22814"/>
              <a:gd name="connsiteX325" fmla="*/ 110488 w 472886"/>
              <a:gd name="connsiteY325" fmla="*/ 2742 h 22814"/>
              <a:gd name="connsiteX326" fmla="*/ 104488 w 472886"/>
              <a:gd name="connsiteY326" fmla="*/ 2742 h 22814"/>
              <a:gd name="connsiteX327" fmla="*/ 104488 w 472886"/>
              <a:gd name="connsiteY327" fmla="*/ 21158 h 22814"/>
              <a:gd name="connsiteX328" fmla="*/ 104126 w 472886"/>
              <a:gd name="connsiteY328" fmla="*/ 22089 h 22814"/>
              <a:gd name="connsiteX329" fmla="*/ 103143 w 472886"/>
              <a:gd name="connsiteY329" fmla="*/ 22451 h 22814"/>
              <a:gd name="connsiteX330" fmla="*/ 102212 w 472886"/>
              <a:gd name="connsiteY330" fmla="*/ 22089 h 22814"/>
              <a:gd name="connsiteX331" fmla="*/ 101850 w 472886"/>
              <a:gd name="connsiteY331" fmla="*/ 21158 h 22814"/>
              <a:gd name="connsiteX332" fmla="*/ 101850 w 472886"/>
              <a:gd name="connsiteY332" fmla="*/ 2742 h 22814"/>
              <a:gd name="connsiteX333" fmla="*/ 95849 w 472886"/>
              <a:gd name="connsiteY333" fmla="*/ 2742 h 22814"/>
              <a:gd name="connsiteX334" fmla="*/ 94970 w 472886"/>
              <a:gd name="connsiteY334" fmla="*/ 2431 h 22814"/>
              <a:gd name="connsiteX335" fmla="*/ 94608 w 472886"/>
              <a:gd name="connsiteY335" fmla="*/ 1552 h 22814"/>
              <a:gd name="connsiteX336" fmla="*/ 94970 w 472886"/>
              <a:gd name="connsiteY336" fmla="*/ 672 h 22814"/>
              <a:gd name="connsiteX337" fmla="*/ 95849 w 472886"/>
              <a:gd name="connsiteY337" fmla="*/ 362 h 22814"/>
              <a:gd name="connsiteX338" fmla="*/ 79608 w 472886"/>
              <a:gd name="connsiteY338" fmla="*/ 362 h 22814"/>
              <a:gd name="connsiteX339" fmla="*/ 90832 w 472886"/>
              <a:gd name="connsiteY339" fmla="*/ 362 h 22814"/>
              <a:gd name="connsiteX340" fmla="*/ 91763 w 472886"/>
              <a:gd name="connsiteY340" fmla="*/ 724 h 22814"/>
              <a:gd name="connsiteX341" fmla="*/ 92125 w 472886"/>
              <a:gd name="connsiteY341" fmla="*/ 1604 h 22814"/>
              <a:gd name="connsiteX342" fmla="*/ 91763 w 472886"/>
              <a:gd name="connsiteY342" fmla="*/ 2483 h 22814"/>
              <a:gd name="connsiteX343" fmla="*/ 90832 w 472886"/>
              <a:gd name="connsiteY343" fmla="*/ 2793 h 22814"/>
              <a:gd name="connsiteX344" fmla="*/ 90832 w 472886"/>
              <a:gd name="connsiteY344" fmla="*/ 2845 h 22814"/>
              <a:gd name="connsiteX345" fmla="*/ 80952 w 472886"/>
              <a:gd name="connsiteY345" fmla="*/ 2845 h 22814"/>
              <a:gd name="connsiteX346" fmla="*/ 80952 w 472886"/>
              <a:gd name="connsiteY346" fmla="*/ 9932 h 22814"/>
              <a:gd name="connsiteX347" fmla="*/ 89436 w 472886"/>
              <a:gd name="connsiteY347" fmla="*/ 9932 h 22814"/>
              <a:gd name="connsiteX348" fmla="*/ 90367 w 472886"/>
              <a:gd name="connsiteY348" fmla="*/ 10294 h 22814"/>
              <a:gd name="connsiteX349" fmla="*/ 90729 w 472886"/>
              <a:gd name="connsiteY349" fmla="*/ 11174 h 22814"/>
              <a:gd name="connsiteX350" fmla="*/ 90367 w 472886"/>
              <a:gd name="connsiteY350" fmla="*/ 12053 h 22814"/>
              <a:gd name="connsiteX351" fmla="*/ 89436 w 472886"/>
              <a:gd name="connsiteY351" fmla="*/ 12364 h 22814"/>
              <a:gd name="connsiteX352" fmla="*/ 80952 w 472886"/>
              <a:gd name="connsiteY352" fmla="*/ 12364 h 22814"/>
              <a:gd name="connsiteX353" fmla="*/ 80952 w 472886"/>
              <a:gd name="connsiteY353" fmla="*/ 20020 h 22814"/>
              <a:gd name="connsiteX354" fmla="*/ 90832 w 472886"/>
              <a:gd name="connsiteY354" fmla="*/ 20020 h 22814"/>
              <a:gd name="connsiteX355" fmla="*/ 91763 w 472886"/>
              <a:gd name="connsiteY355" fmla="*/ 20382 h 22814"/>
              <a:gd name="connsiteX356" fmla="*/ 92125 w 472886"/>
              <a:gd name="connsiteY356" fmla="*/ 21210 h 22814"/>
              <a:gd name="connsiteX357" fmla="*/ 91763 w 472886"/>
              <a:gd name="connsiteY357" fmla="*/ 22089 h 22814"/>
              <a:gd name="connsiteX358" fmla="*/ 90832 w 472886"/>
              <a:gd name="connsiteY358" fmla="*/ 22451 h 22814"/>
              <a:gd name="connsiteX359" fmla="*/ 79608 w 472886"/>
              <a:gd name="connsiteY359" fmla="*/ 22451 h 22814"/>
              <a:gd name="connsiteX360" fmla="*/ 78728 w 472886"/>
              <a:gd name="connsiteY360" fmla="*/ 22089 h 22814"/>
              <a:gd name="connsiteX361" fmla="*/ 78366 w 472886"/>
              <a:gd name="connsiteY361" fmla="*/ 21158 h 22814"/>
              <a:gd name="connsiteX362" fmla="*/ 78366 w 472886"/>
              <a:gd name="connsiteY362" fmla="*/ 1604 h 22814"/>
              <a:gd name="connsiteX363" fmla="*/ 78728 w 472886"/>
              <a:gd name="connsiteY363" fmla="*/ 724 h 22814"/>
              <a:gd name="connsiteX364" fmla="*/ 79608 w 472886"/>
              <a:gd name="connsiteY364" fmla="*/ 362 h 22814"/>
              <a:gd name="connsiteX365" fmla="*/ 61606 w 472886"/>
              <a:gd name="connsiteY365" fmla="*/ 362 h 22814"/>
              <a:gd name="connsiteX366" fmla="*/ 72831 w 472886"/>
              <a:gd name="connsiteY366" fmla="*/ 362 h 22814"/>
              <a:gd name="connsiteX367" fmla="*/ 73762 w 472886"/>
              <a:gd name="connsiteY367" fmla="*/ 724 h 22814"/>
              <a:gd name="connsiteX368" fmla="*/ 74124 w 472886"/>
              <a:gd name="connsiteY368" fmla="*/ 1604 h 22814"/>
              <a:gd name="connsiteX369" fmla="*/ 73762 w 472886"/>
              <a:gd name="connsiteY369" fmla="*/ 2483 h 22814"/>
              <a:gd name="connsiteX370" fmla="*/ 72831 w 472886"/>
              <a:gd name="connsiteY370" fmla="*/ 2793 h 22814"/>
              <a:gd name="connsiteX371" fmla="*/ 72831 w 472886"/>
              <a:gd name="connsiteY371" fmla="*/ 2845 h 22814"/>
              <a:gd name="connsiteX372" fmla="*/ 62951 w 472886"/>
              <a:gd name="connsiteY372" fmla="*/ 2845 h 22814"/>
              <a:gd name="connsiteX373" fmla="*/ 62951 w 472886"/>
              <a:gd name="connsiteY373" fmla="*/ 9932 h 22814"/>
              <a:gd name="connsiteX374" fmla="*/ 71435 w 472886"/>
              <a:gd name="connsiteY374" fmla="*/ 9932 h 22814"/>
              <a:gd name="connsiteX375" fmla="*/ 72366 w 472886"/>
              <a:gd name="connsiteY375" fmla="*/ 10294 h 22814"/>
              <a:gd name="connsiteX376" fmla="*/ 72728 w 472886"/>
              <a:gd name="connsiteY376" fmla="*/ 11174 h 22814"/>
              <a:gd name="connsiteX377" fmla="*/ 72366 w 472886"/>
              <a:gd name="connsiteY377" fmla="*/ 12053 h 22814"/>
              <a:gd name="connsiteX378" fmla="*/ 71435 w 472886"/>
              <a:gd name="connsiteY378" fmla="*/ 12364 h 22814"/>
              <a:gd name="connsiteX379" fmla="*/ 62951 w 472886"/>
              <a:gd name="connsiteY379" fmla="*/ 12364 h 22814"/>
              <a:gd name="connsiteX380" fmla="*/ 62951 w 472886"/>
              <a:gd name="connsiteY380" fmla="*/ 20020 h 22814"/>
              <a:gd name="connsiteX381" fmla="*/ 72831 w 472886"/>
              <a:gd name="connsiteY381" fmla="*/ 20020 h 22814"/>
              <a:gd name="connsiteX382" fmla="*/ 73762 w 472886"/>
              <a:gd name="connsiteY382" fmla="*/ 20382 h 22814"/>
              <a:gd name="connsiteX383" fmla="*/ 74124 w 472886"/>
              <a:gd name="connsiteY383" fmla="*/ 21210 h 22814"/>
              <a:gd name="connsiteX384" fmla="*/ 73762 w 472886"/>
              <a:gd name="connsiteY384" fmla="*/ 22089 h 22814"/>
              <a:gd name="connsiteX385" fmla="*/ 72831 w 472886"/>
              <a:gd name="connsiteY385" fmla="*/ 22451 h 22814"/>
              <a:gd name="connsiteX386" fmla="*/ 61606 w 472886"/>
              <a:gd name="connsiteY386" fmla="*/ 22451 h 22814"/>
              <a:gd name="connsiteX387" fmla="*/ 60727 w 472886"/>
              <a:gd name="connsiteY387" fmla="*/ 22089 h 22814"/>
              <a:gd name="connsiteX388" fmla="*/ 60365 w 472886"/>
              <a:gd name="connsiteY388" fmla="*/ 21158 h 22814"/>
              <a:gd name="connsiteX389" fmla="*/ 60365 w 472886"/>
              <a:gd name="connsiteY389" fmla="*/ 1604 h 22814"/>
              <a:gd name="connsiteX390" fmla="*/ 60727 w 472886"/>
              <a:gd name="connsiteY390" fmla="*/ 724 h 22814"/>
              <a:gd name="connsiteX391" fmla="*/ 61606 w 472886"/>
              <a:gd name="connsiteY391" fmla="*/ 362 h 22814"/>
              <a:gd name="connsiteX392" fmla="*/ 19191 w 472886"/>
              <a:gd name="connsiteY392" fmla="*/ 362 h 22814"/>
              <a:gd name="connsiteX393" fmla="*/ 33881 w 472886"/>
              <a:gd name="connsiteY393" fmla="*/ 362 h 22814"/>
              <a:gd name="connsiteX394" fmla="*/ 34760 w 472886"/>
              <a:gd name="connsiteY394" fmla="*/ 672 h 22814"/>
              <a:gd name="connsiteX395" fmla="*/ 35122 w 472886"/>
              <a:gd name="connsiteY395" fmla="*/ 1552 h 22814"/>
              <a:gd name="connsiteX396" fmla="*/ 34760 w 472886"/>
              <a:gd name="connsiteY396" fmla="*/ 2431 h 22814"/>
              <a:gd name="connsiteX397" fmla="*/ 33829 w 472886"/>
              <a:gd name="connsiteY397" fmla="*/ 2742 h 22814"/>
              <a:gd name="connsiteX398" fmla="*/ 27829 w 472886"/>
              <a:gd name="connsiteY398" fmla="*/ 2742 h 22814"/>
              <a:gd name="connsiteX399" fmla="*/ 27829 w 472886"/>
              <a:gd name="connsiteY399" fmla="*/ 21158 h 22814"/>
              <a:gd name="connsiteX400" fmla="*/ 27467 w 472886"/>
              <a:gd name="connsiteY400" fmla="*/ 22089 h 22814"/>
              <a:gd name="connsiteX401" fmla="*/ 26484 w 472886"/>
              <a:gd name="connsiteY401" fmla="*/ 22451 h 22814"/>
              <a:gd name="connsiteX402" fmla="*/ 25553 w 472886"/>
              <a:gd name="connsiteY402" fmla="*/ 22089 h 22814"/>
              <a:gd name="connsiteX403" fmla="*/ 25191 w 472886"/>
              <a:gd name="connsiteY403" fmla="*/ 21158 h 22814"/>
              <a:gd name="connsiteX404" fmla="*/ 25191 w 472886"/>
              <a:gd name="connsiteY404" fmla="*/ 2742 h 22814"/>
              <a:gd name="connsiteX405" fmla="*/ 19191 w 472886"/>
              <a:gd name="connsiteY405" fmla="*/ 2742 h 22814"/>
              <a:gd name="connsiteX406" fmla="*/ 18311 w 472886"/>
              <a:gd name="connsiteY406" fmla="*/ 2431 h 22814"/>
              <a:gd name="connsiteX407" fmla="*/ 17949 w 472886"/>
              <a:gd name="connsiteY407" fmla="*/ 1552 h 22814"/>
              <a:gd name="connsiteX408" fmla="*/ 18311 w 472886"/>
              <a:gd name="connsiteY408" fmla="*/ 672 h 22814"/>
              <a:gd name="connsiteX409" fmla="*/ 19191 w 472886"/>
              <a:gd name="connsiteY409" fmla="*/ 362 h 22814"/>
              <a:gd name="connsiteX410" fmla="*/ 224907 w 472886"/>
              <a:gd name="connsiteY410" fmla="*/ 259 h 22814"/>
              <a:gd name="connsiteX411" fmla="*/ 233649 w 472886"/>
              <a:gd name="connsiteY411" fmla="*/ 259 h 22814"/>
              <a:gd name="connsiteX412" fmla="*/ 236856 w 472886"/>
              <a:gd name="connsiteY412" fmla="*/ 1087 h 22814"/>
              <a:gd name="connsiteX413" fmla="*/ 239132 w 472886"/>
              <a:gd name="connsiteY413" fmla="*/ 3311 h 22814"/>
              <a:gd name="connsiteX414" fmla="*/ 239960 w 472886"/>
              <a:gd name="connsiteY414" fmla="*/ 6570 h 22814"/>
              <a:gd name="connsiteX415" fmla="*/ 239443 w 472886"/>
              <a:gd name="connsiteY415" fmla="*/ 9053 h 22814"/>
              <a:gd name="connsiteX416" fmla="*/ 238046 w 472886"/>
              <a:gd name="connsiteY416" fmla="*/ 11019 h 22814"/>
              <a:gd name="connsiteX417" fmla="*/ 236339 w 472886"/>
              <a:gd name="connsiteY417" fmla="*/ 12157 h 22814"/>
              <a:gd name="connsiteX418" fmla="*/ 237270 w 472886"/>
              <a:gd name="connsiteY418" fmla="*/ 12726 h 22814"/>
              <a:gd name="connsiteX419" fmla="*/ 238667 w 472886"/>
              <a:gd name="connsiteY419" fmla="*/ 14382 h 22814"/>
              <a:gd name="connsiteX420" fmla="*/ 239236 w 472886"/>
              <a:gd name="connsiteY420" fmla="*/ 16709 h 22814"/>
              <a:gd name="connsiteX421" fmla="*/ 239391 w 472886"/>
              <a:gd name="connsiteY421" fmla="*/ 18572 h 22814"/>
              <a:gd name="connsiteX422" fmla="*/ 239650 w 472886"/>
              <a:gd name="connsiteY422" fmla="*/ 19658 h 22814"/>
              <a:gd name="connsiteX423" fmla="*/ 240167 w 472886"/>
              <a:gd name="connsiteY423" fmla="*/ 20279 h 22814"/>
              <a:gd name="connsiteX424" fmla="*/ 240736 w 472886"/>
              <a:gd name="connsiteY424" fmla="*/ 21003 h 22814"/>
              <a:gd name="connsiteX425" fmla="*/ 240581 w 472886"/>
              <a:gd name="connsiteY425" fmla="*/ 21934 h 22814"/>
              <a:gd name="connsiteX426" fmla="*/ 240063 w 472886"/>
              <a:gd name="connsiteY426" fmla="*/ 22348 h 22814"/>
              <a:gd name="connsiteX427" fmla="*/ 239391 w 472886"/>
              <a:gd name="connsiteY427" fmla="*/ 22452 h 22814"/>
              <a:gd name="connsiteX428" fmla="*/ 238770 w 472886"/>
              <a:gd name="connsiteY428" fmla="*/ 22245 h 22814"/>
              <a:gd name="connsiteX429" fmla="*/ 237787 w 472886"/>
              <a:gd name="connsiteY429" fmla="*/ 21417 h 22814"/>
              <a:gd name="connsiteX430" fmla="*/ 237012 w 472886"/>
              <a:gd name="connsiteY430" fmla="*/ 19813 h 22814"/>
              <a:gd name="connsiteX431" fmla="*/ 236701 w 472886"/>
              <a:gd name="connsiteY431" fmla="*/ 16968 h 22814"/>
              <a:gd name="connsiteX432" fmla="*/ 236391 w 472886"/>
              <a:gd name="connsiteY432" fmla="*/ 15313 h 22814"/>
              <a:gd name="connsiteX433" fmla="*/ 235511 w 472886"/>
              <a:gd name="connsiteY433" fmla="*/ 14226 h 22814"/>
              <a:gd name="connsiteX434" fmla="*/ 234322 w 472886"/>
              <a:gd name="connsiteY434" fmla="*/ 13657 h 22814"/>
              <a:gd name="connsiteX435" fmla="*/ 232977 w 472886"/>
              <a:gd name="connsiteY435" fmla="*/ 13502 h 22814"/>
              <a:gd name="connsiteX436" fmla="*/ 226304 w 472886"/>
              <a:gd name="connsiteY436" fmla="*/ 13502 h 22814"/>
              <a:gd name="connsiteX437" fmla="*/ 226304 w 472886"/>
              <a:gd name="connsiteY437" fmla="*/ 21055 h 22814"/>
              <a:gd name="connsiteX438" fmla="*/ 225994 w 472886"/>
              <a:gd name="connsiteY438" fmla="*/ 21986 h 22814"/>
              <a:gd name="connsiteX439" fmla="*/ 225115 w 472886"/>
              <a:gd name="connsiteY439" fmla="*/ 22348 h 22814"/>
              <a:gd name="connsiteX440" fmla="*/ 224080 w 472886"/>
              <a:gd name="connsiteY440" fmla="*/ 21986 h 22814"/>
              <a:gd name="connsiteX441" fmla="*/ 223666 w 472886"/>
              <a:gd name="connsiteY441" fmla="*/ 21055 h 22814"/>
              <a:gd name="connsiteX442" fmla="*/ 223666 w 472886"/>
              <a:gd name="connsiteY442" fmla="*/ 1501 h 22814"/>
              <a:gd name="connsiteX443" fmla="*/ 224028 w 472886"/>
              <a:gd name="connsiteY443" fmla="*/ 621 h 22814"/>
              <a:gd name="connsiteX444" fmla="*/ 224907 w 472886"/>
              <a:gd name="connsiteY444" fmla="*/ 259 h 22814"/>
              <a:gd name="connsiteX445" fmla="*/ 40294 w 472886"/>
              <a:gd name="connsiteY445" fmla="*/ 259 h 22814"/>
              <a:gd name="connsiteX446" fmla="*/ 48984 w 472886"/>
              <a:gd name="connsiteY446" fmla="*/ 259 h 22814"/>
              <a:gd name="connsiteX447" fmla="*/ 52191 w 472886"/>
              <a:gd name="connsiteY447" fmla="*/ 1087 h 22814"/>
              <a:gd name="connsiteX448" fmla="*/ 54467 w 472886"/>
              <a:gd name="connsiteY448" fmla="*/ 3311 h 22814"/>
              <a:gd name="connsiteX449" fmla="*/ 55295 w 472886"/>
              <a:gd name="connsiteY449" fmla="*/ 6570 h 22814"/>
              <a:gd name="connsiteX450" fmla="*/ 54778 w 472886"/>
              <a:gd name="connsiteY450" fmla="*/ 9053 h 22814"/>
              <a:gd name="connsiteX451" fmla="*/ 53381 w 472886"/>
              <a:gd name="connsiteY451" fmla="*/ 11019 h 22814"/>
              <a:gd name="connsiteX452" fmla="*/ 51674 w 472886"/>
              <a:gd name="connsiteY452" fmla="*/ 12157 h 22814"/>
              <a:gd name="connsiteX453" fmla="*/ 52605 w 472886"/>
              <a:gd name="connsiteY453" fmla="*/ 12726 h 22814"/>
              <a:gd name="connsiteX454" fmla="*/ 54002 w 472886"/>
              <a:gd name="connsiteY454" fmla="*/ 14382 h 22814"/>
              <a:gd name="connsiteX455" fmla="*/ 54571 w 472886"/>
              <a:gd name="connsiteY455" fmla="*/ 16709 h 22814"/>
              <a:gd name="connsiteX456" fmla="*/ 54726 w 472886"/>
              <a:gd name="connsiteY456" fmla="*/ 18572 h 22814"/>
              <a:gd name="connsiteX457" fmla="*/ 54985 w 472886"/>
              <a:gd name="connsiteY457" fmla="*/ 19658 h 22814"/>
              <a:gd name="connsiteX458" fmla="*/ 55502 w 472886"/>
              <a:gd name="connsiteY458" fmla="*/ 20279 h 22814"/>
              <a:gd name="connsiteX459" fmla="*/ 56123 w 472886"/>
              <a:gd name="connsiteY459" fmla="*/ 21003 h 22814"/>
              <a:gd name="connsiteX460" fmla="*/ 55968 w 472886"/>
              <a:gd name="connsiteY460" fmla="*/ 21934 h 22814"/>
              <a:gd name="connsiteX461" fmla="*/ 55450 w 472886"/>
              <a:gd name="connsiteY461" fmla="*/ 22348 h 22814"/>
              <a:gd name="connsiteX462" fmla="*/ 54778 w 472886"/>
              <a:gd name="connsiteY462" fmla="*/ 22452 h 22814"/>
              <a:gd name="connsiteX463" fmla="*/ 54157 w 472886"/>
              <a:gd name="connsiteY463" fmla="*/ 22245 h 22814"/>
              <a:gd name="connsiteX464" fmla="*/ 53174 w 472886"/>
              <a:gd name="connsiteY464" fmla="*/ 21417 h 22814"/>
              <a:gd name="connsiteX465" fmla="*/ 52399 w 472886"/>
              <a:gd name="connsiteY465" fmla="*/ 19813 h 22814"/>
              <a:gd name="connsiteX466" fmla="*/ 52088 w 472886"/>
              <a:gd name="connsiteY466" fmla="*/ 16968 h 22814"/>
              <a:gd name="connsiteX467" fmla="*/ 51778 w 472886"/>
              <a:gd name="connsiteY467" fmla="*/ 15313 h 22814"/>
              <a:gd name="connsiteX468" fmla="*/ 50898 w 472886"/>
              <a:gd name="connsiteY468" fmla="*/ 14226 h 22814"/>
              <a:gd name="connsiteX469" fmla="*/ 49709 w 472886"/>
              <a:gd name="connsiteY469" fmla="*/ 13657 h 22814"/>
              <a:gd name="connsiteX470" fmla="*/ 48364 w 472886"/>
              <a:gd name="connsiteY470" fmla="*/ 13502 h 22814"/>
              <a:gd name="connsiteX471" fmla="*/ 41691 w 472886"/>
              <a:gd name="connsiteY471" fmla="*/ 13502 h 22814"/>
              <a:gd name="connsiteX472" fmla="*/ 41691 w 472886"/>
              <a:gd name="connsiteY472" fmla="*/ 21055 h 22814"/>
              <a:gd name="connsiteX473" fmla="*/ 41381 w 472886"/>
              <a:gd name="connsiteY473" fmla="*/ 21986 h 22814"/>
              <a:gd name="connsiteX474" fmla="*/ 40502 w 472886"/>
              <a:gd name="connsiteY474" fmla="*/ 22348 h 22814"/>
              <a:gd name="connsiteX475" fmla="*/ 39467 w 472886"/>
              <a:gd name="connsiteY475" fmla="*/ 21986 h 22814"/>
              <a:gd name="connsiteX476" fmla="*/ 39053 w 472886"/>
              <a:gd name="connsiteY476" fmla="*/ 21055 h 22814"/>
              <a:gd name="connsiteX477" fmla="*/ 39053 w 472886"/>
              <a:gd name="connsiteY477" fmla="*/ 1501 h 22814"/>
              <a:gd name="connsiteX478" fmla="*/ 39415 w 472886"/>
              <a:gd name="connsiteY478" fmla="*/ 621 h 22814"/>
              <a:gd name="connsiteX479" fmla="*/ 40294 w 472886"/>
              <a:gd name="connsiteY479" fmla="*/ 259 h 22814"/>
              <a:gd name="connsiteX480" fmla="*/ 465800 w 472886"/>
              <a:gd name="connsiteY480" fmla="*/ 104 h 22814"/>
              <a:gd name="connsiteX481" fmla="*/ 469369 w 472886"/>
              <a:gd name="connsiteY481" fmla="*/ 725 h 22814"/>
              <a:gd name="connsiteX482" fmla="*/ 472110 w 472886"/>
              <a:gd name="connsiteY482" fmla="*/ 2587 h 22814"/>
              <a:gd name="connsiteX483" fmla="*/ 472576 w 472886"/>
              <a:gd name="connsiteY483" fmla="*/ 3518 h 22814"/>
              <a:gd name="connsiteX484" fmla="*/ 472265 w 472886"/>
              <a:gd name="connsiteY484" fmla="*/ 4139 h 22814"/>
              <a:gd name="connsiteX485" fmla="*/ 471593 w 472886"/>
              <a:gd name="connsiteY485" fmla="*/ 4449 h 22814"/>
              <a:gd name="connsiteX486" fmla="*/ 471076 w 472886"/>
              <a:gd name="connsiteY486" fmla="*/ 4242 h 22814"/>
              <a:gd name="connsiteX487" fmla="*/ 469731 w 472886"/>
              <a:gd name="connsiteY487" fmla="*/ 3053 h 22814"/>
              <a:gd name="connsiteX488" fmla="*/ 467921 w 472886"/>
              <a:gd name="connsiteY488" fmla="*/ 2225 h 22814"/>
              <a:gd name="connsiteX489" fmla="*/ 465851 w 472886"/>
              <a:gd name="connsiteY489" fmla="*/ 1966 h 22814"/>
              <a:gd name="connsiteX490" fmla="*/ 463161 w 472886"/>
              <a:gd name="connsiteY490" fmla="*/ 2432 h 22814"/>
              <a:gd name="connsiteX491" fmla="*/ 461299 w 472886"/>
              <a:gd name="connsiteY491" fmla="*/ 3725 h 22814"/>
              <a:gd name="connsiteX492" fmla="*/ 460627 w 472886"/>
              <a:gd name="connsiteY492" fmla="*/ 5794 h 22814"/>
              <a:gd name="connsiteX493" fmla="*/ 461403 w 472886"/>
              <a:gd name="connsiteY493" fmla="*/ 7967 h 22814"/>
              <a:gd name="connsiteX494" fmla="*/ 463369 w 472886"/>
              <a:gd name="connsiteY494" fmla="*/ 9364 h 22814"/>
              <a:gd name="connsiteX495" fmla="*/ 466006 w 472886"/>
              <a:gd name="connsiteY495" fmla="*/ 10398 h 22814"/>
              <a:gd name="connsiteX496" fmla="*/ 468593 w 472886"/>
              <a:gd name="connsiteY496" fmla="*/ 11278 h 22814"/>
              <a:gd name="connsiteX497" fmla="*/ 470817 w 472886"/>
              <a:gd name="connsiteY497" fmla="*/ 12468 h 22814"/>
              <a:gd name="connsiteX498" fmla="*/ 472317 w 472886"/>
              <a:gd name="connsiteY498" fmla="*/ 14278 h 22814"/>
              <a:gd name="connsiteX499" fmla="*/ 472886 w 472886"/>
              <a:gd name="connsiteY499" fmla="*/ 17072 h 22814"/>
              <a:gd name="connsiteX500" fmla="*/ 471955 w 472886"/>
              <a:gd name="connsiteY500" fmla="*/ 19969 h 22814"/>
              <a:gd name="connsiteX501" fmla="*/ 469421 w 472886"/>
              <a:gd name="connsiteY501" fmla="*/ 22038 h 22814"/>
              <a:gd name="connsiteX502" fmla="*/ 465696 w 472886"/>
              <a:gd name="connsiteY502" fmla="*/ 22814 h 22814"/>
              <a:gd name="connsiteX503" fmla="*/ 461506 w 472886"/>
              <a:gd name="connsiteY503" fmla="*/ 22038 h 22814"/>
              <a:gd name="connsiteX504" fmla="*/ 458144 w 472886"/>
              <a:gd name="connsiteY504" fmla="*/ 19658 h 22814"/>
              <a:gd name="connsiteX505" fmla="*/ 457886 w 472886"/>
              <a:gd name="connsiteY505" fmla="*/ 19348 h 22814"/>
              <a:gd name="connsiteX506" fmla="*/ 457782 w 472886"/>
              <a:gd name="connsiteY506" fmla="*/ 18882 h 22814"/>
              <a:gd name="connsiteX507" fmla="*/ 458092 w 472886"/>
              <a:gd name="connsiteY507" fmla="*/ 18210 h 22814"/>
              <a:gd name="connsiteX508" fmla="*/ 458765 w 472886"/>
              <a:gd name="connsiteY508" fmla="*/ 17899 h 22814"/>
              <a:gd name="connsiteX509" fmla="*/ 459437 w 472886"/>
              <a:gd name="connsiteY509" fmla="*/ 18210 h 22814"/>
              <a:gd name="connsiteX510" fmla="*/ 462230 w 472886"/>
              <a:gd name="connsiteY510" fmla="*/ 20227 h 22814"/>
              <a:gd name="connsiteX511" fmla="*/ 465593 w 472886"/>
              <a:gd name="connsiteY511" fmla="*/ 20900 h 22814"/>
              <a:gd name="connsiteX512" fmla="*/ 468282 w 472886"/>
              <a:gd name="connsiteY512" fmla="*/ 20434 h 22814"/>
              <a:gd name="connsiteX513" fmla="*/ 470145 w 472886"/>
              <a:gd name="connsiteY513" fmla="*/ 19089 h 22814"/>
              <a:gd name="connsiteX514" fmla="*/ 470817 w 472886"/>
              <a:gd name="connsiteY514" fmla="*/ 17020 h 22814"/>
              <a:gd name="connsiteX515" fmla="*/ 470041 w 472886"/>
              <a:gd name="connsiteY515" fmla="*/ 14692 h 22814"/>
              <a:gd name="connsiteX516" fmla="*/ 467972 w 472886"/>
              <a:gd name="connsiteY516" fmla="*/ 13192 h 22814"/>
              <a:gd name="connsiteX517" fmla="*/ 465075 w 472886"/>
              <a:gd name="connsiteY517" fmla="*/ 12157 h 22814"/>
              <a:gd name="connsiteX518" fmla="*/ 462593 w 472886"/>
              <a:gd name="connsiteY518" fmla="*/ 11278 h 22814"/>
              <a:gd name="connsiteX519" fmla="*/ 460523 w 472886"/>
              <a:gd name="connsiteY519" fmla="*/ 10088 h 22814"/>
              <a:gd name="connsiteX520" fmla="*/ 459127 w 472886"/>
              <a:gd name="connsiteY520" fmla="*/ 8329 h 22814"/>
              <a:gd name="connsiteX521" fmla="*/ 458609 w 472886"/>
              <a:gd name="connsiteY521" fmla="*/ 5794 h 22814"/>
              <a:gd name="connsiteX522" fmla="*/ 459489 w 472886"/>
              <a:gd name="connsiteY522" fmla="*/ 2846 h 22814"/>
              <a:gd name="connsiteX523" fmla="*/ 462024 w 472886"/>
              <a:gd name="connsiteY523" fmla="*/ 828 h 22814"/>
              <a:gd name="connsiteX524" fmla="*/ 465800 w 472886"/>
              <a:gd name="connsiteY524" fmla="*/ 104 h 22814"/>
              <a:gd name="connsiteX525" fmla="*/ 392502 w 472886"/>
              <a:gd name="connsiteY525" fmla="*/ 104 h 22814"/>
              <a:gd name="connsiteX526" fmla="*/ 395761 w 472886"/>
              <a:gd name="connsiteY526" fmla="*/ 518 h 22814"/>
              <a:gd name="connsiteX527" fmla="*/ 398554 w 472886"/>
              <a:gd name="connsiteY527" fmla="*/ 1708 h 22814"/>
              <a:gd name="connsiteX528" fmla="*/ 398864 w 472886"/>
              <a:gd name="connsiteY528" fmla="*/ 2070 h 22814"/>
              <a:gd name="connsiteX529" fmla="*/ 398968 w 472886"/>
              <a:gd name="connsiteY529" fmla="*/ 2484 h 22814"/>
              <a:gd name="connsiteX530" fmla="*/ 398709 w 472886"/>
              <a:gd name="connsiteY530" fmla="*/ 3208 h 22814"/>
              <a:gd name="connsiteX531" fmla="*/ 398089 w 472886"/>
              <a:gd name="connsiteY531" fmla="*/ 3467 h 22814"/>
              <a:gd name="connsiteX532" fmla="*/ 397778 w 472886"/>
              <a:gd name="connsiteY532" fmla="*/ 3415 h 22814"/>
              <a:gd name="connsiteX533" fmla="*/ 397520 w 472886"/>
              <a:gd name="connsiteY533" fmla="*/ 3311 h 22814"/>
              <a:gd name="connsiteX534" fmla="*/ 395192 w 472886"/>
              <a:gd name="connsiteY534" fmla="*/ 2380 h 22814"/>
              <a:gd name="connsiteX535" fmla="*/ 392502 w 472886"/>
              <a:gd name="connsiteY535" fmla="*/ 2018 h 22814"/>
              <a:gd name="connsiteX536" fmla="*/ 387692 w 472886"/>
              <a:gd name="connsiteY536" fmla="*/ 3260 h 22814"/>
              <a:gd name="connsiteX537" fmla="*/ 384381 w 472886"/>
              <a:gd name="connsiteY537" fmla="*/ 6622 h 22814"/>
              <a:gd name="connsiteX538" fmla="*/ 383191 w 472886"/>
              <a:gd name="connsiteY538" fmla="*/ 11485 h 22814"/>
              <a:gd name="connsiteX539" fmla="*/ 384381 w 472886"/>
              <a:gd name="connsiteY539" fmla="*/ 16348 h 22814"/>
              <a:gd name="connsiteX540" fmla="*/ 387692 w 472886"/>
              <a:gd name="connsiteY540" fmla="*/ 19710 h 22814"/>
              <a:gd name="connsiteX541" fmla="*/ 392502 w 472886"/>
              <a:gd name="connsiteY541" fmla="*/ 20952 h 22814"/>
              <a:gd name="connsiteX542" fmla="*/ 395347 w 472886"/>
              <a:gd name="connsiteY542" fmla="*/ 20538 h 22814"/>
              <a:gd name="connsiteX543" fmla="*/ 397675 w 472886"/>
              <a:gd name="connsiteY543" fmla="*/ 19503 h 22814"/>
              <a:gd name="connsiteX544" fmla="*/ 397675 w 472886"/>
              <a:gd name="connsiteY544" fmla="*/ 13244 h 22814"/>
              <a:gd name="connsiteX545" fmla="*/ 392709 w 472886"/>
              <a:gd name="connsiteY545" fmla="*/ 13244 h 22814"/>
              <a:gd name="connsiteX546" fmla="*/ 392036 w 472886"/>
              <a:gd name="connsiteY546" fmla="*/ 12933 h 22814"/>
              <a:gd name="connsiteX547" fmla="*/ 391726 w 472886"/>
              <a:gd name="connsiteY547" fmla="*/ 12261 h 22814"/>
              <a:gd name="connsiteX548" fmla="*/ 392036 w 472886"/>
              <a:gd name="connsiteY548" fmla="*/ 11588 h 22814"/>
              <a:gd name="connsiteX549" fmla="*/ 392709 w 472886"/>
              <a:gd name="connsiteY549" fmla="*/ 11330 h 22814"/>
              <a:gd name="connsiteX550" fmla="*/ 398761 w 472886"/>
              <a:gd name="connsiteY550" fmla="*/ 11330 h 22814"/>
              <a:gd name="connsiteX551" fmla="*/ 399382 w 472886"/>
              <a:gd name="connsiteY551" fmla="*/ 11640 h 22814"/>
              <a:gd name="connsiteX552" fmla="*/ 399640 w 472886"/>
              <a:gd name="connsiteY552" fmla="*/ 12313 h 22814"/>
              <a:gd name="connsiteX553" fmla="*/ 399640 w 472886"/>
              <a:gd name="connsiteY553" fmla="*/ 19917 h 22814"/>
              <a:gd name="connsiteX554" fmla="*/ 399537 w 472886"/>
              <a:gd name="connsiteY554" fmla="*/ 20383 h 22814"/>
              <a:gd name="connsiteX555" fmla="*/ 399175 w 472886"/>
              <a:gd name="connsiteY555" fmla="*/ 20745 h 22814"/>
              <a:gd name="connsiteX556" fmla="*/ 396071 w 472886"/>
              <a:gd name="connsiteY556" fmla="*/ 22245 h 22814"/>
              <a:gd name="connsiteX557" fmla="*/ 392502 w 472886"/>
              <a:gd name="connsiteY557" fmla="*/ 22814 h 22814"/>
              <a:gd name="connsiteX558" fmla="*/ 388002 w 472886"/>
              <a:gd name="connsiteY558" fmla="*/ 21986 h 22814"/>
              <a:gd name="connsiteX559" fmla="*/ 384381 w 472886"/>
              <a:gd name="connsiteY559" fmla="*/ 19607 h 22814"/>
              <a:gd name="connsiteX560" fmla="*/ 382001 w 472886"/>
              <a:gd name="connsiteY560" fmla="*/ 15985 h 22814"/>
              <a:gd name="connsiteX561" fmla="*/ 381174 w 472886"/>
              <a:gd name="connsiteY561" fmla="*/ 11485 h 22814"/>
              <a:gd name="connsiteX562" fmla="*/ 382001 w 472886"/>
              <a:gd name="connsiteY562" fmla="*/ 6984 h 22814"/>
              <a:gd name="connsiteX563" fmla="*/ 384381 w 472886"/>
              <a:gd name="connsiteY563" fmla="*/ 3363 h 22814"/>
              <a:gd name="connsiteX564" fmla="*/ 388002 w 472886"/>
              <a:gd name="connsiteY564" fmla="*/ 983 h 22814"/>
              <a:gd name="connsiteX565" fmla="*/ 392502 w 472886"/>
              <a:gd name="connsiteY565" fmla="*/ 104 h 22814"/>
              <a:gd name="connsiteX566" fmla="*/ 134179 w 472886"/>
              <a:gd name="connsiteY566" fmla="*/ 104 h 22814"/>
              <a:gd name="connsiteX567" fmla="*/ 137386 w 472886"/>
              <a:gd name="connsiteY567" fmla="*/ 570 h 22814"/>
              <a:gd name="connsiteX568" fmla="*/ 140231 w 472886"/>
              <a:gd name="connsiteY568" fmla="*/ 1811 h 22814"/>
              <a:gd name="connsiteX569" fmla="*/ 140852 w 472886"/>
              <a:gd name="connsiteY569" fmla="*/ 2639 h 22814"/>
              <a:gd name="connsiteX570" fmla="*/ 140541 w 472886"/>
              <a:gd name="connsiteY570" fmla="*/ 3673 h 22814"/>
              <a:gd name="connsiteX571" fmla="*/ 139817 w 472886"/>
              <a:gd name="connsiteY571" fmla="*/ 4139 h 22814"/>
              <a:gd name="connsiteX572" fmla="*/ 138938 w 472886"/>
              <a:gd name="connsiteY572" fmla="*/ 3932 h 22814"/>
              <a:gd name="connsiteX573" fmla="*/ 136714 w 472886"/>
              <a:gd name="connsiteY573" fmla="*/ 2949 h 22814"/>
              <a:gd name="connsiteX574" fmla="*/ 134179 w 472886"/>
              <a:gd name="connsiteY574" fmla="*/ 2587 h 22814"/>
              <a:gd name="connsiteX575" fmla="*/ 130765 w 472886"/>
              <a:gd name="connsiteY575" fmla="*/ 3260 h 22814"/>
              <a:gd name="connsiteX576" fmla="*/ 128075 w 472886"/>
              <a:gd name="connsiteY576" fmla="*/ 5070 h 22814"/>
              <a:gd name="connsiteX577" fmla="*/ 126317 w 472886"/>
              <a:gd name="connsiteY577" fmla="*/ 7864 h 22814"/>
              <a:gd name="connsiteX578" fmla="*/ 125696 w 472886"/>
              <a:gd name="connsiteY578" fmla="*/ 11433 h 22814"/>
              <a:gd name="connsiteX579" fmla="*/ 126368 w 472886"/>
              <a:gd name="connsiteY579" fmla="*/ 15158 h 22814"/>
              <a:gd name="connsiteX580" fmla="*/ 128179 w 472886"/>
              <a:gd name="connsiteY580" fmla="*/ 17951 h 22814"/>
              <a:gd name="connsiteX581" fmla="*/ 130869 w 472886"/>
              <a:gd name="connsiteY581" fmla="*/ 19710 h 22814"/>
              <a:gd name="connsiteX582" fmla="*/ 134179 w 472886"/>
              <a:gd name="connsiteY582" fmla="*/ 20331 h 22814"/>
              <a:gd name="connsiteX583" fmla="*/ 136662 w 472886"/>
              <a:gd name="connsiteY583" fmla="*/ 19969 h 22814"/>
              <a:gd name="connsiteX584" fmla="*/ 138938 w 472886"/>
              <a:gd name="connsiteY584" fmla="*/ 18934 h 22814"/>
              <a:gd name="connsiteX585" fmla="*/ 139817 w 472886"/>
              <a:gd name="connsiteY585" fmla="*/ 18779 h 22814"/>
              <a:gd name="connsiteX586" fmla="*/ 140645 w 472886"/>
              <a:gd name="connsiteY586" fmla="*/ 19141 h 22814"/>
              <a:gd name="connsiteX587" fmla="*/ 140904 w 472886"/>
              <a:gd name="connsiteY587" fmla="*/ 20176 h 22814"/>
              <a:gd name="connsiteX588" fmla="*/ 140283 w 472886"/>
              <a:gd name="connsiteY588" fmla="*/ 21003 h 22814"/>
              <a:gd name="connsiteX589" fmla="*/ 138473 w 472886"/>
              <a:gd name="connsiteY589" fmla="*/ 21883 h 22814"/>
              <a:gd name="connsiteX590" fmla="*/ 136352 w 472886"/>
              <a:gd name="connsiteY590" fmla="*/ 22504 h 22814"/>
              <a:gd name="connsiteX591" fmla="*/ 134179 w 472886"/>
              <a:gd name="connsiteY591" fmla="*/ 22710 h 22814"/>
              <a:gd name="connsiteX592" fmla="*/ 129886 w 472886"/>
              <a:gd name="connsiteY592" fmla="*/ 21935 h 22814"/>
              <a:gd name="connsiteX593" fmla="*/ 126317 w 472886"/>
              <a:gd name="connsiteY593" fmla="*/ 19658 h 22814"/>
              <a:gd name="connsiteX594" fmla="*/ 123886 w 472886"/>
              <a:gd name="connsiteY594" fmla="*/ 16089 h 22814"/>
              <a:gd name="connsiteX595" fmla="*/ 123006 w 472886"/>
              <a:gd name="connsiteY595" fmla="*/ 11381 h 22814"/>
              <a:gd name="connsiteX596" fmla="*/ 123834 w 472886"/>
              <a:gd name="connsiteY596" fmla="*/ 6881 h 22814"/>
              <a:gd name="connsiteX597" fmla="*/ 126213 w 472886"/>
              <a:gd name="connsiteY597" fmla="*/ 3311 h 22814"/>
              <a:gd name="connsiteX598" fmla="*/ 129782 w 472886"/>
              <a:gd name="connsiteY598" fmla="*/ 932 h 22814"/>
              <a:gd name="connsiteX599" fmla="*/ 134179 w 472886"/>
              <a:gd name="connsiteY599" fmla="*/ 104 h 22814"/>
              <a:gd name="connsiteX600" fmla="*/ 421573 w 472886"/>
              <a:gd name="connsiteY600" fmla="*/ 52 h 22814"/>
              <a:gd name="connsiteX601" fmla="*/ 425815 w 472886"/>
              <a:gd name="connsiteY601" fmla="*/ 880 h 22814"/>
              <a:gd name="connsiteX602" fmla="*/ 429177 w 472886"/>
              <a:gd name="connsiteY602" fmla="*/ 3259 h 22814"/>
              <a:gd name="connsiteX603" fmla="*/ 431350 w 472886"/>
              <a:gd name="connsiteY603" fmla="*/ 6880 h 22814"/>
              <a:gd name="connsiteX604" fmla="*/ 432125 w 472886"/>
              <a:gd name="connsiteY604" fmla="*/ 11433 h 22814"/>
              <a:gd name="connsiteX605" fmla="*/ 431350 w 472886"/>
              <a:gd name="connsiteY605" fmla="*/ 15985 h 22814"/>
              <a:gd name="connsiteX606" fmla="*/ 429177 w 472886"/>
              <a:gd name="connsiteY606" fmla="*/ 19606 h 22814"/>
              <a:gd name="connsiteX607" fmla="*/ 425815 w 472886"/>
              <a:gd name="connsiteY607" fmla="*/ 21986 h 22814"/>
              <a:gd name="connsiteX608" fmla="*/ 421573 w 472886"/>
              <a:gd name="connsiteY608" fmla="*/ 22814 h 22814"/>
              <a:gd name="connsiteX609" fmla="*/ 417332 w 472886"/>
              <a:gd name="connsiteY609" fmla="*/ 21986 h 22814"/>
              <a:gd name="connsiteX610" fmla="*/ 413969 w 472886"/>
              <a:gd name="connsiteY610" fmla="*/ 19606 h 22814"/>
              <a:gd name="connsiteX611" fmla="*/ 411797 w 472886"/>
              <a:gd name="connsiteY611" fmla="*/ 15985 h 22814"/>
              <a:gd name="connsiteX612" fmla="*/ 411021 w 472886"/>
              <a:gd name="connsiteY612" fmla="*/ 11433 h 22814"/>
              <a:gd name="connsiteX613" fmla="*/ 411797 w 472886"/>
              <a:gd name="connsiteY613" fmla="*/ 6880 h 22814"/>
              <a:gd name="connsiteX614" fmla="*/ 413969 w 472886"/>
              <a:gd name="connsiteY614" fmla="*/ 3259 h 22814"/>
              <a:gd name="connsiteX615" fmla="*/ 417332 w 472886"/>
              <a:gd name="connsiteY615" fmla="*/ 880 h 22814"/>
              <a:gd name="connsiteX616" fmla="*/ 421573 w 472886"/>
              <a:gd name="connsiteY616" fmla="*/ 52 h 22814"/>
              <a:gd name="connsiteX617" fmla="*/ 298670 w 472886"/>
              <a:gd name="connsiteY617" fmla="*/ 52 h 22814"/>
              <a:gd name="connsiteX618" fmla="*/ 302912 w 472886"/>
              <a:gd name="connsiteY618" fmla="*/ 880 h 22814"/>
              <a:gd name="connsiteX619" fmla="*/ 306274 w 472886"/>
              <a:gd name="connsiteY619" fmla="*/ 3259 h 22814"/>
              <a:gd name="connsiteX620" fmla="*/ 308447 w 472886"/>
              <a:gd name="connsiteY620" fmla="*/ 6880 h 22814"/>
              <a:gd name="connsiteX621" fmla="*/ 309222 w 472886"/>
              <a:gd name="connsiteY621" fmla="*/ 11433 h 22814"/>
              <a:gd name="connsiteX622" fmla="*/ 308447 w 472886"/>
              <a:gd name="connsiteY622" fmla="*/ 15985 h 22814"/>
              <a:gd name="connsiteX623" fmla="*/ 306274 w 472886"/>
              <a:gd name="connsiteY623" fmla="*/ 19606 h 22814"/>
              <a:gd name="connsiteX624" fmla="*/ 302912 w 472886"/>
              <a:gd name="connsiteY624" fmla="*/ 21986 h 22814"/>
              <a:gd name="connsiteX625" fmla="*/ 298670 w 472886"/>
              <a:gd name="connsiteY625" fmla="*/ 22814 h 22814"/>
              <a:gd name="connsiteX626" fmla="*/ 294429 w 472886"/>
              <a:gd name="connsiteY626" fmla="*/ 21986 h 22814"/>
              <a:gd name="connsiteX627" fmla="*/ 291066 w 472886"/>
              <a:gd name="connsiteY627" fmla="*/ 19606 h 22814"/>
              <a:gd name="connsiteX628" fmla="*/ 288894 w 472886"/>
              <a:gd name="connsiteY628" fmla="*/ 15985 h 22814"/>
              <a:gd name="connsiteX629" fmla="*/ 288118 w 472886"/>
              <a:gd name="connsiteY629" fmla="*/ 11433 h 22814"/>
              <a:gd name="connsiteX630" fmla="*/ 288894 w 472886"/>
              <a:gd name="connsiteY630" fmla="*/ 6880 h 22814"/>
              <a:gd name="connsiteX631" fmla="*/ 291066 w 472886"/>
              <a:gd name="connsiteY631" fmla="*/ 3259 h 22814"/>
              <a:gd name="connsiteX632" fmla="*/ 294429 w 472886"/>
              <a:gd name="connsiteY632" fmla="*/ 880 h 22814"/>
              <a:gd name="connsiteX633" fmla="*/ 298670 w 472886"/>
              <a:gd name="connsiteY633" fmla="*/ 52 h 22814"/>
              <a:gd name="connsiteX634" fmla="*/ 8069 w 472886"/>
              <a:gd name="connsiteY634" fmla="*/ 0 h 22814"/>
              <a:gd name="connsiteX635" fmla="*/ 11742 w 472886"/>
              <a:gd name="connsiteY635" fmla="*/ 621 h 22814"/>
              <a:gd name="connsiteX636" fmla="*/ 14483 w 472886"/>
              <a:gd name="connsiteY636" fmla="*/ 2380 h 22814"/>
              <a:gd name="connsiteX637" fmla="*/ 15104 w 472886"/>
              <a:gd name="connsiteY637" fmla="*/ 3569 h 22814"/>
              <a:gd name="connsiteX638" fmla="*/ 14690 w 472886"/>
              <a:gd name="connsiteY638" fmla="*/ 4449 h 22814"/>
              <a:gd name="connsiteX639" fmla="*/ 13811 w 472886"/>
              <a:gd name="connsiteY639" fmla="*/ 4863 h 22814"/>
              <a:gd name="connsiteX640" fmla="*/ 13190 w 472886"/>
              <a:gd name="connsiteY640" fmla="*/ 4604 h 22814"/>
              <a:gd name="connsiteX641" fmla="*/ 11845 w 472886"/>
              <a:gd name="connsiteY641" fmla="*/ 3518 h 22814"/>
              <a:gd name="connsiteX642" fmla="*/ 10035 w 472886"/>
              <a:gd name="connsiteY642" fmla="*/ 2742 h 22814"/>
              <a:gd name="connsiteX643" fmla="*/ 8069 w 472886"/>
              <a:gd name="connsiteY643" fmla="*/ 2483 h 22814"/>
              <a:gd name="connsiteX644" fmla="*/ 5535 w 472886"/>
              <a:gd name="connsiteY644" fmla="*/ 2897 h 22814"/>
              <a:gd name="connsiteX645" fmla="*/ 3828 w 472886"/>
              <a:gd name="connsiteY645" fmla="*/ 4087 h 22814"/>
              <a:gd name="connsiteX646" fmla="*/ 3207 w 472886"/>
              <a:gd name="connsiteY646" fmla="*/ 5949 h 22814"/>
              <a:gd name="connsiteX647" fmla="*/ 3880 w 472886"/>
              <a:gd name="connsiteY647" fmla="*/ 7915 h 22814"/>
              <a:gd name="connsiteX648" fmla="*/ 5742 w 472886"/>
              <a:gd name="connsiteY648" fmla="*/ 9156 h 22814"/>
              <a:gd name="connsiteX649" fmla="*/ 8328 w 472886"/>
              <a:gd name="connsiteY649" fmla="*/ 10036 h 22814"/>
              <a:gd name="connsiteX650" fmla="*/ 11173 w 472886"/>
              <a:gd name="connsiteY650" fmla="*/ 10915 h 22814"/>
              <a:gd name="connsiteX651" fmla="*/ 13449 w 472886"/>
              <a:gd name="connsiteY651" fmla="*/ 12157 h 22814"/>
              <a:gd name="connsiteX652" fmla="*/ 15001 w 472886"/>
              <a:gd name="connsiteY652" fmla="*/ 13916 h 22814"/>
              <a:gd name="connsiteX653" fmla="*/ 15518 w 472886"/>
              <a:gd name="connsiteY653" fmla="*/ 16657 h 22814"/>
              <a:gd name="connsiteX654" fmla="*/ 14535 w 472886"/>
              <a:gd name="connsiteY654" fmla="*/ 19761 h 22814"/>
              <a:gd name="connsiteX655" fmla="*/ 11845 w 472886"/>
              <a:gd name="connsiteY655" fmla="*/ 21882 h 22814"/>
              <a:gd name="connsiteX656" fmla="*/ 8018 w 472886"/>
              <a:gd name="connsiteY656" fmla="*/ 22710 h 22814"/>
              <a:gd name="connsiteX657" fmla="*/ 3931 w 472886"/>
              <a:gd name="connsiteY657" fmla="*/ 22037 h 22814"/>
              <a:gd name="connsiteX658" fmla="*/ 517 w 472886"/>
              <a:gd name="connsiteY658" fmla="*/ 19813 h 22814"/>
              <a:gd name="connsiteX659" fmla="*/ 155 w 472886"/>
              <a:gd name="connsiteY659" fmla="*/ 19347 h 22814"/>
              <a:gd name="connsiteX660" fmla="*/ 0 w 472886"/>
              <a:gd name="connsiteY660" fmla="*/ 18778 h 22814"/>
              <a:gd name="connsiteX661" fmla="*/ 362 w 472886"/>
              <a:gd name="connsiteY661" fmla="*/ 17899 h 22814"/>
              <a:gd name="connsiteX662" fmla="*/ 1241 w 472886"/>
              <a:gd name="connsiteY662" fmla="*/ 17485 h 22814"/>
              <a:gd name="connsiteX663" fmla="*/ 2017 w 472886"/>
              <a:gd name="connsiteY663" fmla="*/ 17847 h 22814"/>
              <a:gd name="connsiteX664" fmla="*/ 4707 w 472886"/>
              <a:gd name="connsiteY664" fmla="*/ 19658 h 22814"/>
              <a:gd name="connsiteX665" fmla="*/ 7966 w 472886"/>
              <a:gd name="connsiteY665" fmla="*/ 20279 h 22814"/>
              <a:gd name="connsiteX666" fmla="*/ 10500 w 472886"/>
              <a:gd name="connsiteY666" fmla="*/ 19813 h 22814"/>
              <a:gd name="connsiteX667" fmla="*/ 12259 w 472886"/>
              <a:gd name="connsiteY667" fmla="*/ 18571 h 22814"/>
              <a:gd name="connsiteX668" fmla="*/ 12932 w 472886"/>
              <a:gd name="connsiteY668" fmla="*/ 16761 h 22814"/>
              <a:gd name="connsiteX669" fmla="*/ 12207 w 472886"/>
              <a:gd name="connsiteY669" fmla="*/ 14692 h 22814"/>
              <a:gd name="connsiteX670" fmla="*/ 10242 w 472886"/>
              <a:gd name="connsiteY670" fmla="*/ 13295 h 22814"/>
              <a:gd name="connsiteX671" fmla="*/ 7345 w 472886"/>
              <a:gd name="connsiteY671" fmla="*/ 12364 h 22814"/>
              <a:gd name="connsiteX672" fmla="*/ 4655 w 472886"/>
              <a:gd name="connsiteY672" fmla="*/ 11536 h 22814"/>
              <a:gd name="connsiteX673" fmla="*/ 2535 w 472886"/>
              <a:gd name="connsiteY673" fmla="*/ 10294 h 22814"/>
              <a:gd name="connsiteX674" fmla="*/ 1138 w 472886"/>
              <a:gd name="connsiteY674" fmla="*/ 8484 h 22814"/>
              <a:gd name="connsiteX675" fmla="*/ 672 w 472886"/>
              <a:gd name="connsiteY675" fmla="*/ 6001 h 22814"/>
              <a:gd name="connsiteX676" fmla="*/ 1604 w 472886"/>
              <a:gd name="connsiteY676" fmla="*/ 2845 h 22814"/>
              <a:gd name="connsiteX677" fmla="*/ 4242 w 472886"/>
              <a:gd name="connsiteY677" fmla="*/ 724 h 22814"/>
              <a:gd name="connsiteX678" fmla="*/ 8069 w 472886"/>
              <a:gd name="connsiteY678" fmla="*/ 0 h 2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Lst>
            <a:rect l="l" t="t" r="r" b="b"/>
            <a:pathLst>
              <a:path w="472886" h="22814">
                <a:moveTo>
                  <a:pt x="226252" y="2794"/>
                </a:moveTo>
                <a:lnTo>
                  <a:pt x="226252" y="11226"/>
                </a:lnTo>
                <a:lnTo>
                  <a:pt x="233597" y="11226"/>
                </a:lnTo>
                <a:cubicBezTo>
                  <a:pt x="234218" y="11174"/>
                  <a:pt x="234787" y="10967"/>
                  <a:pt x="235305" y="10605"/>
                </a:cubicBezTo>
                <a:cubicBezTo>
                  <a:pt x="235873" y="10243"/>
                  <a:pt x="236287" y="9674"/>
                  <a:pt x="236649" y="9002"/>
                </a:cubicBezTo>
                <a:cubicBezTo>
                  <a:pt x="237012" y="8329"/>
                  <a:pt x="237167" y="7553"/>
                  <a:pt x="237167" y="6674"/>
                </a:cubicBezTo>
                <a:cubicBezTo>
                  <a:pt x="237167" y="5536"/>
                  <a:pt x="236856" y="4604"/>
                  <a:pt x="236132" y="3880"/>
                </a:cubicBezTo>
                <a:cubicBezTo>
                  <a:pt x="235408" y="3156"/>
                  <a:pt x="234528" y="2794"/>
                  <a:pt x="233442" y="2794"/>
                </a:cubicBezTo>
                <a:close/>
                <a:moveTo>
                  <a:pt x="41588" y="2794"/>
                </a:moveTo>
                <a:lnTo>
                  <a:pt x="41588" y="11226"/>
                </a:lnTo>
                <a:lnTo>
                  <a:pt x="48933" y="11226"/>
                </a:lnTo>
                <a:cubicBezTo>
                  <a:pt x="49554" y="11174"/>
                  <a:pt x="50123" y="10967"/>
                  <a:pt x="50640" y="10605"/>
                </a:cubicBezTo>
                <a:cubicBezTo>
                  <a:pt x="51209" y="10243"/>
                  <a:pt x="51623" y="9674"/>
                  <a:pt x="51985" y="9002"/>
                </a:cubicBezTo>
                <a:cubicBezTo>
                  <a:pt x="52347" y="8329"/>
                  <a:pt x="52502" y="7553"/>
                  <a:pt x="52502" y="6674"/>
                </a:cubicBezTo>
                <a:cubicBezTo>
                  <a:pt x="52502" y="5536"/>
                  <a:pt x="52191" y="4604"/>
                  <a:pt x="51468" y="3880"/>
                </a:cubicBezTo>
                <a:cubicBezTo>
                  <a:pt x="50743" y="3156"/>
                  <a:pt x="49864" y="2794"/>
                  <a:pt x="48778" y="2794"/>
                </a:cubicBezTo>
                <a:close/>
                <a:moveTo>
                  <a:pt x="345483" y="2225"/>
                </a:moveTo>
                <a:lnTo>
                  <a:pt x="345483" y="11278"/>
                </a:lnTo>
                <a:lnTo>
                  <a:pt x="353087" y="11278"/>
                </a:lnTo>
                <a:cubicBezTo>
                  <a:pt x="353811" y="11226"/>
                  <a:pt x="354483" y="11019"/>
                  <a:pt x="355052" y="10605"/>
                </a:cubicBezTo>
                <a:cubicBezTo>
                  <a:pt x="355725" y="10191"/>
                  <a:pt x="356190" y="9622"/>
                  <a:pt x="356604" y="8898"/>
                </a:cubicBezTo>
                <a:cubicBezTo>
                  <a:pt x="356966" y="8174"/>
                  <a:pt x="357173" y="7346"/>
                  <a:pt x="357173" y="6415"/>
                </a:cubicBezTo>
                <a:cubicBezTo>
                  <a:pt x="357173" y="5173"/>
                  <a:pt x="356811" y="4190"/>
                  <a:pt x="355983" y="3414"/>
                </a:cubicBezTo>
                <a:cubicBezTo>
                  <a:pt x="355207" y="2638"/>
                  <a:pt x="354121" y="2225"/>
                  <a:pt x="352828" y="2225"/>
                </a:cubicBezTo>
                <a:close/>
                <a:moveTo>
                  <a:pt x="315688" y="2225"/>
                </a:moveTo>
                <a:lnTo>
                  <a:pt x="315688" y="11278"/>
                </a:lnTo>
                <a:lnTo>
                  <a:pt x="323292" y="11278"/>
                </a:lnTo>
                <a:cubicBezTo>
                  <a:pt x="324016" y="11226"/>
                  <a:pt x="324689" y="11019"/>
                  <a:pt x="325258" y="10605"/>
                </a:cubicBezTo>
                <a:cubicBezTo>
                  <a:pt x="325930" y="10191"/>
                  <a:pt x="326396" y="9622"/>
                  <a:pt x="326809" y="8898"/>
                </a:cubicBezTo>
                <a:cubicBezTo>
                  <a:pt x="327172" y="8174"/>
                  <a:pt x="327378" y="7346"/>
                  <a:pt x="327378" y="6415"/>
                </a:cubicBezTo>
                <a:cubicBezTo>
                  <a:pt x="327378" y="5173"/>
                  <a:pt x="327016" y="4190"/>
                  <a:pt x="326189" y="3414"/>
                </a:cubicBezTo>
                <a:cubicBezTo>
                  <a:pt x="325413" y="2638"/>
                  <a:pt x="324327" y="2225"/>
                  <a:pt x="323034" y="2225"/>
                </a:cubicBezTo>
                <a:close/>
                <a:moveTo>
                  <a:pt x="421573" y="1914"/>
                </a:moveTo>
                <a:cubicBezTo>
                  <a:pt x="419918" y="1914"/>
                  <a:pt x="418418" y="2328"/>
                  <a:pt x="417125" y="3104"/>
                </a:cubicBezTo>
                <a:cubicBezTo>
                  <a:pt x="415832" y="3880"/>
                  <a:pt x="414797" y="5018"/>
                  <a:pt x="414073" y="6415"/>
                </a:cubicBezTo>
                <a:cubicBezTo>
                  <a:pt x="413348" y="7863"/>
                  <a:pt x="412986" y="9519"/>
                  <a:pt x="412986" y="11381"/>
                </a:cubicBezTo>
                <a:cubicBezTo>
                  <a:pt x="412986" y="13295"/>
                  <a:pt x="413348" y="14951"/>
                  <a:pt x="414073" y="16347"/>
                </a:cubicBezTo>
                <a:cubicBezTo>
                  <a:pt x="414797" y="17744"/>
                  <a:pt x="415832" y="18882"/>
                  <a:pt x="417125" y="19658"/>
                </a:cubicBezTo>
                <a:cubicBezTo>
                  <a:pt x="418418" y="20434"/>
                  <a:pt x="419918" y="20848"/>
                  <a:pt x="421573" y="20848"/>
                </a:cubicBezTo>
                <a:cubicBezTo>
                  <a:pt x="423228" y="20848"/>
                  <a:pt x="424728" y="20434"/>
                  <a:pt x="426022" y="19658"/>
                </a:cubicBezTo>
                <a:cubicBezTo>
                  <a:pt x="427315" y="18882"/>
                  <a:pt x="428298" y="17744"/>
                  <a:pt x="429022" y="16347"/>
                </a:cubicBezTo>
                <a:cubicBezTo>
                  <a:pt x="429746" y="14951"/>
                  <a:pt x="430108" y="13295"/>
                  <a:pt x="430108" y="11381"/>
                </a:cubicBezTo>
                <a:cubicBezTo>
                  <a:pt x="430108" y="9467"/>
                  <a:pt x="429746" y="7812"/>
                  <a:pt x="429022" y="6415"/>
                </a:cubicBezTo>
                <a:cubicBezTo>
                  <a:pt x="428298" y="5018"/>
                  <a:pt x="427315" y="3880"/>
                  <a:pt x="426022" y="3104"/>
                </a:cubicBezTo>
                <a:cubicBezTo>
                  <a:pt x="424728" y="2328"/>
                  <a:pt x="423280" y="1914"/>
                  <a:pt x="421573" y="1914"/>
                </a:cubicBezTo>
                <a:close/>
                <a:moveTo>
                  <a:pt x="298670" y="1914"/>
                </a:moveTo>
                <a:cubicBezTo>
                  <a:pt x="297015" y="1914"/>
                  <a:pt x="295515" y="2328"/>
                  <a:pt x="294222" y="3104"/>
                </a:cubicBezTo>
                <a:cubicBezTo>
                  <a:pt x="292929" y="3880"/>
                  <a:pt x="291894" y="5018"/>
                  <a:pt x="291170" y="6415"/>
                </a:cubicBezTo>
                <a:cubicBezTo>
                  <a:pt x="290445" y="7863"/>
                  <a:pt x="290084" y="9519"/>
                  <a:pt x="290084" y="11381"/>
                </a:cubicBezTo>
                <a:cubicBezTo>
                  <a:pt x="290084" y="13295"/>
                  <a:pt x="290445" y="14951"/>
                  <a:pt x="291170" y="16347"/>
                </a:cubicBezTo>
                <a:cubicBezTo>
                  <a:pt x="291894" y="17744"/>
                  <a:pt x="292929" y="18882"/>
                  <a:pt x="294222" y="19658"/>
                </a:cubicBezTo>
                <a:cubicBezTo>
                  <a:pt x="295515" y="20434"/>
                  <a:pt x="297015" y="20848"/>
                  <a:pt x="298670" y="20848"/>
                </a:cubicBezTo>
                <a:cubicBezTo>
                  <a:pt x="300377" y="20848"/>
                  <a:pt x="301825" y="20434"/>
                  <a:pt x="303119" y="19658"/>
                </a:cubicBezTo>
                <a:cubicBezTo>
                  <a:pt x="304412" y="18882"/>
                  <a:pt x="305395" y="17744"/>
                  <a:pt x="306119" y="16347"/>
                </a:cubicBezTo>
                <a:cubicBezTo>
                  <a:pt x="306843" y="14951"/>
                  <a:pt x="307205" y="13295"/>
                  <a:pt x="307205" y="11381"/>
                </a:cubicBezTo>
                <a:cubicBezTo>
                  <a:pt x="307205" y="9467"/>
                  <a:pt x="306843" y="7812"/>
                  <a:pt x="306119" y="6415"/>
                </a:cubicBezTo>
                <a:cubicBezTo>
                  <a:pt x="305395" y="5018"/>
                  <a:pt x="304412" y="3880"/>
                  <a:pt x="303119" y="3104"/>
                </a:cubicBezTo>
                <a:cubicBezTo>
                  <a:pt x="301825" y="2328"/>
                  <a:pt x="300377" y="1914"/>
                  <a:pt x="298670" y="1914"/>
                </a:cubicBezTo>
                <a:close/>
                <a:moveTo>
                  <a:pt x="344448" y="414"/>
                </a:moveTo>
                <a:lnTo>
                  <a:pt x="352983" y="414"/>
                </a:lnTo>
                <a:cubicBezTo>
                  <a:pt x="354173" y="414"/>
                  <a:pt x="355259" y="673"/>
                  <a:pt x="356190" y="1190"/>
                </a:cubicBezTo>
                <a:cubicBezTo>
                  <a:pt x="357121" y="1707"/>
                  <a:pt x="357897" y="2432"/>
                  <a:pt x="358414" y="3311"/>
                </a:cubicBezTo>
                <a:cubicBezTo>
                  <a:pt x="358983" y="4190"/>
                  <a:pt x="359242" y="5225"/>
                  <a:pt x="359242" y="6363"/>
                </a:cubicBezTo>
                <a:cubicBezTo>
                  <a:pt x="359242" y="7242"/>
                  <a:pt x="359087" y="8122"/>
                  <a:pt x="358725" y="8898"/>
                </a:cubicBezTo>
                <a:cubicBezTo>
                  <a:pt x="358414" y="9674"/>
                  <a:pt x="357949" y="10346"/>
                  <a:pt x="357328" y="10864"/>
                </a:cubicBezTo>
                <a:cubicBezTo>
                  <a:pt x="356759" y="11381"/>
                  <a:pt x="356138" y="11743"/>
                  <a:pt x="355414" y="12002"/>
                </a:cubicBezTo>
                <a:cubicBezTo>
                  <a:pt x="355725" y="12105"/>
                  <a:pt x="356035" y="12260"/>
                  <a:pt x="356345" y="12467"/>
                </a:cubicBezTo>
                <a:cubicBezTo>
                  <a:pt x="357018" y="12881"/>
                  <a:pt x="357535" y="13502"/>
                  <a:pt x="357949" y="14226"/>
                </a:cubicBezTo>
                <a:cubicBezTo>
                  <a:pt x="358363" y="14950"/>
                  <a:pt x="358621" y="15882"/>
                  <a:pt x="358621" y="16916"/>
                </a:cubicBezTo>
                <a:cubicBezTo>
                  <a:pt x="358673" y="17847"/>
                  <a:pt x="358725" y="18520"/>
                  <a:pt x="358776" y="19037"/>
                </a:cubicBezTo>
                <a:cubicBezTo>
                  <a:pt x="358828" y="19555"/>
                  <a:pt x="358932" y="19917"/>
                  <a:pt x="359087" y="20175"/>
                </a:cubicBezTo>
                <a:cubicBezTo>
                  <a:pt x="359242" y="20434"/>
                  <a:pt x="359449" y="20641"/>
                  <a:pt x="359656" y="20796"/>
                </a:cubicBezTo>
                <a:cubicBezTo>
                  <a:pt x="359863" y="20900"/>
                  <a:pt x="360018" y="21055"/>
                  <a:pt x="360121" y="21365"/>
                </a:cubicBezTo>
                <a:cubicBezTo>
                  <a:pt x="360173" y="21624"/>
                  <a:pt x="360121" y="21831"/>
                  <a:pt x="360018" y="22038"/>
                </a:cubicBezTo>
                <a:cubicBezTo>
                  <a:pt x="359915" y="22193"/>
                  <a:pt x="359811" y="22348"/>
                  <a:pt x="359656" y="22400"/>
                </a:cubicBezTo>
                <a:cubicBezTo>
                  <a:pt x="359501" y="22451"/>
                  <a:pt x="359345" y="22503"/>
                  <a:pt x="359190" y="22503"/>
                </a:cubicBezTo>
                <a:cubicBezTo>
                  <a:pt x="359035" y="22503"/>
                  <a:pt x="358828" y="22503"/>
                  <a:pt x="358673" y="22400"/>
                </a:cubicBezTo>
                <a:cubicBezTo>
                  <a:pt x="358414" y="22245"/>
                  <a:pt x="358104" y="21986"/>
                  <a:pt x="357794" y="21624"/>
                </a:cubicBezTo>
                <a:cubicBezTo>
                  <a:pt x="357483" y="21262"/>
                  <a:pt x="357225" y="20693"/>
                  <a:pt x="357018" y="20020"/>
                </a:cubicBezTo>
                <a:cubicBezTo>
                  <a:pt x="356811" y="19348"/>
                  <a:pt x="356708" y="18365"/>
                  <a:pt x="356708" y="17123"/>
                </a:cubicBezTo>
                <a:cubicBezTo>
                  <a:pt x="356708" y="16295"/>
                  <a:pt x="356552" y="15623"/>
                  <a:pt x="356294" y="15106"/>
                </a:cubicBezTo>
                <a:cubicBezTo>
                  <a:pt x="355983" y="14537"/>
                  <a:pt x="355673" y="14123"/>
                  <a:pt x="355259" y="13864"/>
                </a:cubicBezTo>
                <a:cubicBezTo>
                  <a:pt x="354845" y="13554"/>
                  <a:pt x="354432" y="13347"/>
                  <a:pt x="353914" y="13243"/>
                </a:cubicBezTo>
                <a:cubicBezTo>
                  <a:pt x="353449" y="13140"/>
                  <a:pt x="352983" y="13088"/>
                  <a:pt x="352517" y="13088"/>
                </a:cubicBezTo>
                <a:lnTo>
                  <a:pt x="345534" y="13088"/>
                </a:lnTo>
                <a:lnTo>
                  <a:pt x="345534" y="21572"/>
                </a:lnTo>
                <a:cubicBezTo>
                  <a:pt x="345534" y="21831"/>
                  <a:pt x="345431" y="22038"/>
                  <a:pt x="345276" y="22245"/>
                </a:cubicBezTo>
                <a:cubicBezTo>
                  <a:pt x="345121" y="22451"/>
                  <a:pt x="344862" y="22555"/>
                  <a:pt x="344603" y="22555"/>
                </a:cubicBezTo>
                <a:cubicBezTo>
                  <a:pt x="344293" y="22555"/>
                  <a:pt x="344034" y="22451"/>
                  <a:pt x="343827" y="22245"/>
                </a:cubicBezTo>
                <a:cubicBezTo>
                  <a:pt x="343621" y="22038"/>
                  <a:pt x="343517" y="21831"/>
                  <a:pt x="343517" y="21572"/>
                </a:cubicBezTo>
                <a:lnTo>
                  <a:pt x="343517" y="1345"/>
                </a:lnTo>
                <a:cubicBezTo>
                  <a:pt x="343517" y="1087"/>
                  <a:pt x="343569" y="880"/>
                  <a:pt x="343776" y="673"/>
                </a:cubicBezTo>
                <a:cubicBezTo>
                  <a:pt x="343983" y="517"/>
                  <a:pt x="344189" y="414"/>
                  <a:pt x="344448" y="414"/>
                </a:cubicBezTo>
                <a:close/>
                <a:moveTo>
                  <a:pt x="314654" y="414"/>
                </a:moveTo>
                <a:lnTo>
                  <a:pt x="323189" y="414"/>
                </a:lnTo>
                <a:cubicBezTo>
                  <a:pt x="324378" y="414"/>
                  <a:pt x="325465" y="673"/>
                  <a:pt x="326396" y="1190"/>
                </a:cubicBezTo>
                <a:cubicBezTo>
                  <a:pt x="327327" y="1707"/>
                  <a:pt x="328103" y="2432"/>
                  <a:pt x="328620" y="3311"/>
                </a:cubicBezTo>
                <a:cubicBezTo>
                  <a:pt x="329189" y="4190"/>
                  <a:pt x="329448" y="5225"/>
                  <a:pt x="329448" y="6363"/>
                </a:cubicBezTo>
                <a:cubicBezTo>
                  <a:pt x="329448" y="7242"/>
                  <a:pt x="329240" y="8122"/>
                  <a:pt x="328930" y="8898"/>
                </a:cubicBezTo>
                <a:cubicBezTo>
                  <a:pt x="328620" y="9674"/>
                  <a:pt x="328154" y="10346"/>
                  <a:pt x="327534" y="10864"/>
                </a:cubicBezTo>
                <a:cubicBezTo>
                  <a:pt x="326965" y="11381"/>
                  <a:pt x="326344" y="11743"/>
                  <a:pt x="325620" y="12002"/>
                </a:cubicBezTo>
                <a:cubicBezTo>
                  <a:pt x="325930" y="12105"/>
                  <a:pt x="326241" y="12260"/>
                  <a:pt x="326551" y="12467"/>
                </a:cubicBezTo>
                <a:cubicBezTo>
                  <a:pt x="327223" y="12881"/>
                  <a:pt x="327741" y="13502"/>
                  <a:pt x="328154" y="14226"/>
                </a:cubicBezTo>
                <a:cubicBezTo>
                  <a:pt x="328568" y="14950"/>
                  <a:pt x="328827" y="15882"/>
                  <a:pt x="328827" y="16916"/>
                </a:cubicBezTo>
                <a:cubicBezTo>
                  <a:pt x="328879" y="17847"/>
                  <a:pt x="328930" y="18520"/>
                  <a:pt x="328982" y="19037"/>
                </a:cubicBezTo>
                <a:cubicBezTo>
                  <a:pt x="329034" y="19555"/>
                  <a:pt x="329137" y="19917"/>
                  <a:pt x="329292" y="20175"/>
                </a:cubicBezTo>
                <a:cubicBezTo>
                  <a:pt x="329448" y="20434"/>
                  <a:pt x="329654" y="20641"/>
                  <a:pt x="329862" y="20796"/>
                </a:cubicBezTo>
                <a:cubicBezTo>
                  <a:pt x="330068" y="20900"/>
                  <a:pt x="330223" y="21055"/>
                  <a:pt x="330327" y="21365"/>
                </a:cubicBezTo>
                <a:cubicBezTo>
                  <a:pt x="330379" y="21624"/>
                  <a:pt x="330327" y="21831"/>
                  <a:pt x="330223" y="22038"/>
                </a:cubicBezTo>
                <a:cubicBezTo>
                  <a:pt x="330120" y="22193"/>
                  <a:pt x="330017" y="22348"/>
                  <a:pt x="329862" y="22400"/>
                </a:cubicBezTo>
                <a:cubicBezTo>
                  <a:pt x="329706" y="22451"/>
                  <a:pt x="329551" y="22503"/>
                  <a:pt x="329396" y="22503"/>
                </a:cubicBezTo>
                <a:cubicBezTo>
                  <a:pt x="329189" y="22503"/>
                  <a:pt x="329034" y="22503"/>
                  <a:pt x="328879" y="22400"/>
                </a:cubicBezTo>
                <a:cubicBezTo>
                  <a:pt x="328620" y="22245"/>
                  <a:pt x="328309" y="21986"/>
                  <a:pt x="327999" y="21624"/>
                </a:cubicBezTo>
                <a:cubicBezTo>
                  <a:pt x="327689" y="21262"/>
                  <a:pt x="327430" y="20693"/>
                  <a:pt x="327223" y="20020"/>
                </a:cubicBezTo>
                <a:cubicBezTo>
                  <a:pt x="327016" y="19348"/>
                  <a:pt x="326913" y="18365"/>
                  <a:pt x="326913" y="17123"/>
                </a:cubicBezTo>
                <a:cubicBezTo>
                  <a:pt x="326913" y="16295"/>
                  <a:pt x="326758" y="15623"/>
                  <a:pt x="326499" y="15106"/>
                </a:cubicBezTo>
                <a:cubicBezTo>
                  <a:pt x="326189" y="14537"/>
                  <a:pt x="325878" y="14123"/>
                  <a:pt x="325465" y="13864"/>
                </a:cubicBezTo>
                <a:cubicBezTo>
                  <a:pt x="325051" y="13554"/>
                  <a:pt x="324637" y="13347"/>
                  <a:pt x="324120" y="13243"/>
                </a:cubicBezTo>
                <a:cubicBezTo>
                  <a:pt x="323654" y="13140"/>
                  <a:pt x="323189" y="13088"/>
                  <a:pt x="322723" y="13088"/>
                </a:cubicBezTo>
                <a:lnTo>
                  <a:pt x="315688" y="13088"/>
                </a:lnTo>
                <a:lnTo>
                  <a:pt x="315688" y="21572"/>
                </a:lnTo>
                <a:cubicBezTo>
                  <a:pt x="315688" y="21831"/>
                  <a:pt x="315585" y="22038"/>
                  <a:pt x="315430" y="22245"/>
                </a:cubicBezTo>
                <a:cubicBezTo>
                  <a:pt x="315275" y="22451"/>
                  <a:pt x="315016" y="22555"/>
                  <a:pt x="314757" y="22555"/>
                </a:cubicBezTo>
                <a:cubicBezTo>
                  <a:pt x="314447" y="22555"/>
                  <a:pt x="314188" y="22451"/>
                  <a:pt x="313981" y="22245"/>
                </a:cubicBezTo>
                <a:cubicBezTo>
                  <a:pt x="313774" y="22038"/>
                  <a:pt x="313671" y="21831"/>
                  <a:pt x="313671" y="21572"/>
                </a:cubicBezTo>
                <a:lnTo>
                  <a:pt x="313671" y="1345"/>
                </a:lnTo>
                <a:cubicBezTo>
                  <a:pt x="313671" y="1087"/>
                  <a:pt x="313774" y="880"/>
                  <a:pt x="313981" y="673"/>
                </a:cubicBezTo>
                <a:cubicBezTo>
                  <a:pt x="314188" y="517"/>
                  <a:pt x="314395" y="414"/>
                  <a:pt x="314654" y="414"/>
                </a:cubicBezTo>
                <a:close/>
                <a:moveTo>
                  <a:pt x="437556" y="362"/>
                </a:moveTo>
                <a:cubicBezTo>
                  <a:pt x="437712" y="362"/>
                  <a:pt x="437815" y="414"/>
                  <a:pt x="437970" y="465"/>
                </a:cubicBezTo>
                <a:cubicBezTo>
                  <a:pt x="438126" y="517"/>
                  <a:pt x="438229" y="621"/>
                  <a:pt x="438332" y="724"/>
                </a:cubicBezTo>
                <a:lnTo>
                  <a:pt x="451936" y="19037"/>
                </a:lnTo>
                <a:lnTo>
                  <a:pt x="451936" y="1241"/>
                </a:lnTo>
                <a:cubicBezTo>
                  <a:pt x="451936" y="983"/>
                  <a:pt x="452040" y="776"/>
                  <a:pt x="452195" y="621"/>
                </a:cubicBezTo>
                <a:cubicBezTo>
                  <a:pt x="452402" y="465"/>
                  <a:pt x="452609" y="362"/>
                  <a:pt x="452816" y="362"/>
                </a:cubicBezTo>
                <a:cubicBezTo>
                  <a:pt x="453074" y="362"/>
                  <a:pt x="453281" y="465"/>
                  <a:pt x="453540" y="724"/>
                </a:cubicBezTo>
                <a:cubicBezTo>
                  <a:pt x="453695" y="879"/>
                  <a:pt x="453799" y="1086"/>
                  <a:pt x="453799" y="1345"/>
                </a:cubicBezTo>
                <a:lnTo>
                  <a:pt x="453799" y="21572"/>
                </a:lnTo>
                <a:cubicBezTo>
                  <a:pt x="453799" y="21882"/>
                  <a:pt x="453695" y="22141"/>
                  <a:pt x="453488" y="22296"/>
                </a:cubicBezTo>
                <a:cubicBezTo>
                  <a:pt x="453281" y="22451"/>
                  <a:pt x="453074" y="22555"/>
                  <a:pt x="452816" y="22555"/>
                </a:cubicBezTo>
                <a:cubicBezTo>
                  <a:pt x="452661" y="22555"/>
                  <a:pt x="452557" y="22503"/>
                  <a:pt x="452402" y="22451"/>
                </a:cubicBezTo>
                <a:cubicBezTo>
                  <a:pt x="452247" y="22399"/>
                  <a:pt x="452143" y="22296"/>
                  <a:pt x="452040" y="22193"/>
                </a:cubicBezTo>
                <a:lnTo>
                  <a:pt x="438488" y="3931"/>
                </a:lnTo>
                <a:lnTo>
                  <a:pt x="438488" y="21675"/>
                </a:lnTo>
                <a:cubicBezTo>
                  <a:pt x="438488" y="21934"/>
                  <a:pt x="438384" y="22141"/>
                  <a:pt x="438229" y="22296"/>
                </a:cubicBezTo>
                <a:cubicBezTo>
                  <a:pt x="438074" y="22451"/>
                  <a:pt x="437867" y="22555"/>
                  <a:pt x="437608" y="22555"/>
                </a:cubicBezTo>
                <a:cubicBezTo>
                  <a:pt x="437298" y="22555"/>
                  <a:pt x="437091" y="22451"/>
                  <a:pt x="436936" y="22296"/>
                </a:cubicBezTo>
                <a:cubicBezTo>
                  <a:pt x="436781" y="22089"/>
                  <a:pt x="436677" y="21934"/>
                  <a:pt x="436677" y="21675"/>
                </a:cubicBezTo>
                <a:lnTo>
                  <a:pt x="436677" y="1345"/>
                </a:lnTo>
                <a:cubicBezTo>
                  <a:pt x="436677" y="1034"/>
                  <a:pt x="436729" y="776"/>
                  <a:pt x="436936" y="621"/>
                </a:cubicBezTo>
                <a:cubicBezTo>
                  <a:pt x="437091" y="465"/>
                  <a:pt x="437349" y="362"/>
                  <a:pt x="437556" y="362"/>
                </a:cubicBezTo>
                <a:close/>
                <a:moveTo>
                  <a:pt x="405538" y="362"/>
                </a:moveTo>
                <a:cubicBezTo>
                  <a:pt x="405796" y="362"/>
                  <a:pt x="406055" y="465"/>
                  <a:pt x="406210" y="672"/>
                </a:cubicBezTo>
                <a:cubicBezTo>
                  <a:pt x="406417" y="828"/>
                  <a:pt x="406520" y="1086"/>
                  <a:pt x="406520" y="1345"/>
                </a:cubicBezTo>
                <a:lnTo>
                  <a:pt x="406520" y="21468"/>
                </a:lnTo>
                <a:cubicBezTo>
                  <a:pt x="406520" y="21727"/>
                  <a:pt x="406417" y="21934"/>
                  <a:pt x="406210" y="22141"/>
                </a:cubicBezTo>
                <a:cubicBezTo>
                  <a:pt x="406003" y="22296"/>
                  <a:pt x="405796" y="22399"/>
                  <a:pt x="405538" y="22399"/>
                </a:cubicBezTo>
                <a:cubicBezTo>
                  <a:pt x="405227" y="22399"/>
                  <a:pt x="404969" y="22348"/>
                  <a:pt x="404814" y="22141"/>
                </a:cubicBezTo>
                <a:cubicBezTo>
                  <a:pt x="404658" y="21986"/>
                  <a:pt x="404555" y="21727"/>
                  <a:pt x="404555" y="21468"/>
                </a:cubicBezTo>
                <a:lnTo>
                  <a:pt x="404555" y="1345"/>
                </a:lnTo>
                <a:cubicBezTo>
                  <a:pt x="404555" y="1086"/>
                  <a:pt x="404606" y="879"/>
                  <a:pt x="404814" y="672"/>
                </a:cubicBezTo>
                <a:cubicBezTo>
                  <a:pt x="405020" y="465"/>
                  <a:pt x="405227" y="362"/>
                  <a:pt x="405538" y="362"/>
                </a:cubicBezTo>
                <a:close/>
                <a:moveTo>
                  <a:pt x="365605" y="362"/>
                </a:moveTo>
                <a:lnTo>
                  <a:pt x="377192" y="362"/>
                </a:lnTo>
                <a:cubicBezTo>
                  <a:pt x="377450" y="362"/>
                  <a:pt x="377657" y="465"/>
                  <a:pt x="377864" y="621"/>
                </a:cubicBezTo>
                <a:cubicBezTo>
                  <a:pt x="378020" y="776"/>
                  <a:pt x="378123" y="1034"/>
                  <a:pt x="378123" y="1293"/>
                </a:cubicBezTo>
                <a:cubicBezTo>
                  <a:pt x="378123" y="1552"/>
                  <a:pt x="378071" y="1810"/>
                  <a:pt x="377864" y="1966"/>
                </a:cubicBezTo>
                <a:cubicBezTo>
                  <a:pt x="377657" y="2121"/>
                  <a:pt x="377450" y="2224"/>
                  <a:pt x="377192" y="2224"/>
                </a:cubicBezTo>
                <a:lnTo>
                  <a:pt x="366640" y="2224"/>
                </a:lnTo>
                <a:lnTo>
                  <a:pt x="366640" y="10139"/>
                </a:lnTo>
                <a:lnTo>
                  <a:pt x="375744" y="10139"/>
                </a:lnTo>
                <a:cubicBezTo>
                  <a:pt x="376002" y="10139"/>
                  <a:pt x="376209" y="10191"/>
                  <a:pt x="376416" y="10398"/>
                </a:cubicBezTo>
                <a:cubicBezTo>
                  <a:pt x="376571" y="10605"/>
                  <a:pt x="376675" y="10812"/>
                  <a:pt x="376675" y="11070"/>
                </a:cubicBezTo>
                <a:cubicBezTo>
                  <a:pt x="376675" y="11329"/>
                  <a:pt x="376623" y="11588"/>
                  <a:pt x="376416" y="11743"/>
                </a:cubicBezTo>
                <a:cubicBezTo>
                  <a:pt x="376209" y="11898"/>
                  <a:pt x="376002" y="12001"/>
                  <a:pt x="375744" y="12001"/>
                </a:cubicBezTo>
                <a:lnTo>
                  <a:pt x="366640" y="12001"/>
                </a:lnTo>
                <a:lnTo>
                  <a:pt x="366640" y="20589"/>
                </a:lnTo>
                <a:lnTo>
                  <a:pt x="377192" y="20589"/>
                </a:lnTo>
                <a:cubicBezTo>
                  <a:pt x="377450" y="20589"/>
                  <a:pt x="377657" y="20641"/>
                  <a:pt x="377864" y="20847"/>
                </a:cubicBezTo>
                <a:cubicBezTo>
                  <a:pt x="378020" y="21054"/>
                  <a:pt x="378123" y="21261"/>
                  <a:pt x="378123" y="21520"/>
                </a:cubicBezTo>
                <a:cubicBezTo>
                  <a:pt x="378123" y="21779"/>
                  <a:pt x="378071" y="22037"/>
                  <a:pt x="377864" y="22193"/>
                </a:cubicBezTo>
                <a:cubicBezTo>
                  <a:pt x="377657" y="22348"/>
                  <a:pt x="377450" y="22451"/>
                  <a:pt x="377192" y="22451"/>
                </a:cubicBezTo>
                <a:lnTo>
                  <a:pt x="365605" y="22451"/>
                </a:lnTo>
                <a:cubicBezTo>
                  <a:pt x="365346" y="22451"/>
                  <a:pt x="365139" y="22399"/>
                  <a:pt x="364933" y="22193"/>
                </a:cubicBezTo>
                <a:cubicBezTo>
                  <a:pt x="364778" y="21986"/>
                  <a:pt x="364674" y="21779"/>
                  <a:pt x="364674" y="21520"/>
                </a:cubicBezTo>
                <a:lnTo>
                  <a:pt x="364674" y="1293"/>
                </a:lnTo>
                <a:cubicBezTo>
                  <a:pt x="364674" y="1034"/>
                  <a:pt x="364726" y="828"/>
                  <a:pt x="364933" y="621"/>
                </a:cubicBezTo>
                <a:cubicBezTo>
                  <a:pt x="365139" y="465"/>
                  <a:pt x="365346" y="362"/>
                  <a:pt x="365605" y="362"/>
                </a:cubicBezTo>
                <a:close/>
                <a:moveTo>
                  <a:pt x="272910" y="362"/>
                </a:moveTo>
                <a:lnTo>
                  <a:pt x="284393" y="362"/>
                </a:lnTo>
                <a:cubicBezTo>
                  <a:pt x="284652" y="362"/>
                  <a:pt x="284910" y="465"/>
                  <a:pt x="285014" y="621"/>
                </a:cubicBezTo>
                <a:cubicBezTo>
                  <a:pt x="285169" y="776"/>
                  <a:pt x="285272" y="1034"/>
                  <a:pt x="285272" y="1293"/>
                </a:cubicBezTo>
                <a:cubicBezTo>
                  <a:pt x="285272" y="1552"/>
                  <a:pt x="285169" y="1810"/>
                  <a:pt x="285014" y="1966"/>
                </a:cubicBezTo>
                <a:cubicBezTo>
                  <a:pt x="284859" y="2121"/>
                  <a:pt x="284600" y="2224"/>
                  <a:pt x="284341" y="2224"/>
                </a:cubicBezTo>
                <a:lnTo>
                  <a:pt x="273841" y="2224"/>
                </a:lnTo>
                <a:lnTo>
                  <a:pt x="273841" y="10139"/>
                </a:lnTo>
                <a:lnTo>
                  <a:pt x="282945" y="10139"/>
                </a:lnTo>
                <a:cubicBezTo>
                  <a:pt x="283203" y="10139"/>
                  <a:pt x="283462" y="10243"/>
                  <a:pt x="283617" y="10398"/>
                </a:cubicBezTo>
                <a:cubicBezTo>
                  <a:pt x="283772" y="10605"/>
                  <a:pt x="283876" y="10812"/>
                  <a:pt x="283876" y="11070"/>
                </a:cubicBezTo>
                <a:cubicBezTo>
                  <a:pt x="283876" y="11329"/>
                  <a:pt x="283772" y="11588"/>
                  <a:pt x="283617" y="11743"/>
                </a:cubicBezTo>
                <a:cubicBezTo>
                  <a:pt x="283462" y="11898"/>
                  <a:pt x="283203" y="12001"/>
                  <a:pt x="282945" y="12001"/>
                </a:cubicBezTo>
                <a:lnTo>
                  <a:pt x="273841" y="12001"/>
                </a:lnTo>
                <a:lnTo>
                  <a:pt x="273841" y="21520"/>
                </a:lnTo>
                <a:cubicBezTo>
                  <a:pt x="273841" y="21779"/>
                  <a:pt x="273737" y="21986"/>
                  <a:pt x="273582" y="22193"/>
                </a:cubicBezTo>
                <a:cubicBezTo>
                  <a:pt x="273427" y="22348"/>
                  <a:pt x="273168" y="22451"/>
                  <a:pt x="272910" y="22451"/>
                </a:cubicBezTo>
                <a:cubicBezTo>
                  <a:pt x="272599" y="22451"/>
                  <a:pt x="272341" y="22399"/>
                  <a:pt x="272186" y="22193"/>
                </a:cubicBezTo>
                <a:cubicBezTo>
                  <a:pt x="272030" y="21986"/>
                  <a:pt x="271927" y="21779"/>
                  <a:pt x="271927" y="21520"/>
                </a:cubicBezTo>
                <a:lnTo>
                  <a:pt x="271927" y="1293"/>
                </a:lnTo>
                <a:cubicBezTo>
                  <a:pt x="271927" y="1034"/>
                  <a:pt x="272030" y="828"/>
                  <a:pt x="272237" y="621"/>
                </a:cubicBezTo>
                <a:cubicBezTo>
                  <a:pt x="272444" y="465"/>
                  <a:pt x="272651" y="362"/>
                  <a:pt x="272910" y="362"/>
                </a:cubicBezTo>
                <a:close/>
                <a:moveTo>
                  <a:pt x="246270" y="362"/>
                </a:moveTo>
                <a:lnTo>
                  <a:pt x="257495" y="362"/>
                </a:lnTo>
                <a:cubicBezTo>
                  <a:pt x="257857" y="362"/>
                  <a:pt x="258167" y="517"/>
                  <a:pt x="258426" y="724"/>
                </a:cubicBezTo>
                <a:cubicBezTo>
                  <a:pt x="258685" y="931"/>
                  <a:pt x="258788" y="1241"/>
                  <a:pt x="258788" y="1604"/>
                </a:cubicBezTo>
                <a:cubicBezTo>
                  <a:pt x="258788" y="1966"/>
                  <a:pt x="258685" y="2276"/>
                  <a:pt x="258426" y="2483"/>
                </a:cubicBezTo>
                <a:cubicBezTo>
                  <a:pt x="258167" y="2690"/>
                  <a:pt x="257857" y="2793"/>
                  <a:pt x="257495" y="2793"/>
                </a:cubicBezTo>
                <a:lnTo>
                  <a:pt x="257495" y="2845"/>
                </a:lnTo>
                <a:lnTo>
                  <a:pt x="247615" y="2845"/>
                </a:lnTo>
                <a:lnTo>
                  <a:pt x="247615" y="9932"/>
                </a:lnTo>
                <a:lnTo>
                  <a:pt x="256099" y="9932"/>
                </a:lnTo>
                <a:cubicBezTo>
                  <a:pt x="256461" y="9932"/>
                  <a:pt x="256771" y="10087"/>
                  <a:pt x="257030" y="10294"/>
                </a:cubicBezTo>
                <a:cubicBezTo>
                  <a:pt x="257288" y="10501"/>
                  <a:pt x="257392" y="10812"/>
                  <a:pt x="257392" y="11174"/>
                </a:cubicBezTo>
                <a:cubicBezTo>
                  <a:pt x="257392" y="11536"/>
                  <a:pt x="257288" y="11846"/>
                  <a:pt x="257030" y="12053"/>
                </a:cubicBezTo>
                <a:cubicBezTo>
                  <a:pt x="256771" y="12260"/>
                  <a:pt x="256461" y="12364"/>
                  <a:pt x="256099" y="12364"/>
                </a:cubicBezTo>
                <a:lnTo>
                  <a:pt x="247615" y="12364"/>
                </a:lnTo>
                <a:lnTo>
                  <a:pt x="247615" y="20020"/>
                </a:lnTo>
                <a:lnTo>
                  <a:pt x="257495" y="20020"/>
                </a:lnTo>
                <a:cubicBezTo>
                  <a:pt x="257857" y="20020"/>
                  <a:pt x="258167" y="20123"/>
                  <a:pt x="258426" y="20382"/>
                </a:cubicBezTo>
                <a:cubicBezTo>
                  <a:pt x="258685" y="20589"/>
                  <a:pt x="258788" y="20899"/>
                  <a:pt x="258788" y="21210"/>
                </a:cubicBezTo>
                <a:cubicBezTo>
                  <a:pt x="258788" y="21572"/>
                  <a:pt x="258685" y="21882"/>
                  <a:pt x="258426" y="22089"/>
                </a:cubicBezTo>
                <a:cubicBezTo>
                  <a:pt x="258167" y="22348"/>
                  <a:pt x="257857" y="22451"/>
                  <a:pt x="257495" y="22451"/>
                </a:cubicBezTo>
                <a:lnTo>
                  <a:pt x="246270" y="22451"/>
                </a:lnTo>
                <a:cubicBezTo>
                  <a:pt x="245908" y="22451"/>
                  <a:pt x="245650" y="22348"/>
                  <a:pt x="245391" y="22089"/>
                </a:cubicBezTo>
                <a:cubicBezTo>
                  <a:pt x="245133" y="21830"/>
                  <a:pt x="245029" y="21520"/>
                  <a:pt x="245029" y="21158"/>
                </a:cubicBezTo>
                <a:lnTo>
                  <a:pt x="245029" y="1604"/>
                </a:lnTo>
                <a:cubicBezTo>
                  <a:pt x="245029" y="1241"/>
                  <a:pt x="245133" y="983"/>
                  <a:pt x="245391" y="724"/>
                </a:cubicBezTo>
                <a:cubicBezTo>
                  <a:pt x="245598" y="465"/>
                  <a:pt x="245908" y="362"/>
                  <a:pt x="246270" y="362"/>
                </a:cubicBezTo>
                <a:close/>
                <a:moveTo>
                  <a:pt x="202665" y="362"/>
                </a:moveTo>
                <a:cubicBezTo>
                  <a:pt x="202975" y="362"/>
                  <a:pt x="203286" y="465"/>
                  <a:pt x="203544" y="724"/>
                </a:cubicBezTo>
                <a:cubicBezTo>
                  <a:pt x="203803" y="983"/>
                  <a:pt x="203958" y="1293"/>
                  <a:pt x="203958" y="1655"/>
                </a:cubicBezTo>
                <a:lnTo>
                  <a:pt x="203958" y="14174"/>
                </a:lnTo>
                <a:cubicBezTo>
                  <a:pt x="203958" y="15364"/>
                  <a:pt x="204217" y="16399"/>
                  <a:pt x="204734" y="17278"/>
                </a:cubicBezTo>
                <a:cubicBezTo>
                  <a:pt x="205251" y="18157"/>
                  <a:pt x="205976" y="18882"/>
                  <a:pt x="206855" y="19399"/>
                </a:cubicBezTo>
                <a:cubicBezTo>
                  <a:pt x="207734" y="19916"/>
                  <a:pt x="208717" y="20175"/>
                  <a:pt x="209751" y="20175"/>
                </a:cubicBezTo>
                <a:cubicBezTo>
                  <a:pt x="210786" y="20175"/>
                  <a:pt x="211769" y="19916"/>
                  <a:pt x="212700" y="19399"/>
                </a:cubicBezTo>
                <a:cubicBezTo>
                  <a:pt x="213579" y="18882"/>
                  <a:pt x="214303" y="18209"/>
                  <a:pt x="214872" y="17278"/>
                </a:cubicBezTo>
                <a:cubicBezTo>
                  <a:pt x="215441" y="16347"/>
                  <a:pt x="215700" y="15312"/>
                  <a:pt x="215700" y="14174"/>
                </a:cubicBezTo>
                <a:lnTo>
                  <a:pt x="215700" y="1655"/>
                </a:lnTo>
                <a:cubicBezTo>
                  <a:pt x="215700" y="1293"/>
                  <a:pt x="215803" y="983"/>
                  <a:pt x="216011" y="724"/>
                </a:cubicBezTo>
                <a:cubicBezTo>
                  <a:pt x="216217" y="465"/>
                  <a:pt x="216528" y="362"/>
                  <a:pt x="216890" y="362"/>
                </a:cubicBezTo>
                <a:cubicBezTo>
                  <a:pt x="217252" y="362"/>
                  <a:pt x="217511" y="465"/>
                  <a:pt x="217821" y="724"/>
                </a:cubicBezTo>
                <a:cubicBezTo>
                  <a:pt x="218079" y="983"/>
                  <a:pt x="218183" y="1293"/>
                  <a:pt x="218183" y="1655"/>
                </a:cubicBezTo>
                <a:lnTo>
                  <a:pt x="218183" y="14174"/>
                </a:lnTo>
                <a:cubicBezTo>
                  <a:pt x="218183" y="15778"/>
                  <a:pt x="217769" y="17226"/>
                  <a:pt x="217045" y="18520"/>
                </a:cubicBezTo>
                <a:cubicBezTo>
                  <a:pt x="216321" y="19813"/>
                  <a:pt x="215286" y="20847"/>
                  <a:pt x="214045" y="21572"/>
                </a:cubicBezTo>
                <a:cubicBezTo>
                  <a:pt x="212804" y="22348"/>
                  <a:pt x="211355" y="22710"/>
                  <a:pt x="209751" y="22710"/>
                </a:cubicBezTo>
                <a:cubicBezTo>
                  <a:pt x="208148" y="22710"/>
                  <a:pt x="206700" y="22296"/>
                  <a:pt x="205407" y="21572"/>
                </a:cubicBezTo>
                <a:cubicBezTo>
                  <a:pt x="204165" y="20796"/>
                  <a:pt x="203131" y="19813"/>
                  <a:pt x="202406" y="18520"/>
                </a:cubicBezTo>
                <a:cubicBezTo>
                  <a:pt x="201682" y="17226"/>
                  <a:pt x="201320" y="15778"/>
                  <a:pt x="201320" y="14174"/>
                </a:cubicBezTo>
                <a:lnTo>
                  <a:pt x="201320" y="1655"/>
                </a:lnTo>
                <a:cubicBezTo>
                  <a:pt x="201320" y="1293"/>
                  <a:pt x="201424" y="983"/>
                  <a:pt x="201682" y="724"/>
                </a:cubicBezTo>
                <a:cubicBezTo>
                  <a:pt x="201941" y="465"/>
                  <a:pt x="202251" y="362"/>
                  <a:pt x="202665" y="362"/>
                </a:cubicBezTo>
                <a:close/>
                <a:moveTo>
                  <a:pt x="181458" y="362"/>
                </a:moveTo>
                <a:lnTo>
                  <a:pt x="196148" y="362"/>
                </a:lnTo>
                <a:cubicBezTo>
                  <a:pt x="196510" y="362"/>
                  <a:pt x="196820" y="465"/>
                  <a:pt x="197027" y="672"/>
                </a:cubicBezTo>
                <a:cubicBezTo>
                  <a:pt x="197286" y="879"/>
                  <a:pt x="197389" y="1190"/>
                  <a:pt x="197389" y="1552"/>
                </a:cubicBezTo>
                <a:cubicBezTo>
                  <a:pt x="197389" y="1914"/>
                  <a:pt x="197286" y="2224"/>
                  <a:pt x="197027" y="2431"/>
                </a:cubicBezTo>
                <a:cubicBezTo>
                  <a:pt x="196769" y="2638"/>
                  <a:pt x="196458" y="2742"/>
                  <a:pt x="196096" y="2742"/>
                </a:cubicBezTo>
                <a:lnTo>
                  <a:pt x="190096" y="2742"/>
                </a:lnTo>
                <a:lnTo>
                  <a:pt x="190096" y="21158"/>
                </a:lnTo>
                <a:cubicBezTo>
                  <a:pt x="190096" y="21520"/>
                  <a:pt x="189992" y="21830"/>
                  <a:pt x="189734" y="22089"/>
                </a:cubicBezTo>
                <a:cubicBezTo>
                  <a:pt x="189475" y="22348"/>
                  <a:pt x="189165" y="22451"/>
                  <a:pt x="188751" y="22451"/>
                </a:cubicBezTo>
                <a:cubicBezTo>
                  <a:pt x="188389" y="22451"/>
                  <a:pt x="188079" y="22348"/>
                  <a:pt x="187820" y="22089"/>
                </a:cubicBezTo>
                <a:cubicBezTo>
                  <a:pt x="187561" y="21830"/>
                  <a:pt x="187458" y="21520"/>
                  <a:pt x="187458" y="21158"/>
                </a:cubicBezTo>
                <a:lnTo>
                  <a:pt x="187458" y="2742"/>
                </a:lnTo>
                <a:lnTo>
                  <a:pt x="181458" y="2742"/>
                </a:lnTo>
                <a:cubicBezTo>
                  <a:pt x="181096" y="2742"/>
                  <a:pt x="180837" y="2638"/>
                  <a:pt x="180578" y="2431"/>
                </a:cubicBezTo>
                <a:cubicBezTo>
                  <a:pt x="180320" y="2173"/>
                  <a:pt x="180216" y="1914"/>
                  <a:pt x="180216" y="1552"/>
                </a:cubicBezTo>
                <a:cubicBezTo>
                  <a:pt x="180216" y="1190"/>
                  <a:pt x="180320" y="879"/>
                  <a:pt x="180578" y="672"/>
                </a:cubicBezTo>
                <a:cubicBezTo>
                  <a:pt x="180785" y="465"/>
                  <a:pt x="181096" y="362"/>
                  <a:pt x="181458" y="362"/>
                </a:cubicBezTo>
                <a:close/>
                <a:moveTo>
                  <a:pt x="168422" y="362"/>
                </a:moveTo>
                <a:cubicBezTo>
                  <a:pt x="168784" y="362"/>
                  <a:pt x="169095" y="465"/>
                  <a:pt x="169353" y="724"/>
                </a:cubicBezTo>
                <a:cubicBezTo>
                  <a:pt x="169612" y="931"/>
                  <a:pt x="169715" y="1241"/>
                  <a:pt x="169715" y="1604"/>
                </a:cubicBezTo>
                <a:lnTo>
                  <a:pt x="169715" y="19968"/>
                </a:lnTo>
                <a:lnTo>
                  <a:pt x="179285" y="19968"/>
                </a:lnTo>
                <a:cubicBezTo>
                  <a:pt x="179647" y="19968"/>
                  <a:pt x="179905" y="20123"/>
                  <a:pt x="180216" y="20330"/>
                </a:cubicBezTo>
                <a:cubicBezTo>
                  <a:pt x="180475" y="20537"/>
                  <a:pt x="180578" y="20847"/>
                  <a:pt x="180578" y="21210"/>
                </a:cubicBezTo>
                <a:cubicBezTo>
                  <a:pt x="180578" y="21572"/>
                  <a:pt x="180475" y="21882"/>
                  <a:pt x="180216" y="22089"/>
                </a:cubicBezTo>
                <a:cubicBezTo>
                  <a:pt x="179957" y="22348"/>
                  <a:pt x="179647" y="22451"/>
                  <a:pt x="179285" y="22451"/>
                </a:cubicBezTo>
                <a:lnTo>
                  <a:pt x="168370" y="22451"/>
                </a:lnTo>
                <a:cubicBezTo>
                  <a:pt x="168008" y="22451"/>
                  <a:pt x="167750" y="22348"/>
                  <a:pt x="167491" y="22089"/>
                </a:cubicBezTo>
                <a:cubicBezTo>
                  <a:pt x="167233" y="21830"/>
                  <a:pt x="167129" y="21520"/>
                  <a:pt x="167129" y="21158"/>
                </a:cubicBezTo>
                <a:lnTo>
                  <a:pt x="167129" y="1604"/>
                </a:lnTo>
                <a:cubicBezTo>
                  <a:pt x="167129" y="1241"/>
                  <a:pt x="167233" y="983"/>
                  <a:pt x="167491" y="724"/>
                </a:cubicBezTo>
                <a:cubicBezTo>
                  <a:pt x="167750" y="465"/>
                  <a:pt x="168060" y="362"/>
                  <a:pt x="168422" y="362"/>
                </a:cubicBezTo>
                <a:close/>
                <a:moveTo>
                  <a:pt x="146024" y="362"/>
                </a:moveTo>
                <a:cubicBezTo>
                  <a:pt x="146334" y="362"/>
                  <a:pt x="146645" y="465"/>
                  <a:pt x="146903" y="724"/>
                </a:cubicBezTo>
                <a:cubicBezTo>
                  <a:pt x="147162" y="983"/>
                  <a:pt x="147317" y="1293"/>
                  <a:pt x="147317" y="1655"/>
                </a:cubicBezTo>
                <a:lnTo>
                  <a:pt x="147317" y="14174"/>
                </a:lnTo>
                <a:cubicBezTo>
                  <a:pt x="147317" y="15364"/>
                  <a:pt x="147576" y="16399"/>
                  <a:pt x="148093" y="17278"/>
                </a:cubicBezTo>
                <a:cubicBezTo>
                  <a:pt x="148610" y="18157"/>
                  <a:pt x="149335" y="18882"/>
                  <a:pt x="150214" y="19399"/>
                </a:cubicBezTo>
                <a:cubicBezTo>
                  <a:pt x="151145" y="19916"/>
                  <a:pt x="152128" y="20175"/>
                  <a:pt x="153162" y="20175"/>
                </a:cubicBezTo>
                <a:cubicBezTo>
                  <a:pt x="154197" y="20175"/>
                  <a:pt x="155180" y="19916"/>
                  <a:pt x="156111" y="19399"/>
                </a:cubicBezTo>
                <a:cubicBezTo>
                  <a:pt x="156990" y="18882"/>
                  <a:pt x="157714" y="18209"/>
                  <a:pt x="158283" y="17278"/>
                </a:cubicBezTo>
                <a:cubicBezTo>
                  <a:pt x="158852" y="16347"/>
                  <a:pt x="159111" y="15312"/>
                  <a:pt x="159111" y="14174"/>
                </a:cubicBezTo>
                <a:lnTo>
                  <a:pt x="159111" y="1655"/>
                </a:lnTo>
                <a:cubicBezTo>
                  <a:pt x="159111" y="1293"/>
                  <a:pt x="159214" y="983"/>
                  <a:pt x="159421" y="724"/>
                </a:cubicBezTo>
                <a:cubicBezTo>
                  <a:pt x="159628" y="465"/>
                  <a:pt x="159938" y="362"/>
                  <a:pt x="160301" y="362"/>
                </a:cubicBezTo>
                <a:cubicBezTo>
                  <a:pt x="160663" y="362"/>
                  <a:pt x="160973" y="465"/>
                  <a:pt x="161180" y="724"/>
                </a:cubicBezTo>
                <a:cubicBezTo>
                  <a:pt x="161439" y="983"/>
                  <a:pt x="161542" y="1293"/>
                  <a:pt x="161542" y="1655"/>
                </a:cubicBezTo>
                <a:lnTo>
                  <a:pt x="161542" y="14174"/>
                </a:lnTo>
                <a:cubicBezTo>
                  <a:pt x="161542" y="15778"/>
                  <a:pt x="161128" y="17226"/>
                  <a:pt x="160404" y="18520"/>
                </a:cubicBezTo>
                <a:cubicBezTo>
                  <a:pt x="159680" y="19813"/>
                  <a:pt x="158645" y="20847"/>
                  <a:pt x="157404" y="21572"/>
                </a:cubicBezTo>
                <a:cubicBezTo>
                  <a:pt x="156163" y="22348"/>
                  <a:pt x="154714" y="22710"/>
                  <a:pt x="153110" y="22710"/>
                </a:cubicBezTo>
                <a:cubicBezTo>
                  <a:pt x="151507" y="22710"/>
                  <a:pt x="150059" y="22296"/>
                  <a:pt x="148766" y="21572"/>
                </a:cubicBezTo>
                <a:cubicBezTo>
                  <a:pt x="147524" y="20796"/>
                  <a:pt x="146490" y="19813"/>
                  <a:pt x="145765" y="18520"/>
                </a:cubicBezTo>
                <a:cubicBezTo>
                  <a:pt x="145041" y="17226"/>
                  <a:pt x="144679" y="15778"/>
                  <a:pt x="144679" y="14174"/>
                </a:cubicBezTo>
                <a:lnTo>
                  <a:pt x="144679" y="1655"/>
                </a:lnTo>
                <a:cubicBezTo>
                  <a:pt x="144679" y="1293"/>
                  <a:pt x="144783" y="983"/>
                  <a:pt x="145041" y="724"/>
                </a:cubicBezTo>
                <a:cubicBezTo>
                  <a:pt x="145300" y="465"/>
                  <a:pt x="145610" y="362"/>
                  <a:pt x="146024" y="362"/>
                </a:cubicBezTo>
                <a:close/>
                <a:moveTo>
                  <a:pt x="95849" y="362"/>
                </a:moveTo>
                <a:lnTo>
                  <a:pt x="110540" y="362"/>
                </a:lnTo>
                <a:cubicBezTo>
                  <a:pt x="110902" y="362"/>
                  <a:pt x="111212" y="465"/>
                  <a:pt x="111419" y="672"/>
                </a:cubicBezTo>
                <a:cubicBezTo>
                  <a:pt x="111678" y="879"/>
                  <a:pt x="111781" y="1190"/>
                  <a:pt x="111781" y="1552"/>
                </a:cubicBezTo>
                <a:cubicBezTo>
                  <a:pt x="111781" y="1914"/>
                  <a:pt x="111678" y="2224"/>
                  <a:pt x="111419" y="2431"/>
                </a:cubicBezTo>
                <a:cubicBezTo>
                  <a:pt x="111161" y="2638"/>
                  <a:pt x="110850" y="2742"/>
                  <a:pt x="110488" y="2742"/>
                </a:cubicBezTo>
                <a:lnTo>
                  <a:pt x="104488" y="2742"/>
                </a:lnTo>
                <a:lnTo>
                  <a:pt x="104488" y="21158"/>
                </a:lnTo>
                <a:cubicBezTo>
                  <a:pt x="104488" y="21520"/>
                  <a:pt x="104384" y="21830"/>
                  <a:pt x="104126" y="22089"/>
                </a:cubicBezTo>
                <a:cubicBezTo>
                  <a:pt x="103867" y="22348"/>
                  <a:pt x="103557" y="22451"/>
                  <a:pt x="103143" y="22451"/>
                </a:cubicBezTo>
                <a:cubicBezTo>
                  <a:pt x="102781" y="22451"/>
                  <a:pt x="102471" y="22348"/>
                  <a:pt x="102212" y="22089"/>
                </a:cubicBezTo>
                <a:cubicBezTo>
                  <a:pt x="101953" y="21830"/>
                  <a:pt x="101850" y="21520"/>
                  <a:pt x="101850" y="21158"/>
                </a:cubicBezTo>
                <a:lnTo>
                  <a:pt x="101850" y="2742"/>
                </a:lnTo>
                <a:lnTo>
                  <a:pt x="95849" y="2742"/>
                </a:lnTo>
                <a:cubicBezTo>
                  <a:pt x="95488" y="2742"/>
                  <a:pt x="95229" y="2638"/>
                  <a:pt x="94970" y="2431"/>
                </a:cubicBezTo>
                <a:cubicBezTo>
                  <a:pt x="94712" y="2173"/>
                  <a:pt x="94608" y="1914"/>
                  <a:pt x="94608" y="1552"/>
                </a:cubicBezTo>
                <a:cubicBezTo>
                  <a:pt x="94608" y="1190"/>
                  <a:pt x="94712" y="879"/>
                  <a:pt x="94970" y="672"/>
                </a:cubicBezTo>
                <a:cubicBezTo>
                  <a:pt x="95177" y="465"/>
                  <a:pt x="95488" y="362"/>
                  <a:pt x="95849" y="362"/>
                </a:cubicBezTo>
                <a:close/>
                <a:moveTo>
                  <a:pt x="79608" y="362"/>
                </a:moveTo>
                <a:lnTo>
                  <a:pt x="90832" y="362"/>
                </a:lnTo>
                <a:cubicBezTo>
                  <a:pt x="91194" y="362"/>
                  <a:pt x="91505" y="517"/>
                  <a:pt x="91763" y="724"/>
                </a:cubicBezTo>
                <a:cubicBezTo>
                  <a:pt x="92022" y="931"/>
                  <a:pt x="92125" y="1241"/>
                  <a:pt x="92125" y="1604"/>
                </a:cubicBezTo>
                <a:cubicBezTo>
                  <a:pt x="92125" y="1966"/>
                  <a:pt x="92022" y="2276"/>
                  <a:pt x="91763" y="2483"/>
                </a:cubicBezTo>
                <a:cubicBezTo>
                  <a:pt x="91505" y="2690"/>
                  <a:pt x="91194" y="2793"/>
                  <a:pt x="90832" y="2793"/>
                </a:cubicBezTo>
                <a:lnTo>
                  <a:pt x="90832" y="2845"/>
                </a:lnTo>
                <a:lnTo>
                  <a:pt x="80952" y="2845"/>
                </a:lnTo>
                <a:lnTo>
                  <a:pt x="80952" y="9932"/>
                </a:lnTo>
                <a:lnTo>
                  <a:pt x="89436" y="9932"/>
                </a:lnTo>
                <a:cubicBezTo>
                  <a:pt x="89798" y="9932"/>
                  <a:pt x="90108" y="10087"/>
                  <a:pt x="90367" y="10294"/>
                </a:cubicBezTo>
                <a:cubicBezTo>
                  <a:pt x="90626" y="10501"/>
                  <a:pt x="90729" y="10812"/>
                  <a:pt x="90729" y="11174"/>
                </a:cubicBezTo>
                <a:cubicBezTo>
                  <a:pt x="90729" y="11536"/>
                  <a:pt x="90626" y="11846"/>
                  <a:pt x="90367" y="12053"/>
                </a:cubicBezTo>
                <a:cubicBezTo>
                  <a:pt x="90108" y="12260"/>
                  <a:pt x="89798" y="12364"/>
                  <a:pt x="89436" y="12364"/>
                </a:cubicBezTo>
                <a:lnTo>
                  <a:pt x="80952" y="12364"/>
                </a:lnTo>
                <a:lnTo>
                  <a:pt x="80952" y="20020"/>
                </a:lnTo>
                <a:lnTo>
                  <a:pt x="90832" y="20020"/>
                </a:lnTo>
                <a:cubicBezTo>
                  <a:pt x="91194" y="20020"/>
                  <a:pt x="91505" y="20123"/>
                  <a:pt x="91763" y="20382"/>
                </a:cubicBezTo>
                <a:cubicBezTo>
                  <a:pt x="92022" y="20589"/>
                  <a:pt x="92125" y="20899"/>
                  <a:pt x="92125" y="21210"/>
                </a:cubicBezTo>
                <a:cubicBezTo>
                  <a:pt x="92125" y="21572"/>
                  <a:pt x="92022" y="21882"/>
                  <a:pt x="91763" y="22089"/>
                </a:cubicBezTo>
                <a:cubicBezTo>
                  <a:pt x="91505" y="22348"/>
                  <a:pt x="91194" y="22451"/>
                  <a:pt x="90832" y="22451"/>
                </a:cubicBezTo>
                <a:lnTo>
                  <a:pt x="79608" y="22451"/>
                </a:lnTo>
                <a:cubicBezTo>
                  <a:pt x="79246" y="22451"/>
                  <a:pt x="78987" y="22348"/>
                  <a:pt x="78728" y="22089"/>
                </a:cubicBezTo>
                <a:cubicBezTo>
                  <a:pt x="78470" y="21830"/>
                  <a:pt x="78366" y="21520"/>
                  <a:pt x="78366" y="21158"/>
                </a:cubicBezTo>
                <a:lnTo>
                  <a:pt x="78366" y="1604"/>
                </a:lnTo>
                <a:cubicBezTo>
                  <a:pt x="78366" y="1241"/>
                  <a:pt x="78470" y="983"/>
                  <a:pt x="78728" y="724"/>
                </a:cubicBezTo>
                <a:cubicBezTo>
                  <a:pt x="78935" y="465"/>
                  <a:pt x="79246" y="362"/>
                  <a:pt x="79608" y="362"/>
                </a:cubicBezTo>
                <a:close/>
                <a:moveTo>
                  <a:pt x="61606" y="362"/>
                </a:moveTo>
                <a:lnTo>
                  <a:pt x="72831" y="362"/>
                </a:lnTo>
                <a:cubicBezTo>
                  <a:pt x="73193" y="362"/>
                  <a:pt x="73504" y="517"/>
                  <a:pt x="73762" y="724"/>
                </a:cubicBezTo>
                <a:cubicBezTo>
                  <a:pt x="74021" y="931"/>
                  <a:pt x="74124" y="1241"/>
                  <a:pt x="74124" y="1604"/>
                </a:cubicBezTo>
                <a:cubicBezTo>
                  <a:pt x="74124" y="1966"/>
                  <a:pt x="74021" y="2276"/>
                  <a:pt x="73762" y="2483"/>
                </a:cubicBezTo>
                <a:cubicBezTo>
                  <a:pt x="73504" y="2690"/>
                  <a:pt x="73193" y="2793"/>
                  <a:pt x="72831" y="2793"/>
                </a:cubicBezTo>
                <a:lnTo>
                  <a:pt x="72831" y="2845"/>
                </a:lnTo>
                <a:lnTo>
                  <a:pt x="62951" y="2845"/>
                </a:lnTo>
                <a:lnTo>
                  <a:pt x="62951" y="9932"/>
                </a:lnTo>
                <a:lnTo>
                  <a:pt x="71435" y="9932"/>
                </a:lnTo>
                <a:cubicBezTo>
                  <a:pt x="71797" y="9932"/>
                  <a:pt x="72107" y="10087"/>
                  <a:pt x="72366" y="10294"/>
                </a:cubicBezTo>
                <a:cubicBezTo>
                  <a:pt x="72624" y="10501"/>
                  <a:pt x="72728" y="10812"/>
                  <a:pt x="72728" y="11174"/>
                </a:cubicBezTo>
                <a:cubicBezTo>
                  <a:pt x="72728" y="11536"/>
                  <a:pt x="72624" y="11846"/>
                  <a:pt x="72366" y="12053"/>
                </a:cubicBezTo>
                <a:cubicBezTo>
                  <a:pt x="72107" y="12260"/>
                  <a:pt x="71797" y="12364"/>
                  <a:pt x="71435" y="12364"/>
                </a:cubicBezTo>
                <a:lnTo>
                  <a:pt x="62951" y="12364"/>
                </a:lnTo>
                <a:lnTo>
                  <a:pt x="62951" y="20020"/>
                </a:lnTo>
                <a:lnTo>
                  <a:pt x="72831" y="20020"/>
                </a:lnTo>
                <a:cubicBezTo>
                  <a:pt x="73193" y="20020"/>
                  <a:pt x="73504" y="20123"/>
                  <a:pt x="73762" y="20382"/>
                </a:cubicBezTo>
                <a:cubicBezTo>
                  <a:pt x="74021" y="20589"/>
                  <a:pt x="74124" y="20899"/>
                  <a:pt x="74124" y="21210"/>
                </a:cubicBezTo>
                <a:cubicBezTo>
                  <a:pt x="74124" y="21572"/>
                  <a:pt x="74021" y="21882"/>
                  <a:pt x="73762" y="22089"/>
                </a:cubicBezTo>
                <a:cubicBezTo>
                  <a:pt x="73504" y="22348"/>
                  <a:pt x="73193" y="22451"/>
                  <a:pt x="72831" y="22451"/>
                </a:cubicBezTo>
                <a:lnTo>
                  <a:pt x="61606" y="22451"/>
                </a:lnTo>
                <a:cubicBezTo>
                  <a:pt x="61244" y="22451"/>
                  <a:pt x="60986" y="22348"/>
                  <a:pt x="60727" y="22089"/>
                </a:cubicBezTo>
                <a:cubicBezTo>
                  <a:pt x="60469" y="21830"/>
                  <a:pt x="60365" y="21520"/>
                  <a:pt x="60365" y="21158"/>
                </a:cubicBezTo>
                <a:lnTo>
                  <a:pt x="60365" y="1604"/>
                </a:lnTo>
                <a:cubicBezTo>
                  <a:pt x="60365" y="1241"/>
                  <a:pt x="60469" y="983"/>
                  <a:pt x="60727" y="724"/>
                </a:cubicBezTo>
                <a:cubicBezTo>
                  <a:pt x="60934" y="465"/>
                  <a:pt x="61244" y="362"/>
                  <a:pt x="61606" y="362"/>
                </a:cubicBezTo>
                <a:close/>
                <a:moveTo>
                  <a:pt x="19191" y="362"/>
                </a:moveTo>
                <a:lnTo>
                  <a:pt x="33881" y="362"/>
                </a:lnTo>
                <a:cubicBezTo>
                  <a:pt x="34243" y="362"/>
                  <a:pt x="34553" y="465"/>
                  <a:pt x="34760" y="672"/>
                </a:cubicBezTo>
                <a:cubicBezTo>
                  <a:pt x="35019" y="879"/>
                  <a:pt x="35122" y="1190"/>
                  <a:pt x="35122" y="1552"/>
                </a:cubicBezTo>
                <a:cubicBezTo>
                  <a:pt x="35122" y="1914"/>
                  <a:pt x="35019" y="2224"/>
                  <a:pt x="34760" y="2431"/>
                </a:cubicBezTo>
                <a:cubicBezTo>
                  <a:pt x="34502" y="2638"/>
                  <a:pt x="34191" y="2742"/>
                  <a:pt x="33829" y="2742"/>
                </a:cubicBezTo>
                <a:lnTo>
                  <a:pt x="27829" y="2742"/>
                </a:lnTo>
                <a:lnTo>
                  <a:pt x="27829" y="21158"/>
                </a:lnTo>
                <a:cubicBezTo>
                  <a:pt x="27829" y="21520"/>
                  <a:pt x="27725" y="21830"/>
                  <a:pt x="27467" y="22089"/>
                </a:cubicBezTo>
                <a:cubicBezTo>
                  <a:pt x="27208" y="22348"/>
                  <a:pt x="26898" y="22451"/>
                  <a:pt x="26484" y="22451"/>
                </a:cubicBezTo>
                <a:cubicBezTo>
                  <a:pt x="26122" y="22451"/>
                  <a:pt x="25812" y="22348"/>
                  <a:pt x="25553" y="22089"/>
                </a:cubicBezTo>
                <a:cubicBezTo>
                  <a:pt x="25294" y="21830"/>
                  <a:pt x="25191" y="21520"/>
                  <a:pt x="25191" y="21158"/>
                </a:cubicBezTo>
                <a:lnTo>
                  <a:pt x="25191" y="2742"/>
                </a:lnTo>
                <a:lnTo>
                  <a:pt x="19191" y="2742"/>
                </a:lnTo>
                <a:cubicBezTo>
                  <a:pt x="18829" y="2742"/>
                  <a:pt x="18570" y="2638"/>
                  <a:pt x="18311" y="2431"/>
                </a:cubicBezTo>
                <a:cubicBezTo>
                  <a:pt x="18053" y="2173"/>
                  <a:pt x="17949" y="1914"/>
                  <a:pt x="17949" y="1552"/>
                </a:cubicBezTo>
                <a:cubicBezTo>
                  <a:pt x="17949" y="1190"/>
                  <a:pt x="18053" y="879"/>
                  <a:pt x="18311" y="672"/>
                </a:cubicBezTo>
                <a:cubicBezTo>
                  <a:pt x="18518" y="465"/>
                  <a:pt x="18829" y="362"/>
                  <a:pt x="19191" y="362"/>
                </a:cubicBezTo>
                <a:close/>
                <a:moveTo>
                  <a:pt x="224907" y="259"/>
                </a:moveTo>
                <a:lnTo>
                  <a:pt x="233649" y="259"/>
                </a:lnTo>
                <a:cubicBezTo>
                  <a:pt x="234839" y="259"/>
                  <a:pt x="235925" y="569"/>
                  <a:pt x="236856" y="1087"/>
                </a:cubicBezTo>
                <a:cubicBezTo>
                  <a:pt x="237839" y="1656"/>
                  <a:pt x="238563" y="2380"/>
                  <a:pt x="239132" y="3311"/>
                </a:cubicBezTo>
                <a:cubicBezTo>
                  <a:pt x="239701" y="4294"/>
                  <a:pt x="239960" y="5329"/>
                  <a:pt x="239960" y="6570"/>
                </a:cubicBezTo>
                <a:cubicBezTo>
                  <a:pt x="239960" y="7450"/>
                  <a:pt x="239805" y="8277"/>
                  <a:pt x="239443" y="9053"/>
                </a:cubicBezTo>
                <a:cubicBezTo>
                  <a:pt x="239080" y="9778"/>
                  <a:pt x="238615" y="10450"/>
                  <a:pt x="238046" y="11019"/>
                </a:cubicBezTo>
                <a:cubicBezTo>
                  <a:pt x="237529" y="11536"/>
                  <a:pt x="236960" y="11898"/>
                  <a:pt x="236339" y="12157"/>
                </a:cubicBezTo>
                <a:cubicBezTo>
                  <a:pt x="236649" y="12312"/>
                  <a:pt x="236960" y="12519"/>
                  <a:pt x="237270" y="12726"/>
                </a:cubicBezTo>
                <a:cubicBezTo>
                  <a:pt x="237839" y="13192"/>
                  <a:pt x="238305" y="13709"/>
                  <a:pt x="238667" y="14382"/>
                </a:cubicBezTo>
                <a:cubicBezTo>
                  <a:pt x="239029" y="15054"/>
                  <a:pt x="239236" y="15830"/>
                  <a:pt x="239236" y="16709"/>
                </a:cubicBezTo>
                <a:cubicBezTo>
                  <a:pt x="239288" y="17485"/>
                  <a:pt x="239339" y="18106"/>
                  <a:pt x="239391" y="18572"/>
                </a:cubicBezTo>
                <a:cubicBezTo>
                  <a:pt x="239443" y="19037"/>
                  <a:pt x="239546" y="19400"/>
                  <a:pt x="239650" y="19658"/>
                </a:cubicBezTo>
                <a:cubicBezTo>
                  <a:pt x="239753" y="19917"/>
                  <a:pt x="239960" y="20124"/>
                  <a:pt x="240167" y="20279"/>
                </a:cubicBezTo>
                <a:cubicBezTo>
                  <a:pt x="240425" y="20486"/>
                  <a:pt x="240633" y="20744"/>
                  <a:pt x="240736" y="21003"/>
                </a:cubicBezTo>
                <a:cubicBezTo>
                  <a:pt x="240839" y="21314"/>
                  <a:pt x="240788" y="21624"/>
                  <a:pt x="240581" y="21934"/>
                </a:cubicBezTo>
                <a:cubicBezTo>
                  <a:pt x="240477" y="22141"/>
                  <a:pt x="240270" y="22296"/>
                  <a:pt x="240063" y="22348"/>
                </a:cubicBezTo>
                <a:cubicBezTo>
                  <a:pt x="239857" y="22452"/>
                  <a:pt x="239598" y="22452"/>
                  <a:pt x="239391" y="22452"/>
                </a:cubicBezTo>
                <a:cubicBezTo>
                  <a:pt x="239132" y="22400"/>
                  <a:pt x="238925" y="22348"/>
                  <a:pt x="238770" y="22245"/>
                </a:cubicBezTo>
                <a:cubicBezTo>
                  <a:pt x="238408" y="22090"/>
                  <a:pt x="238098" y="21779"/>
                  <a:pt x="237787" y="21417"/>
                </a:cubicBezTo>
                <a:cubicBezTo>
                  <a:pt x="237477" y="21055"/>
                  <a:pt x="237218" y="20486"/>
                  <a:pt x="237012" y="19813"/>
                </a:cubicBezTo>
                <a:cubicBezTo>
                  <a:pt x="236804" y="19141"/>
                  <a:pt x="236701" y="18158"/>
                  <a:pt x="236701" y="16968"/>
                </a:cubicBezTo>
                <a:cubicBezTo>
                  <a:pt x="236701" y="16296"/>
                  <a:pt x="236598" y="15778"/>
                  <a:pt x="236391" y="15313"/>
                </a:cubicBezTo>
                <a:cubicBezTo>
                  <a:pt x="236132" y="14847"/>
                  <a:pt x="235873" y="14485"/>
                  <a:pt x="235511" y="14226"/>
                </a:cubicBezTo>
                <a:cubicBezTo>
                  <a:pt x="235150" y="13968"/>
                  <a:pt x="234787" y="13761"/>
                  <a:pt x="234322" y="13657"/>
                </a:cubicBezTo>
                <a:cubicBezTo>
                  <a:pt x="233908" y="13554"/>
                  <a:pt x="233442" y="13502"/>
                  <a:pt x="232977" y="13502"/>
                </a:cubicBezTo>
                <a:lnTo>
                  <a:pt x="226304" y="13502"/>
                </a:lnTo>
                <a:lnTo>
                  <a:pt x="226304" y="21055"/>
                </a:lnTo>
                <a:cubicBezTo>
                  <a:pt x="226304" y="21417"/>
                  <a:pt x="226201" y="21727"/>
                  <a:pt x="225994" y="21986"/>
                </a:cubicBezTo>
                <a:cubicBezTo>
                  <a:pt x="225735" y="22245"/>
                  <a:pt x="225476" y="22348"/>
                  <a:pt x="225115" y="22348"/>
                </a:cubicBezTo>
                <a:cubicBezTo>
                  <a:pt x="224701" y="22348"/>
                  <a:pt x="224338" y="22245"/>
                  <a:pt x="224080" y="21986"/>
                </a:cubicBezTo>
                <a:cubicBezTo>
                  <a:pt x="223821" y="21727"/>
                  <a:pt x="223666" y="21417"/>
                  <a:pt x="223666" y="21055"/>
                </a:cubicBezTo>
                <a:lnTo>
                  <a:pt x="223666" y="1501"/>
                </a:lnTo>
                <a:cubicBezTo>
                  <a:pt x="223666" y="1138"/>
                  <a:pt x="223770" y="880"/>
                  <a:pt x="224028" y="621"/>
                </a:cubicBezTo>
                <a:cubicBezTo>
                  <a:pt x="224235" y="362"/>
                  <a:pt x="224545" y="259"/>
                  <a:pt x="224907" y="259"/>
                </a:cubicBezTo>
                <a:close/>
                <a:moveTo>
                  <a:pt x="40294" y="259"/>
                </a:moveTo>
                <a:lnTo>
                  <a:pt x="48984" y="259"/>
                </a:lnTo>
                <a:cubicBezTo>
                  <a:pt x="50174" y="259"/>
                  <a:pt x="51260" y="569"/>
                  <a:pt x="52191" y="1087"/>
                </a:cubicBezTo>
                <a:cubicBezTo>
                  <a:pt x="53174" y="1656"/>
                  <a:pt x="53899" y="2380"/>
                  <a:pt x="54467" y="3311"/>
                </a:cubicBezTo>
                <a:cubicBezTo>
                  <a:pt x="55037" y="4294"/>
                  <a:pt x="55295" y="5329"/>
                  <a:pt x="55295" y="6570"/>
                </a:cubicBezTo>
                <a:cubicBezTo>
                  <a:pt x="55295" y="7450"/>
                  <a:pt x="55140" y="8277"/>
                  <a:pt x="54778" y="9053"/>
                </a:cubicBezTo>
                <a:cubicBezTo>
                  <a:pt x="54416" y="9778"/>
                  <a:pt x="53950" y="10450"/>
                  <a:pt x="53381" y="11019"/>
                </a:cubicBezTo>
                <a:cubicBezTo>
                  <a:pt x="52864" y="11536"/>
                  <a:pt x="52295" y="11898"/>
                  <a:pt x="51674" y="12157"/>
                </a:cubicBezTo>
                <a:cubicBezTo>
                  <a:pt x="52036" y="12312"/>
                  <a:pt x="52295" y="12519"/>
                  <a:pt x="52605" y="12726"/>
                </a:cubicBezTo>
                <a:cubicBezTo>
                  <a:pt x="53174" y="13192"/>
                  <a:pt x="53640" y="13709"/>
                  <a:pt x="54002" y="14382"/>
                </a:cubicBezTo>
                <a:cubicBezTo>
                  <a:pt x="54364" y="15054"/>
                  <a:pt x="54571" y="15830"/>
                  <a:pt x="54571" y="16709"/>
                </a:cubicBezTo>
                <a:cubicBezTo>
                  <a:pt x="54623" y="17485"/>
                  <a:pt x="54675" y="18106"/>
                  <a:pt x="54726" y="18572"/>
                </a:cubicBezTo>
                <a:cubicBezTo>
                  <a:pt x="54778" y="19037"/>
                  <a:pt x="54881" y="19400"/>
                  <a:pt x="54985" y="19658"/>
                </a:cubicBezTo>
                <a:cubicBezTo>
                  <a:pt x="55088" y="19917"/>
                  <a:pt x="55295" y="20124"/>
                  <a:pt x="55502" y="20279"/>
                </a:cubicBezTo>
                <a:cubicBezTo>
                  <a:pt x="55761" y="20486"/>
                  <a:pt x="55968" y="20744"/>
                  <a:pt x="56123" y="21003"/>
                </a:cubicBezTo>
                <a:cubicBezTo>
                  <a:pt x="56226" y="21314"/>
                  <a:pt x="56175" y="21624"/>
                  <a:pt x="55968" y="21934"/>
                </a:cubicBezTo>
                <a:cubicBezTo>
                  <a:pt x="55864" y="22141"/>
                  <a:pt x="55657" y="22296"/>
                  <a:pt x="55450" y="22348"/>
                </a:cubicBezTo>
                <a:cubicBezTo>
                  <a:pt x="55244" y="22452"/>
                  <a:pt x="54985" y="22452"/>
                  <a:pt x="54778" y="22452"/>
                </a:cubicBezTo>
                <a:cubicBezTo>
                  <a:pt x="54519" y="22400"/>
                  <a:pt x="54312" y="22348"/>
                  <a:pt x="54157" y="22245"/>
                </a:cubicBezTo>
                <a:cubicBezTo>
                  <a:pt x="53795" y="22090"/>
                  <a:pt x="53485" y="21779"/>
                  <a:pt x="53174" y="21417"/>
                </a:cubicBezTo>
                <a:cubicBezTo>
                  <a:pt x="52864" y="21055"/>
                  <a:pt x="52605" y="20486"/>
                  <a:pt x="52399" y="19813"/>
                </a:cubicBezTo>
                <a:cubicBezTo>
                  <a:pt x="52191" y="19141"/>
                  <a:pt x="52088" y="18158"/>
                  <a:pt x="52088" y="16968"/>
                </a:cubicBezTo>
                <a:cubicBezTo>
                  <a:pt x="52088" y="16296"/>
                  <a:pt x="51985" y="15778"/>
                  <a:pt x="51778" y="15313"/>
                </a:cubicBezTo>
                <a:cubicBezTo>
                  <a:pt x="51519" y="14847"/>
                  <a:pt x="51260" y="14485"/>
                  <a:pt x="50898" y="14226"/>
                </a:cubicBezTo>
                <a:cubicBezTo>
                  <a:pt x="50537" y="13968"/>
                  <a:pt x="50174" y="13761"/>
                  <a:pt x="49709" y="13657"/>
                </a:cubicBezTo>
                <a:cubicBezTo>
                  <a:pt x="49295" y="13554"/>
                  <a:pt x="48829" y="13502"/>
                  <a:pt x="48364" y="13502"/>
                </a:cubicBezTo>
                <a:lnTo>
                  <a:pt x="41691" y="13502"/>
                </a:lnTo>
                <a:lnTo>
                  <a:pt x="41691" y="21055"/>
                </a:lnTo>
                <a:cubicBezTo>
                  <a:pt x="41691" y="21417"/>
                  <a:pt x="41588" y="21727"/>
                  <a:pt x="41381" y="21986"/>
                </a:cubicBezTo>
                <a:cubicBezTo>
                  <a:pt x="41122" y="22245"/>
                  <a:pt x="40863" y="22348"/>
                  <a:pt x="40502" y="22348"/>
                </a:cubicBezTo>
                <a:cubicBezTo>
                  <a:pt x="40088" y="22348"/>
                  <a:pt x="39777" y="22245"/>
                  <a:pt x="39467" y="21986"/>
                </a:cubicBezTo>
                <a:cubicBezTo>
                  <a:pt x="39208" y="21727"/>
                  <a:pt x="39053" y="21417"/>
                  <a:pt x="39053" y="21055"/>
                </a:cubicBezTo>
                <a:lnTo>
                  <a:pt x="39053" y="1501"/>
                </a:lnTo>
                <a:cubicBezTo>
                  <a:pt x="39053" y="1138"/>
                  <a:pt x="39157" y="880"/>
                  <a:pt x="39415" y="621"/>
                </a:cubicBezTo>
                <a:cubicBezTo>
                  <a:pt x="39622" y="362"/>
                  <a:pt x="39932" y="259"/>
                  <a:pt x="40294" y="259"/>
                </a:cubicBezTo>
                <a:close/>
                <a:moveTo>
                  <a:pt x="465800" y="104"/>
                </a:moveTo>
                <a:cubicBezTo>
                  <a:pt x="467041" y="104"/>
                  <a:pt x="468231" y="311"/>
                  <a:pt x="469369" y="725"/>
                </a:cubicBezTo>
                <a:cubicBezTo>
                  <a:pt x="470507" y="1139"/>
                  <a:pt x="471438" y="1759"/>
                  <a:pt x="472110" y="2587"/>
                </a:cubicBezTo>
                <a:cubicBezTo>
                  <a:pt x="472421" y="2949"/>
                  <a:pt x="472576" y="3260"/>
                  <a:pt x="472576" y="3518"/>
                </a:cubicBezTo>
                <a:cubicBezTo>
                  <a:pt x="472576" y="3725"/>
                  <a:pt x="472472" y="3932"/>
                  <a:pt x="472265" y="4139"/>
                </a:cubicBezTo>
                <a:cubicBezTo>
                  <a:pt x="472059" y="4346"/>
                  <a:pt x="471852" y="4449"/>
                  <a:pt x="471593" y="4449"/>
                </a:cubicBezTo>
                <a:cubicBezTo>
                  <a:pt x="471386" y="4449"/>
                  <a:pt x="471231" y="4398"/>
                  <a:pt x="471076" y="4242"/>
                </a:cubicBezTo>
                <a:cubicBezTo>
                  <a:pt x="470714" y="3777"/>
                  <a:pt x="470300" y="3415"/>
                  <a:pt x="469731" y="3053"/>
                </a:cubicBezTo>
                <a:cubicBezTo>
                  <a:pt x="469162" y="2691"/>
                  <a:pt x="468593" y="2432"/>
                  <a:pt x="467921" y="2225"/>
                </a:cubicBezTo>
                <a:cubicBezTo>
                  <a:pt x="467248" y="2070"/>
                  <a:pt x="466576" y="1966"/>
                  <a:pt x="465851" y="1966"/>
                </a:cubicBezTo>
                <a:cubicBezTo>
                  <a:pt x="464817" y="1966"/>
                  <a:pt x="463937" y="2122"/>
                  <a:pt x="463161" y="2432"/>
                </a:cubicBezTo>
                <a:cubicBezTo>
                  <a:pt x="462386" y="2742"/>
                  <a:pt x="461765" y="3156"/>
                  <a:pt x="461299" y="3725"/>
                </a:cubicBezTo>
                <a:cubicBezTo>
                  <a:pt x="460834" y="4294"/>
                  <a:pt x="460627" y="5018"/>
                  <a:pt x="460627" y="5794"/>
                </a:cubicBezTo>
                <a:cubicBezTo>
                  <a:pt x="460627" y="6674"/>
                  <a:pt x="460885" y="7398"/>
                  <a:pt x="461403" y="7967"/>
                </a:cubicBezTo>
                <a:cubicBezTo>
                  <a:pt x="461868" y="8536"/>
                  <a:pt x="462541" y="9002"/>
                  <a:pt x="463369" y="9364"/>
                </a:cubicBezTo>
                <a:cubicBezTo>
                  <a:pt x="464196" y="9726"/>
                  <a:pt x="465075" y="10088"/>
                  <a:pt x="466006" y="10398"/>
                </a:cubicBezTo>
                <a:cubicBezTo>
                  <a:pt x="466886" y="10657"/>
                  <a:pt x="467765" y="10968"/>
                  <a:pt x="468593" y="11278"/>
                </a:cubicBezTo>
                <a:cubicBezTo>
                  <a:pt x="469421" y="11588"/>
                  <a:pt x="470196" y="12002"/>
                  <a:pt x="470817" y="12468"/>
                </a:cubicBezTo>
                <a:cubicBezTo>
                  <a:pt x="471438" y="12933"/>
                  <a:pt x="471955" y="13554"/>
                  <a:pt x="472317" y="14278"/>
                </a:cubicBezTo>
                <a:cubicBezTo>
                  <a:pt x="472679" y="15003"/>
                  <a:pt x="472886" y="15934"/>
                  <a:pt x="472886" y="17072"/>
                </a:cubicBezTo>
                <a:cubicBezTo>
                  <a:pt x="472886" y="18158"/>
                  <a:pt x="472576" y="19089"/>
                  <a:pt x="471955" y="19969"/>
                </a:cubicBezTo>
                <a:cubicBezTo>
                  <a:pt x="471334" y="20848"/>
                  <a:pt x="470507" y="21521"/>
                  <a:pt x="469421" y="22038"/>
                </a:cubicBezTo>
                <a:cubicBezTo>
                  <a:pt x="468386" y="22555"/>
                  <a:pt x="467145" y="22814"/>
                  <a:pt x="465696" y="22814"/>
                </a:cubicBezTo>
                <a:cubicBezTo>
                  <a:pt x="464093" y="22814"/>
                  <a:pt x="462696" y="22555"/>
                  <a:pt x="461506" y="22038"/>
                </a:cubicBezTo>
                <a:cubicBezTo>
                  <a:pt x="460317" y="21521"/>
                  <a:pt x="459230" y="20693"/>
                  <a:pt x="458144" y="19658"/>
                </a:cubicBezTo>
                <a:cubicBezTo>
                  <a:pt x="458041" y="19555"/>
                  <a:pt x="457937" y="19451"/>
                  <a:pt x="457886" y="19348"/>
                </a:cubicBezTo>
                <a:cubicBezTo>
                  <a:pt x="457834" y="19193"/>
                  <a:pt x="457782" y="19038"/>
                  <a:pt x="457782" y="18882"/>
                </a:cubicBezTo>
                <a:cubicBezTo>
                  <a:pt x="457782" y="18675"/>
                  <a:pt x="457886" y="18417"/>
                  <a:pt x="458092" y="18210"/>
                </a:cubicBezTo>
                <a:cubicBezTo>
                  <a:pt x="458299" y="18003"/>
                  <a:pt x="458506" y="17899"/>
                  <a:pt x="458765" y="17899"/>
                </a:cubicBezTo>
                <a:cubicBezTo>
                  <a:pt x="458972" y="17899"/>
                  <a:pt x="459230" y="18003"/>
                  <a:pt x="459437" y="18210"/>
                </a:cubicBezTo>
                <a:cubicBezTo>
                  <a:pt x="460265" y="19089"/>
                  <a:pt x="461196" y="19762"/>
                  <a:pt x="462230" y="20227"/>
                </a:cubicBezTo>
                <a:cubicBezTo>
                  <a:pt x="463265" y="20693"/>
                  <a:pt x="464403" y="20900"/>
                  <a:pt x="465593" y="20900"/>
                </a:cubicBezTo>
                <a:cubicBezTo>
                  <a:pt x="466576" y="20900"/>
                  <a:pt x="467507" y="20745"/>
                  <a:pt x="468282" y="20434"/>
                </a:cubicBezTo>
                <a:cubicBezTo>
                  <a:pt x="469058" y="20124"/>
                  <a:pt x="469679" y="19658"/>
                  <a:pt x="470145" y="19089"/>
                </a:cubicBezTo>
                <a:cubicBezTo>
                  <a:pt x="470558" y="18469"/>
                  <a:pt x="470817" y="17796"/>
                  <a:pt x="470817" y="17020"/>
                </a:cubicBezTo>
                <a:cubicBezTo>
                  <a:pt x="470817" y="16089"/>
                  <a:pt x="470558" y="15313"/>
                  <a:pt x="470041" y="14692"/>
                </a:cubicBezTo>
                <a:cubicBezTo>
                  <a:pt x="469524" y="14071"/>
                  <a:pt x="468852" y="13606"/>
                  <a:pt x="467972" y="13192"/>
                </a:cubicBezTo>
                <a:cubicBezTo>
                  <a:pt x="467093" y="12830"/>
                  <a:pt x="466110" y="12468"/>
                  <a:pt x="465075" y="12157"/>
                </a:cubicBezTo>
                <a:cubicBezTo>
                  <a:pt x="464196" y="11899"/>
                  <a:pt x="463369" y="11588"/>
                  <a:pt x="462593" y="11278"/>
                </a:cubicBezTo>
                <a:cubicBezTo>
                  <a:pt x="461817" y="10968"/>
                  <a:pt x="461144" y="10554"/>
                  <a:pt x="460523" y="10088"/>
                </a:cubicBezTo>
                <a:cubicBezTo>
                  <a:pt x="459954" y="9623"/>
                  <a:pt x="459489" y="9002"/>
                  <a:pt x="459127" y="8329"/>
                </a:cubicBezTo>
                <a:cubicBezTo>
                  <a:pt x="458765" y="7605"/>
                  <a:pt x="458609" y="6777"/>
                  <a:pt x="458609" y="5794"/>
                </a:cubicBezTo>
                <a:cubicBezTo>
                  <a:pt x="458609" y="4708"/>
                  <a:pt x="458920" y="3725"/>
                  <a:pt x="459489" y="2846"/>
                </a:cubicBezTo>
                <a:cubicBezTo>
                  <a:pt x="460110" y="2018"/>
                  <a:pt x="460937" y="1346"/>
                  <a:pt x="462024" y="828"/>
                </a:cubicBezTo>
                <a:cubicBezTo>
                  <a:pt x="463110" y="363"/>
                  <a:pt x="464351" y="104"/>
                  <a:pt x="465800" y="104"/>
                </a:cubicBezTo>
                <a:close/>
                <a:moveTo>
                  <a:pt x="392502" y="104"/>
                </a:moveTo>
                <a:cubicBezTo>
                  <a:pt x="393640" y="104"/>
                  <a:pt x="394726" y="259"/>
                  <a:pt x="395761" y="518"/>
                </a:cubicBezTo>
                <a:cubicBezTo>
                  <a:pt x="396796" y="776"/>
                  <a:pt x="397727" y="1190"/>
                  <a:pt x="398554" y="1708"/>
                </a:cubicBezTo>
                <a:cubicBezTo>
                  <a:pt x="398658" y="1811"/>
                  <a:pt x="398813" y="1915"/>
                  <a:pt x="398864" y="2070"/>
                </a:cubicBezTo>
                <a:cubicBezTo>
                  <a:pt x="398916" y="2173"/>
                  <a:pt x="398968" y="2328"/>
                  <a:pt x="398968" y="2484"/>
                </a:cubicBezTo>
                <a:cubicBezTo>
                  <a:pt x="398968" y="2794"/>
                  <a:pt x="398916" y="3053"/>
                  <a:pt x="398709" y="3208"/>
                </a:cubicBezTo>
                <a:cubicBezTo>
                  <a:pt x="398502" y="3363"/>
                  <a:pt x="398296" y="3467"/>
                  <a:pt x="398089" y="3467"/>
                </a:cubicBezTo>
                <a:cubicBezTo>
                  <a:pt x="397985" y="3467"/>
                  <a:pt x="397882" y="3415"/>
                  <a:pt x="397778" y="3415"/>
                </a:cubicBezTo>
                <a:cubicBezTo>
                  <a:pt x="397675" y="3415"/>
                  <a:pt x="397623" y="3363"/>
                  <a:pt x="397520" y="3311"/>
                </a:cubicBezTo>
                <a:cubicBezTo>
                  <a:pt x="396796" y="2949"/>
                  <a:pt x="396020" y="2587"/>
                  <a:pt x="395192" y="2380"/>
                </a:cubicBezTo>
                <a:cubicBezTo>
                  <a:pt x="394364" y="2122"/>
                  <a:pt x="393433" y="2018"/>
                  <a:pt x="392502" y="2018"/>
                </a:cubicBezTo>
                <a:cubicBezTo>
                  <a:pt x="390692" y="2018"/>
                  <a:pt x="389088" y="2432"/>
                  <a:pt x="387692" y="3260"/>
                </a:cubicBezTo>
                <a:cubicBezTo>
                  <a:pt x="386295" y="4087"/>
                  <a:pt x="385157" y="5174"/>
                  <a:pt x="384381" y="6622"/>
                </a:cubicBezTo>
                <a:cubicBezTo>
                  <a:pt x="383605" y="8071"/>
                  <a:pt x="383191" y="9674"/>
                  <a:pt x="383191" y="11485"/>
                </a:cubicBezTo>
                <a:cubicBezTo>
                  <a:pt x="383191" y="13295"/>
                  <a:pt x="383605" y="14899"/>
                  <a:pt x="384381" y="16348"/>
                </a:cubicBezTo>
                <a:cubicBezTo>
                  <a:pt x="385157" y="17744"/>
                  <a:pt x="386295" y="18882"/>
                  <a:pt x="387692" y="19710"/>
                </a:cubicBezTo>
                <a:cubicBezTo>
                  <a:pt x="389088" y="20538"/>
                  <a:pt x="390692" y="20952"/>
                  <a:pt x="392502" y="20952"/>
                </a:cubicBezTo>
                <a:cubicBezTo>
                  <a:pt x="393433" y="20952"/>
                  <a:pt x="394364" y="20796"/>
                  <a:pt x="395347" y="20538"/>
                </a:cubicBezTo>
                <a:cubicBezTo>
                  <a:pt x="396226" y="20279"/>
                  <a:pt x="397002" y="19917"/>
                  <a:pt x="397675" y="19503"/>
                </a:cubicBezTo>
                <a:lnTo>
                  <a:pt x="397675" y="13244"/>
                </a:lnTo>
                <a:lnTo>
                  <a:pt x="392709" y="13244"/>
                </a:lnTo>
                <a:cubicBezTo>
                  <a:pt x="392450" y="13244"/>
                  <a:pt x="392244" y="13140"/>
                  <a:pt x="392036" y="12933"/>
                </a:cubicBezTo>
                <a:cubicBezTo>
                  <a:pt x="391830" y="12726"/>
                  <a:pt x="391726" y="12519"/>
                  <a:pt x="391726" y="12261"/>
                </a:cubicBezTo>
                <a:cubicBezTo>
                  <a:pt x="391726" y="12002"/>
                  <a:pt x="391830" y="11743"/>
                  <a:pt x="392036" y="11588"/>
                </a:cubicBezTo>
                <a:cubicBezTo>
                  <a:pt x="392192" y="11433"/>
                  <a:pt x="392450" y="11330"/>
                  <a:pt x="392709" y="11330"/>
                </a:cubicBezTo>
                <a:lnTo>
                  <a:pt x="398761" y="11330"/>
                </a:lnTo>
                <a:cubicBezTo>
                  <a:pt x="399020" y="11330"/>
                  <a:pt x="399227" y="11433"/>
                  <a:pt x="399382" y="11640"/>
                </a:cubicBezTo>
                <a:cubicBezTo>
                  <a:pt x="399537" y="11795"/>
                  <a:pt x="399640" y="12054"/>
                  <a:pt x="399640" y="12313"/>
                </a:cubicBezTo>
                <a:lnTo>
                  <a:pt x="399640" y="19917"/>
                </a:lnTo>
                <a:cubicBezTo>
                  <a:pt x="399640" y="20072"/>
                  <a:pt x="399640" y="20227"/>
                  <a:pt x="399537" y="20383"/>
                </a:cubicBezTo>
                <a:cubicBezTo>
                  <a:pt x="399433" y="20538"/>
                  <a:pt x="399330" y="20641"/>
                  <a:pt x="399175" y="20745"/>
                </a:cubicBezTo>
                <a:cubicBezTo>
                  <a:pt x="398244" y="21365"/>
                  <a:pt x="397209" y="21883"/>
                  <a:pt x="396071" y="22245"/>
                </a:cubicBezTo>
                <a:cubicBezTo>
                  <a:pt x="394933" y="22607"/>
                  <a:pt x="393744" y="22814"/>
                  <a:pt x="392502" y="22814"/>
                </a:cubicBezTo>
                <a:cubicBezTo>
                  <a:pt x="390899" y="22814"/>
                  <a:pt x="389398" y="22555"/>
                  <a:pt x="388002" y="21986"/>
                </a:cubicBezTo>
                <a:cubicBezTo>
                  <a:pt x="386605" y="21417"/>
                  <a:pt x="385416" y="20641"/>
                  <a:pt x="384381" y="19607"/>
                </a:cubicBezTo>
                <a:cubicBezTo>
                  <a:pt x="383346" y="18572"/>
                  <a:pt x="382571" y="17382"/>
                  <a:pt x="382001" y="15985"/>
                </a:cubicBezTo>
                <a:cubicBezTo>
                  <a:pt x="381433" y="14589"/>
                  <a:pt x="381174" y="13089"/>
                  <a:pt x="381174" y="11485"/>
                </a:cubicBezTo>
                <a:cubicBezTo>
                  <a:pt x="381174" y="9881"/>
                  <a:pt x="381433" y="8381"/>
                  <a:pt x="382001" y="6984"/>
                </a:cubicBezTo>
                <a:cubicBezTo>
                  <a:pt x="382571" y="5587"/>
                  <a:pt x="383346" y="4398"/>
                  <a:pt x="384381" y="3363"/>
                </a:cubicBezTo>
                <a:cubicBezTo>
                  <a:pt x="385416" y="2328"/>
                  <a:pt x="386605" y="1552"/>
                  <a:pt x="388002" y="983"/>
                </a:cubicBezTo>
                <a:cubicBezTo>
                  <a:pt x="389398" y="414"/>
                  <a:pt x="390899" y="104"/>
                  <a:pt x="392502" y="104"/>
                </a:cubicBezTo>
                <a:close/>
                <a:moveTo>
                  <a:pt x="134179" y="104"/>
                </a:moveTo>
                <a:cubicBezTo>
                  <a:pt x="135265" y="104"/>
                  <a:pt x="136352" y="259"/>
                  <a:pt x="137386" y="570"/>
                </a:cubicBezTo>
                <a:cubicBezTo>
                  <a:pt x="138421" y="828"/>
                  <a:pt x="139352" y="1242"/>
                  <a:pt x="140231" y="1811"/>
                </a:cubicBezTo>
                <a:cubicBezTo>
                  <a:pt x="140593" y="1966"/>
                  <a:pt x="140800" y="2277"/>
                  <a:pt x="140852" y="2639"/>
                </a:cubicBezTo>
                <a:cubicBezTo>
                  <a:pt x="140904" y="3001"/>
                  <a:pt x="140800" y="3363"/>
                  <a:pt x="140541" y="3673"/>
                </a:cubicBezTo>
                <a:cubicBezTo>
                  <a:pt x="140335" y="3984"/>
                  <a:pt x="140128" y="4139"/>
                  <a:pt x="139817" y="4139"/>
                </a:cubicBezTo>
                <a:cubicBezTo>
                  <a:pt x="139507" y="4139"/>
                  <a:pt x="139248" y="4087"/>
                  <a:pt x="138938" y="3932"/>
                </a:cubicBezTo>
                <a:cubicBezTo>
                  <a:pt x="138265" y="3518"/>
                  <a:pt x="137490" y="3208"/>
                  <a:pt x="136714" y="2949"/>
                </a:cubicBezTo>
                <a:cubicBezTo>
                  <a:pt x="135886" y="2691"/>
                  <a:pt x="135058" y="2587"/>
                  <a:pt x="134179" y="2587"/>
                </a:cubicBezTo>
                <a:cubicBezTo>
                  <a:pt x="132938" y="2587"/>
                  <a:pt x="131800" y="2846"/>
                  <a:pt x="130765" y="3260"/>
                </a:cubicBezTo>
                <a:cubicBezTo>
                  <a:pt x="129731" y="3673"/>
                  <a:pt x="128851" y="4294"/>
                  <a:pt x="128075" y="5070"/>
                </a:cubicBezTo>
                <a:cubicBezTo>
                  <a:pt x="127351" y="5846"/>
                  <a:pt x="126730" y="6777"/>
                  <a:pt x="126317" y="7864"/>
                </a:cubicBezTo>
                <a:cubicBezTo>
                  <a:pt x="125903" y="8950"/>
                  <a:pt x="125696" y="10140"/>
                  <a:pt x="125696" y="11433"/>
                </a:cubicBezTo>
                <a:cubicBezTo>
                  <a:pt x="125696" y="12830"/>
                  <a:pt x="125903" y="14071"/>
                  <a:pt x="126368" y="15158"/>
                </a:cubicBezTo>
                <a:cubicBezTo>
                  <a:pt x="126782" y="16244"/>
                  <a:pt x="127403" y="17175"/>
                  <a:pt x="128179" y="17951"/>
                </a:cubicBezTo>
                <a:cubicBezTo>
                  <a:pt x="128955" y="18727"/>
                  <a:pt x="129834" y="19296"/>
                  <a:pt x="130869" y="19710"/>
                </a:cubicBezTo>
                <a:cubicBezTo>
                  <a:pt x="131851" y="20124"/>
                  <a:pt x="132990" y="20331"/>
                  <a:pt x="134179" y="20331"/>
                </a:cubicBezTo>
                <a:cubicBezTo>
                  <a:pt x="135007" y="20331"/>
                  <a:pt x="135886" y="20227"/>
                  <a:pt x="136662" y="19969"/>
                </a:cubicBezTo>
                <a:cubicBezTo>
                  <a:pt x="137438" y="19710"/>
                  <a:pt x="138214" y="19400"/>
                  <a:pt x="138938" y="18934"/>
                </a:cubicBezTo>
                <a:cubicBezTo>
                  <a:pt x="139248" y="18779"/>
                  <a:pt x="139507" y="18727"/>
                  <a:pt x="139817" y="18779"/>
                </a:cubicBezTo>
                <a:cubicBezTo>
                  <a:pt x="140076" y="18831"/>
                  <a:pt x="140335" y="18986"/>
                  <a:pt x="140645" y="19141"/>
                </a:cubicBezTo>
                <a:cubicBezTo>
                  <a:pt x="140852" y="19451"/>
                  <a:pt x="140955" y="19814"/>
                  <a:pt x="140904" y="20176"/>
                </a:cubicBezTo>
                <a:cubicBezTo>
                  <a:pt x="140800" y="20589"/>
                  <a:pt x="140645" y="20848"/>
                  <a:pt x="140283" y="21003"/>
                </a:cubicBezTo>
                <a:cubicBezTo>
                  <a:pt x="139766" y="21314"/>
                  <a:pt x="139145" y="21624"/>
                  <a:pt x="138473" y="21883"/>
                </a:cubicBezTo>
                <a:cubicBezTo>
                  <a:pt x="137800" y="22141"/>
                  <a:pt x="137076" y="22348"/>
                  <a:pt x="136352" y="22504"/>
                </a:cubicBezTo>
                <a:cubicBezTo>
                  <a:pt x="135627" y="22659"/>
                  <a:pt x="134903" y="22710"/>
                  <a:pt x="134179" y="22710"/>
                </a:cubicBezTo>
                <a:cubicBezTo>
                  <a:pt x="132679" y="22710"/>
                  <a:pt x="131231" y="22452"/>
                  <a:pt x="129886" y="21935"/>
                </a:cubicBezTo>
                <a:cubicBezTo>
                  <a:pt x="128541" y="21417"/>
                  <a:pt x="127351" y="20641"/>
                  <a:pt x="126317" y="19658"/>
                </a:cubicBezTo>
                <a:cubicBezTo>
                  <a:pt x="125282" y="18675"/>
                  <a:pt x="124506" y="17486"/>
                  <a:pt x="123886" y="16089"/>
                </a:cubicBezTo>
                <a:cubicBezTo>
                  <a:pt x="123316" y="14692"/>
                  <a:pt x="123006" y="13140"/>
                  <a:pt x="123006" y="11381"/>
                </a:cubicBezTo>
                <a:cubicBezTo>
                  <a:pt x="123006" y="9778"/>
                  <a:pt x="123265" y="8226"/>
                  <a:pt x="123834" y="6881"/>
                </a:cubicBezTo>
                <a:cubicBezTo>
                  <a:pt x="124403" y="5536"/>
                  <a:pt x="125179" y="4346"/>
                  <a:pt x="126213" y="3311"/>
                </a:cubicBezTo>
                <a:cubicBezTo>
                  <a:pt x="127248" y="2277"/>
                  <a:pt x="128438" y="1501"/>
                  <a:pt x="129782" y="932"/>
                </a:cubicBezTo>
                <a:cubicBezTo>
                  <a:pt x="131127" y="363"/>
                  <a:pt x="132576" y="104"/>
                  <a:pt x="134179" y="104"/>
                </a:cubicBezTo>
                <a:close/>
                <a:moveTo>
                  <a:pt x="421573" y="52"/>
                </a:moveTo>
                <a:cubicBezTo>
                  <a:pt x="423125" y="52"/>
                  <a:pt x="424522" y="311"/>
                  <a:pt x="425815" y="880"/>
                </a:cubicBezTo>
                <a:cubicBezTo>
                  <a:pt x="427108" y="1449"/>
                  <a:pt x="428246" y="2225"/>
                  <a:pt x="429177" y="3259"/>
                </a:cubicBezTo>
                <a:cubicBezTo>
                  <a:pt x="430108" y="4294"/>
                  <a:pt x="430884" y="5484"/>
                  <a:pt x="431350" y="6880"/>
                </a:cubicBezTo>
                <a:cubicBezTo>
                  <a:pt x="431867" y="8226"/>
                  <a:pt x="432125" y="9777"/>
                  <a:pt x="432125" y="11433"/>
                </a:cubicBezTo>
                <a:cubicBezTo>
                  <a:pt x="432125" y="13088"/>
                  <a:pt x="431867" y="14588"/>
                  <a:pt x="431350" y="15985"/>
                </a:cubicBezTo>
                <a:cubicBezTo>
                  <a:pt x="430832" y="17382"/>
                  <a:pt x="430108" y="18572"/>
                  <a:pt x="429177" y="19606"/>
                </a:cubicBezTo>
                <a:cubicBezTo>
                  <a:pt x="428246" y="20641"/>
                  <a:pt x="427108" y="21417"/>
                  <a:pt x="425815" y="21986"/>
                </a:cubicBezTo>
                <a:cubicBezTo>
                  <a:pt x="424522" y="22555"/>
                  <a:pt x="423125" y="22814"/>
                  <a:pt x="421573" y="22814"/>
                </a:cubicBezTo>
                <a:cubicBezTo>
                  <a:pt x="420021" y="22814"/>
                  <a:pt x="418625" y="22555"/>
                  <a:pt x="417332" y="21986"/>
                </a:cubicBezTo>
                <a:cubicBezTo>
                  <a:pt x="416038" y="21417"/>
                  <a:pt x="414901" y="20641"/>
                  <a:pt x="413969" y="19606"/>
                </a:cubicBezTo>
                <a:cubicBezTo>
                  <a:pt x="413038" y="18572"/>
                  <a:pt x="412314" y="17330"/>
                  <a:pt x="411797" y="15985"/>
                </a:cubicBezTo>
                <a:cubicBezTo>
                  <a:pt x="411280" y="14640"/>
                  <a:pt x="411021" y="13088"/>
                  <a:pt x="411021" y="11433"/>
                </a:cubicBezTo>
                <a:cubicBezTo>
                  <a:pt x="411021" y="9777"/>
                  <a:pt x="411280" y="8277"/>
                  <a:pt x="411797" y="6880"/>
                </a:cubicBezTo>
                <a:cubicBezTo>
                  <a:pt x="412262" y="5484"/>
                  <a:pt x="413038" y="4294"/>
                  <a:pt x="413969" y="3259"/>
                </a:cubicBezTo>
                <a:cubicBezTo>
                  <a:pt x="414901" y="2225"/>
                  <a:pt x="416038" y="1449"/>
                  <a:pt x="417332" y="880"/>
                </a:cubicBezTo>
                <a:cubicBezTo>
                  <a:pt x="418625" y="311"/>
                  <a:pt x="420021" y="52"/>
                  <a:pt x="421573" y="52"/>
                </a:cubicBezTo>
                <a:close/>
                <a:moveTo>
                  <a:pt x="298670" y="52"/>
                </a:moveTo>
                <a:cubicBezTo>
                  <a:pt x="300222" y="52"/>
                  <a:pt x="301619" y="311"/>
                  <a:pt x="302912" y="880"/>
                </a:cubicBezTo>
                <a:cubicBezTo>
                  <a:pt x="304205" y="1449"/>
                  <a:pt x="305343" y="2225"/>
                  <a:pt x="306274" y="3259"/>
                </a:cubicBezTo>
                <a:cubicBezTo>
                  <a:pt x="307205" y="4294"/>
                  <a:pt x="307981" y="5484"/>
                  <a:pt x="308447" y="6880"/>
                </a:cubicBezTo>
                <a:cubicBezTo>
                  <a:pt x="308964" y="8226"/>
                  <a:pt x="309222" y="9777"/>
                  <a:pt x="309222" y="11433"/>
                </a:cubicBezTo>
                <a:cubicBezTo>
                  <a:pt x="309222" y="13088"/>
                  <a:pt x="308964" y="14588"/>
                  <a:pt x="308447" y="15985"/>
                </a:cubicBezTo>
                <a:cubicBezTo>
                  <a:pt x="307929" y="17382"/>
                  <a:pt x="307205" y="18572"/>
                  <a:pt x="306274" y="19606"/>
                </a:cubicBezTo>
                <a:cubicBezTo>
                  <a:pt x="305343" y="20641"/>
                  <a:pt x="304205" y="21417"/>
                  <a:pt x="302912" y="21986"/>
                </a:cubicBezTo>
                <a:cubicBezTo>
                  <a:pt x="301619" y="22555"/>
                  <a:pt x="300222" y="22814"/>
                  <a:pt x="298670" y="22814"/>
                </a:cubicBezTo>
                <a:cubicBezTo>
                  <a:pt x="297118" y="22814"/>
                  <a:pt x="295722" y="22555"/>
                  <a:pt x="294429" y="21986"/>
                </a:cubicBezTo>
                <a:cubicBezTo>
                  <a:pt x="293135" y="21417"/>
                  <a:pt x="291998" y="20641"/>
                  <a:pt x="291066" y="19606"/>
                </a:cubicBezTo>
                <a:cubicBezTo>
                  <a:pt x="290135" y="18572"/>
                  <a:pt x="289411" y="17382"/>
                  <a:pt x="288894" y="15985"/>
                </a:cubicBezTo>
                <a:cubicBezTo>
                  <a:pt x="288377" y="14640"/>
                  <a:pt x="288118" y="13088"/>
                  <a:pt x="288118" y="11433"/>
                </a:cubicBezTo>
                <a:cubicBezTo>
                  <a:pt x="288118" y="9777"/>
                  <a:pt x="288377" y="8277"/>
                  <a:pt x="288894" y="6880"/>
                </a:cubicBezTo>
                <a:cubicBezTo>
                  <a:pt x="289411" y="5484"/>
                  <a:pt x="290135" y="4294"/>
                  <a:pt x="291066" y="3259"/>
                </a:cubicBezTo>
                <a:cubicBezTo>
                  <a:pt x="291998" y="2225"/>
                  <a:pt x="293135" y="1449"/>
                  <a:pt x="294429" y="880"/>
                </a:cubicBezTo>
                <a:cubicBezTo>
                  <a:pt x="295722" y="311"/>
                  <a:pt x="297118" y="52"/>
                  <a:pt x="298670" y="52"/>
                </a:cubicBezTo>
                <a:close/>
                <a:moveTo>
                  <a:pt x="8069" y="0"/>
                </a:moveTo>
                <a:cubicBezTo>
                  <a:pt x="9363" y="0"/>
                  <a:pt x="10604" y="207"/>
                  <a:pt x="11742" y="621"/>
                </a:cubicBezTo>
                <a:cubicBezTo>
                  <a:pt x="12880" y="1086"/>
                  <a:pt x="13811" y="1655"/>
                  <a:pt x="14483" y="2380"/>
                </a:cubicBezTo>
                <a:cubicBezTo>
                  <a:pt x="14897" y="2793"/>
                  <a:pt x="15104" y="3207"/>
                  <a:pt x="15104" y="3569"/>
                </a:cubicBezTo>
                <a:cubicBezTo>
                  <a:pt x="15104" y="3880"/>
                  <a:pt x="14949" y="4190"/>
                  <a:pt x="14690" y="4449"/>
                </a:cubicBezTo>
                <a:cubicBezTo>
                  <a:pt x="14432" y="4708"/>
                  <a:pt x="14121" y="4863"/>
                  <a:pt x="13811" y="4863"/>
                </a:cubicBezTo>
                <a:cubicBezTo>
                  <a:pt x="13604" y="4863"/>
                  <a:pt x="13397" y="4759"/>
                  <a:pt x="13190" y="4604"/>
                </a:cubicBezTo>
                <a:cubicBezTo>
                  <a:pt x="12828" y="4190"/>
                  <a:pt x="12414" y="3828"/>
                  <a:pt x="11845" y="3518"/>
                </a:cubicBezTo>
                <a:cubicBezTo>
                  <a:pt x="11276" y="3207"/>
                  <a:pt x="10707" y="2949"/>
                  <a:pt x="10035" y="2742"/>
                </a:cubicBezTo>
                <a:cubicBezTo>
                  <a:pt x="9363" y="2587"/>
                  <a:pt x="8742" y="2483"/>
                  <a:pt x="8069" y="2483"/>
                </a:cubicBezTo>
                <a:cubicBezTo>
                  <a:pt x="7138" y="2483"/>
                  <a:pt x="6259" y="2638"/>
                  <a:pt x="5535" y="2897"/>
                </a:cubicBezTo>
                <a:cubicBezTo>
                  <a:pt x="4811" y="3156"/>
                  <a:pt x="4242" y="3569"/>
                  <a:pt x="3828" y="4087"/>
                </a:cubicBezTo>
                <a:cubicBezTo>
                  <a:pt x="3414" y="4604"/>
                  <a:pt x="3207" y="5225"/>
                  <a:pt x="3207" y="5949"/>
                </a:cubicBezTo>
                <a:cubicBezTo>
                  <a:pt x="3207" y="6725"/>
                  <a:pt x="3414" y="7398"/>
                  <a:pt x="3880" y="7915"/>
                </a:cubicBezTo>
                <a:cubicBezTo>
                  <a:pt x="4345" y="8432"/>
                  <a:pt x="4966" y="8846"/>
                  <a:pt x="5742" y="9156"/>
                </a:cubicBezTo>
                <a:cubicBezTo>
                  <a:pt x="6518" y="9518"/>
                  <a:pt x="7397" y="9777"/>
                  <a:pt x="8328" y="10036"/>
                </a:cubicBezTo>
                <a:cubicBezTo>
                  <a:pt x="9363" y="10294"/>
                  <a:pt x="10294" y="10605"/>
                  <a:pt x="11173" y="10915"/>
                </a:cubicBezTo>
                <a:cubicBezTo>
                  <a:pt x="12052" y="11277"/>
                  <a:pt x="12828" y="11691"/>
                  <a:pt x="13449" y="12157"/>
                </a:cubicBezTo>
                <a:cubicBezTo>
                  <a:pt x="14070" y="12622"/>
                  <a:pt x="14587" y="13243"/>
                  <a:pt x="15001" y="13916"/>
                </a:cubicBezTo>
                <a:cubicBezTo>
                  <a:pt x="15363" y="14640"/>
                  <a:pt x="15518" y="15571"/>
                  <a:pt x="15518" y="16657"/>
                </a:cubicBezTo>
                <a:cubicBezTo>
                  <a:pt x="15518" y="17847"/>
                  <a:pt x="15208" y="18882"/>
                  <a:pt x="14535" y="19761"/>
                </a:cubicBezTo>
                <a:cubicBezTo>
                  <a:pt x="13863" y="20641"/>
                  <a:pt x="12983" y="21365"/>
                  <a:pt x="11845" y="21882"/>
                </a:cubicBezTo>
                <a:cubicBezTo>
                  <a:pt x="10707" y="22400"/>
                  <a:pt x="9414" y="22710"/>
                  <a:pt x="8018" y="22710"/>
                </a:cubicBezTo>
                <a:cubicBezTo>
                  <a:pt x="6466" y="22710"/>
                  <a:pt x="5121" y="22503"/>
                  <a:pt x="3931" y="22037"/>
                </a:cubicBezTo>
                <a:cubicBezTo>
                  <a:pt x="2741" y="21572"/>
                  <a:pt x="1604" y="20848"/>
                  <a:pt x="517" y="19813"/>
                </a:cubicBezTo>
                <a:cubicBezTo>
                  <a:pt x="362" y="19710"/>
                  <a:pt x="259" y="19503"/>
                  <a:pt x="155" y="19347"/>
                </a:cubicBezTo>
                <a:cubicBezTo>
                  <a:pt x="52" y="19192"/>
                  <a:pt x="0" y="18985"/>
                  <a:pt x="0" y="18778"/>
                </a:cubicBezTo>
                <a:cubicBezTo>
                  <a:pt x="0" y="18468"/>
                  <a:pt x="104" y="18158"/>
                  <a:pt x="362" y="17899"/>
                </a:cubicBezTo>
                <a:cubicBezTo>
                  <a:pt x="569" y="17640"/>
                  <a:pt x="879" y="17485"/>
                  <a:pt x="1241" y="17485"/>
                </a:cubicBezTo>
                <a:cubicBezTo>
                  <a:pt x="1500" y="17485"/>
                  <a:pt x="1810" y="17640"/>
                  <a:pt x="2017" y="17847"/>
                </a:cubicBezTo>
                <a:cubicBezTo>
                  <a:pt x="2845" y="18623"/>
                  <a:pt x="3724" y="19244"/>
                  <a:pt x="4707" y="19658"/>
                </a:cubicBezTo>
                <a:cubicBezTo>
                  <a:pt x="5690" y="20072"/>
                  <a:pt x="6776" y="20279"/>
                  <a:pt x="7966" y="20279"/>
                </a:cubicBezTo>
                <a:cubicBezTo>
                  <a:pt x="8897" y="20279"/>
                  <a:pt x="9776" y="20123"/>
                  <a:pt x="10500" y="19813"/>
                </a:cubicBezTo>
                <a:cubicBezTo>
                  <a:pt x="11225" y="19503"/>
                  <a:pt x="11794" y="19089"/>
                  <a:pt x="12259" y="18571"/>
                </a:cubicBezTo>
                <a:cubicBezTo>
                  <a:pt x="12725" y="18054"/>
                  <a:pt x="12932" y="17433"/>
                  <a:pt x="12932" y="16761"/>
                </a:cubicBezTo>
                <a:cubicBezTo>
                  <a:pt x="12932" y="15933"/>
                  <a:pt x="12673" y="15261"/>
                  <a:pt x="12207" y="14692"/>
                </a:cubicBezTo>
                <a:cubicBezTo>
                  <a:pt x="11742" y="14123"/>
                  <a:pt x="11070" y="13657"/>
                  <a:pt x="10242" y="13295"/>
                </a:cubicBezTo>
                <a:cubicBezTo>
                  <a:pt x="9414" y="12933"/>
                  <a:pt x="8431" y="12622"/>
                  <a:pt x="7345" y="12364"/>
                </a:cubicBezTo>
                <a:cubicBezTo>
                  <a:pt x="6362" y="12157"/>
                  <a:pt x="5483" y="11898"/>
                  <a:pt x="4655" y="11536"/>
                </a:cubicBezTo>
                <a:cubicBezTo>
                  <a:pt x="3828" y="11226"/>
                  <a:pt x="3103" y="10812"/>
                  <a:pt x="2535" y="10294"/>
                </a:cubicBezTo>
                <a:cubicBezTo>
                  <a:pt x="1914" y="9777"/>
                  <a:pt x="1448" y="9208"/>
                  <a:pt x="1138" y="8484"/>
                </a:cubicBezTo>
                <a:cubicBezTo>
                  <a:pt x="827" y="7760"/>
                  <a:pt x="672" y="6932"/>
                  <a:pt x="672" y="6001"/>
                </a:cubicBezTo>
                <a:cubicBezTo>
                  <a:pt x="672" y="4811"/>
                  <a:pt x="983" y="3776"/>
                  <a:pt x="1604" y="2845"/>
                </a:cubicBezTo>
                <a:cubicBezTo>
                  <a:pt x="2276" y="1914"/>
                  <a:pt x="3103" y="1242"/>
                  <a:pt x="4242" y="724"/>
                </a:cubicBezTo>
                <a:cubicBezTo>
                  <a:pt x="5328" y="259"/>
                  <a:pt x="6621" y="0"/>
                  <a:pt x="8069" y="0"/>
                </a:cubicBezTo>
                <a:close/>
              </a:path>
            </a:pathLst>
          </a:custGeom>
          <a:solidFill>
            <a:schemeClr val="bg1"/>
          </a:solidFill>
          <a:ln w="5173" cap="flat">
            <a:noFill/>
            <a:prstDash val="solid"/>
            <a:miter/>
          </a:ln>
        </p:spPr>
        <p:txBody>
          <a:bodyPr rtlCol="0" anchor="ctr"/>
          <a:lstStyle/>
          <a:p>
            <a:endParaRPr lang="en-US" sz="1800"/>
          </a:p>
        </p:txBody>
      </p:sp>
      <p:grpSp>
        <p:nvGrpSpPr>
          <p:cNvPr id="123" name="Group 122">
            <a:extLst>
              <a:ext uri="{FF2B5EF4-FFF2-40B4-BE49-F238E27FC236}">
                <a16:creationId xmlns:a16="http://schemas.microsoft.com/office/drawing/2014/main" id="{2974A8F4-8C45-6C42-AD3B-D522FADBD45F}"/>
              </a:ext>
            </a:extLst>
          </p:cNvPr>
          <p:cNvGrpSpPr/>
          <p:nvPr userDrawn="1"/>
        </p:nvGrpSpPr>
        <p:grpSpPr>
          <a:xfrm>
            <a:off x="0" y="3364307"/>
            <a:ext cx="4715405" cy="3004079"/>
            <a:chOff x="195319" y="2097486"/>
            <a:chExt cx="4278713" cy="3004079"/>
          </a:xfrm>
        </p:grpSpPr>
        <p:cxnSp>
          <p:nvCxnSpPr>
            <p:cNvPr id="124" name="Straight Connector 123">
              <a:extLst>
                <a:ext uri="{FF2B5EF4-FFF2-40B4-BE49-F238E27FC236}">
                  <a16:creationId xmlns:a16="http://schemas.microsoft.com/office/drawing/2014/main" id="{BEE9EF6E-13CB-B548-BD2F-AB006C3DC800}"/>
                </a:ext>
              </a:extLst>
            </p:cNvPr>
            <p:cNvCxnSpPr>
              <a:cxnSpLocks/>
            </p:cNvCxnSpPr>
            <p:nvPr userDrawn="1"/>
          </p:nvCxnSpPr>
          <p:spPr>
            <a:xfrm flipH="1">
              <a:off x="195319" y="209748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7498D56D-C854-1444-A529-D727D8FA8A77}"/>
                </a:ext>
              </a:extLst>
            </p:cNvPr>
            <p:cNvCxnSpPr>
              <a:cxnSpLocks/>
            </p:cNvCxnSpPr>
            <p:nvPr userDrawn="1"/>
          </p:nvCxnSpPr>
          <p:spPr>
            <a:xfrm flipH="1">
              <a:off x="195319" y="259273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233DDD2-A876-B442-9F45-C932FF5A265D}"/>
                </a:ext>
              </a:extLst>
            </p:cNvPr>
            <p:cNvCxnSpPr>
              <a:cxnSpLocks/>
            </p:cNvCxnSpPr>
            <p:nvPr userDrawn="1"/>
          </p:nvCxnSpPr>
          <p:spPr>
            <a:xfrm flipH="1">
              <a:off x="195319" y="308988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03CBD230-236C-5144-A38B-97FAF5CECBEC}"/>
                </a:ext>
              </a:extLst>
            </p:cNvPr>
            <p:cNvCxnSpPr>
              <a:cxnSpLocks/>
            </p:cNvCxnSpPr>
            <p:nvPr userDrawn="1"/>
          </p:nvCxnSpPr>
          <p:spPr>
            <a:xfrm flipH="1">
              <a:off x="195319" y="358513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D54CE24-2062-2742-A79D-ACD57F7D39B7}"/>
                </a:ext>
              </a:extLst>
            </p:cNvPr>
            <p:cNvCxnSpPr>
              <a:cxnSpLocks/>
            </p:cNvCxnSpPr>
            <p:nvPr userDrawn="1"/>
          </p:nvCxnSpPr>
          <p:spPr>
            <a:xfrm flipH="1">
              <a:off x="195319" y="410916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6B124B75-2E34-6C47-9990-2B82D0BB13D4}"/>
                </a:ext>
              </a:extLst>
            </p:cNvPr>
            <p:cNvCxnSpPr>
              <a:cxnSpLocks/>
            </p:cNvCxnSpPr>
            <p:nvPr userDrawn="1"/>
          </p:nvCxnSpPr>
          <p:spPr>
            <a:xfrm flipH="1">
              <a:off x="195319" y="460441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F3D6C0F0-DDFB-794C-A7CB-E15919B52122}"/>
                </a:ext>
              </a:extLst>
            </p:cNvPr>
            <p:cNvCxnSpPr>
              <a:cxnSpLocks/>
            </p:cNvCxnSpPr>
            <p:nvPr userDrawn="1"/>
          </p:nvCxnSpPr>
          <p:spPr>
            <a:xfrm flipH="1">
              <a:off x="195319" y="510156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sp>
        <p:nvSpPr>
          <p:cNvPr id="184" name="Text Placeholder 32">
            <a:extLst>
              <a:ext uri="{FF2B5EF4-FFF2-40B4-BE49-F238E27FC236}">
                <a16:creationId xmlns:a16="http://schemas.microsoft.com/office/drawing/2014/main" id="{E06027D6-8CE4-984C-B777-32D6AFC6B575}"/>
              </a:ext>
            </a:extLst>
          </p:cNvPr>
          <p:cNvSpPr>
            <a:spLocks noGrp="1"/>
          </p:cNvSpPr>
          <p:nvPr>
            <p:ph type="body" sz="quarter" idx="47" hasCustomPrompt="1"/>
          </p:nvPr>
        </p:nvSpPr>
        <p:spPr>
          <a:xfrm>
            <a:off x="791228" y="729337"/>
            <a:ext cx="4746695" cy="1301871"/>
          </a:xfrm>
        </p:spPr>
        <p:txBody>
          <a:bodyPr>
            <a:noAutofit/>
          </a:bodyPr>
          <a:lstStyle>
            <a:lvl1pPr marL="0" indent="0" algn="l">
              <a:spcBef>
                <a:spcPts val="0"/>
              </a:spcBef>
              <a:buNone/>
              <a:defRPr sz="6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a:t>
            </a:r>
            <a:endParaRPr lang="en-US" dirty="0"/>
          </a:p>
        </p:txBody>
      </p:sp>
      <p:sp>
        <p:nvSpPr>
          <p:cNvPr id="43" name="Slide Number Placeholder 5">
            <a:extLst>
              <a:ext uri="{FF2B5EF4-FFF2-40B4-BE49-F238E27FC236}">
                <a16:creationId xmlns:a16="http://schemas.microsoft.com/office/drawing/2014/main" id="{D2100B2C-ECD5-5941-B5EE-1420573B04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4" name="Text Box 5">
            <a:extLst>
              <a:ext uri="{FF2B5EF4-FFF2-40B4-BE49-F238E27FC236}">
                <a16:creationId xmlns:a16="http://schemas.microsoft.com/office/drawing/2014/main" id="{C4FBB623-E2FF-FD49-AA3D-1215FE4D49BE}"/>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3" name="Picture 22">
            <a:extLst>
              <a:ext uri="{FF2B5EF4-FFF2-40B4-BE49-F238E27FC236}">
                <a16:creationId xmlns:a16="http://schemas.microsoft.com/office/drawing/2014/main" id="{3B81399C-567B-FB17-A39E-5348DF19BF63}"/>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7291388"/>
            <a:ext cx="3429000" cy="340042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Tree>
    <p:extLst>
      <p:ext uri="{BB962C8B-B14F-4D97-AF65-F5344CB8AC3E}">
        <p14:creationId xmlns:p14="http://schemas.microsoft.com/office/powerpoint/2010/main" val="204757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01</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146129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02</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134863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03</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033322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with photo">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94292498-C849-5884-9035-FAE5EFD794D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52" name="Rectangle 51">
            <a:extLst>
              <a:ext uri="{FF2B5EF4-FFF2-40B4-BE49-F238E27FC236}">
                <a16:creationId xmlns:a16="http://schemas.microsoft.com/office/drawing/2014/main" id="{20ECD36C-3D23-EA46-831C-7D8DA38730C6}"/>
              </a:ext>
            </a:extLst>
          </p:cNvPr>
          <p:cNvSpPr/>
          <p:nvPr userDrawn="1"/>
        </p:nvSpPr>
        <p:spPr>
          <a:xfrm>
            <a:off x="0" y="0"/>
            <a:ext cx="7559675" cy="409705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57" name="Text Placeholder 23">
            <a:extLst>
              <a:ext uri="{FF2B5EF4-FFF2-40B4-BE49-F238E27FC236}">
                <a16:creationId xmlns:a16="http://schemas.microsoft.com/office/drawing/2014/main" id="{B4F316CB-86CF-7F4A-91F4-085580AC0238}"/>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9" name="Text Placeholder 23">
            <a:extLst>
              <a:ext uri="{FF2B5EF4-FFF2-40B4-BE49-F238E27FC236}">
                <a16:creationId xmlns:a16="http://schemas.microsoft.com/office/drawing/2014/main" id="{2721C86B-EEB5-7B40-A3F2-6FA45780492F}"/>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64" name="Text Placeholder 23">
            <a:extLst>
              <a:ext uri="{FF2B5EF4-FFF2-40B4-BE49-F238E27FC236}">
                <a16:creationId xmlns:a16="http://schemas.microsoft.com/office/drawing/2014/main" id="{58A93ACD-1987-2441-9CBB-AA1A4196A0E5}"/>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2" name="Slide Number Placeholder 5">
            <a:extLst>
              <a:ext uri="{FF2B5EF4-FFF2-40B4-BE49-F238E27FC236}">
                <a16:creationId xmlns:a16="http://schemas.microsoft.com/office/drawing/2014/main" id="{B5D063AD-C02C-393C-2A93-D3818361857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665180BA-9AB7-974E-C10B-FEFDE38FC3B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grpSp>
        <p:nvGrpSpPr>
          <p:cNvPr id="20" name="Graphic 18">
            <a:extLst>
              <a:ext uri="{FF2B5EF4-FFF2-40B4-BE49-F238E27FC236}">
                <a16:creationId xmlns:a16="http://schemas.microsoft.com/office/drawing/2014/main" id="{A6C4133F-8E8D-B1FB-6B65-F173B3AEDA4D}"/>
              </a:ext>
            </a:extLst>
          </p:cNvPr>
          <p:cNvGrpSpPr/>
          <p:nvPr/>
        </p:nvGrpSpPr>
        <p:grpSpPr>
          <a:xfrm>
            <a:off x="5203685" y="-757463"/>
            <a:ext cx="3314240" cy="3315216"/>
            <a:chOff x="110688" y="1674538"/>
            <a:chExt cx="7339635" cy="7341798"/>
          </a:xfrm>
          <a:solidFill>
            <a:srgbClr val="FFFFFF"/>
          </a:solidFill>
        </p:grpSpPr>
        <p:sp>
          <p:nvSpPr>
            <p:cNvPr id="21" name="Freeform 20">
              <a:extLst>
                <a:ext uri="{FF2B5EF4-FFF2-40B4-BE49-F238E27FC236}">
                  <a16:creationId xmlns:a16="http://schemas.microsoft.com/office/drawing/2014/main" id="{3C6F32BD-93C4-AB90-46C9-6B3DE7944CDE}"/>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2" name="Freeform 21">
              <a:extLst>
                <a:ext uri="{FF2B5EF4-FFF2-40B4-BE49-F238E27FC236}">
                  <a16:creationId xmlns:a16="http://schemas.microsoft.com/office/drawing/2014/main" id="{8A14BF64-FA8C-0C22-E927-361AB62ED43E}"/>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3" name="Rectangle 22">
            <a:extLst>
              <a:ext uri="{FF2B5EF4-FFF2-40B4-BE49-F238E27FC236}">
                <a16:creationId xmlns:a16="http://schemas.microsoft.com/office/drawing/2014/main" id="{DDF74C59-9C0C-0852-FDAC-5DFE7382B3B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7E55BE5-820E-63B6-5E74-814C005493A6}"/>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Picture Placeholder 38">
            <a:extLst>
              <a:ext uri="{FF2B5EF4-FFF2-40B4-BE49-F238E27FC236}">
                <a16:creationId xmlns:a16="http://schemas.microsoft.com/office/drawing/2014/main" id="{7D3FB09E-6A81-5442-0475-279E1C7FD617}"/>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84612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elcome Slide">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5C3347C9-3721-823B-69F7-49EFBEF05850}"/>
              </a:ext>
            </a:extLst>
          </p:cNvPr>
          <p:cNvSpPr/>
          <p:nvPr userDrawn="1"/>
        </p:nvSpPr>
        <p:spPr>
          <a:xfrm>
            <a:off x="3779838" y="570538"/>
            <a:ext cx="3779837" cy="4947558"/>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Text Placeholder 23">
            <a:extLst>
              <a:ext uri="{FF2B5EF4-FFF2-40B4-BE49-F238E27FC236}">
                <a16:creationId xmlns:a16="http://schemas.microsoft.com/office/drawing/2014/main" id="{3EAF5DB5-4F46-5D48-9AEF-51ADADA987EE}"/>
              </a:ext>
            </a:extLst>
          </p:cNvPr>
          <p:cNvSpPr>
            <a:spLocks noGrp="1"/>
          </p:cNvSpPr>
          <p:nvPr>
            <p:ph type="body" sz="quarter" idx="14" hasCustomPrompt="1"/>
          </p:nvPr>
        </p:nvSpPr>
        <p:spPr>
          <a:xfrm>
            <a:off x="6747565" y="406102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 name="Text Placeholder 23">
            <a:extLst>
              <a:ext uri="{FF2B5EF4-FFF2-40B4-BE49-F238E27FC236}">
                <a16:creationId xmlns:a16="http://schemas.microsoft.com/office/drawing/2014/main" id="{C248726D-08DE-0747-9112-A0440727F88C}"/>
              </a:ext>
            </a:extLst>
          </p:cNvPr>
          <p:cNvSpPr>
            <a:spLocks noGrp="1"/>
          </p:cNvSpPr>
          <p:nvPr>
            <p:ph type="body" sz="quarter" idx="13" hasCustomPrompt="1"/>
          </p:nvPr>
        </p:nvSpPr>
        <p:spPr>
          <a:xfrm>
            <a:off x="4256944" y="1538407"/>
            <a:ext cx="3264178" cy="3438394"/>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6" name="Text Placeholder 23">
            <a:extLst>
              <a:ext uri="{FF2B5EF4-FFF2-40B4-BE49-F238E27FC236}">
                <a16:creationId xmlns:a16="http://schemas.microsoft.com/office/drawing/2014/main" id="{4F85B246-3A35-9649-AB5E-58603396DCC1}"/>
              </a:ext>
            </a:extLst>
          </p:cNvPr>
          <p:cNvSpPr>
            <a:spLocks noGrp="1"/>
          </p:cNvSpPr>
          <p:nvPr>
            <p:ph type="body" sz="quarter" idx="15" hasCustomPrompt="1"/>
          </p:nvPr>
        </p:nvSpPr>
        <p:spPr>
          <a:xfrm>
            <a:off x="4571311" y="1081146"/>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8" name="Text Placeholder 32">
            <a:extLst>
              <a:ext uri="{FF2B5EF4-FFF2-40B4-BE49-F238E27FC236}">
                <a16:creationId xmlns:a16="http://schemas.microsoft.com/office/drawing/2014/main" id="{58088761-3471-A041-B4C3-C91CCD295927}"/>
              </a:ext>
            </a:extLst>
          </p:cNvPr>
          <p:cNvSpPr>
            <a:spLocks noGrp="1"/>
          </p:cNvSpPr>
          <p:nvPr>
            <p:ph type="body" sz="quarter" idx="44" hasCustomPrompt="1"/>
          </p:nvPr>
        </p:nvSpPr>
        <p:spPr>
          <a:xfrm>
            <a:off x="578969" y="9701768"/>
            <a:ext cx="2966985" cy="243891"/>
          </a:xfrm>
        </p:spPr>
        <p:txBody>
          <a:bodyPr numCol="1" spcCol="288000" anchor="t">
            <a:noAutofit/>
          </a:bodyPr>
          <a:lstStyle>
            <a:lvl1pPr marL="0" indent="0" algn="just">
              <a:lnSpc>
                <a:spcPct val="100000"/>
              </a:lnSpc>
              <a:spcBef>
                <a:spcPts val="0"/>
              </a:spcBef>
              <a:buNone/>
              <a:defRPr sz="12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Editor Name</a:t>
            </a:r>
            <a:endParaRPr lang="en-US" dirty="0"/>
          </a:p>
        </p:txBody>
      </p:sp>
      <p:sp>
        <p:nvSpPr>
          <p:cNvPr id="19" name="Text Placeholder 32">
            <a:extLst>
              <a:ext uri="{FF2B5EF4-FFF2-40B4-BE49-F238E27FC236}">
                <a16:creationId xmlns:a16="http://schemas.microsoft.com/office/drawing/2014/main" id="{EFCCF708-3735-664D-B11A-9C8193BEF68F}"/>
              </a:ext>
            </a:extLst>
          </p:cNvPr>
          <p:cNvSpPr>
            <a:spLocks noGrp="1"/>
          </p:cNvSpPr>
          <p:nvPr>
            <p:ph type="body" sz="quarter" idx="45" hasCustomPrompt="1"/>
          </p:nvPr>
        </p:nvSpPr>
        <p:spPr>
          <a:xfrm>
            <a:off x="578969" y="9920274"/>
            <a:ext cx="2966985" cy="243891"/>
          </a:xfrm>
        </p:spPr>
        <p:txBody>
          <a:bodyPr numCol="1" spcCol="288000" anchor="t">
            <a:noAutofit/>
          </a:bodyPr>
          <a:lstStyle>
            <a:lvl1pPr marL="0" indent="0" algn="just">
              <a:lnSpc>
                <a:spcPct val="100000"/>
              </a:lnSpc>
              <a:spcBef>
                <a:spcPts val="0"/>
              </a:spcBef>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Company</a:t>
            </a:r>
            <a:endParaRPr lang="en-US" dirty="0"/>
          </a:p>
        </p:txBody>
      </p:sp>
      <p:sp>
        <p:nvSpPr>
          <p:cNvPr id="2" name="Text Placeholder 32">
            <a:extLst>
              <a:ext uri="{FF2B5EF4-FFF2-40B4-BE49-F238E27FC236}">
                <a16:creationId xmlns:a16="http://schemas.microsoft.com/office/drawing/2014/main" id="{D86D9DD4-B917-89B0-5249-15F3B5403162}"/>
              </a:ext>
            </a:extLst>
          </p:cNvPr>
          <p:cNvSpPr>
            <a:spLocks noGrp="1"/>
          </p:cNvSpPr>
          <p:nvPr>
            <p:ph type="body" sz="quarter" idx="47" hasCustomPrompt="1"/>
          </p:nvPr>
        </p:nvSpPr>
        <p:spPr>
          <a:xfrm>
            <a:off x="578969" y="1542975"/>
            <a:ext cx="2662335" cy="380293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 name="Text Placeholder 32">
            <a:extLst>
              <a:ext uri="{FF2B5EF4-FFF2-40B4-BE49-F238E27FC236}">
                <a16:creationId xmlns:a16="http://schemas.microsoft.com/office/drawing/2014/main" id="{86335C29-FAD9-095C-7C8F-8FF65CEE1DCD}"/>
              </a:ext>
            </a:extLst>
          </p:cNvPr>
          <p:cNvSpPr>
            <a:spLocks noGrp="1"/>
          </p:cNvSpPr>
          <p:nvPr>
            <p:ph type="body" sz="quarter" idx="48" hasCustomPrompt="1"/>
          </p:nvPr>
        </p:nvSpPr>
        <p:spPr>
          <a:xfrm>
            <a:off x="560933" y="549846"/>
            <a:ext cx="3657458"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MESSAGE FROM THE EDITOR</a:t>
            </a:r>
            <a:endParaRPr lang="en-US" dirty="0"/>
          </a:p>
        </p:txBody>
      </p:sp>
      <p:sp>
        <p:nvSpPr>
          <p:cNvPr id="4" name="Text Placeholder 32">
            <a:extLst>
              <a:ext uri="{FF2B5EF4-FFF2-40B4-BE49-F238E27FC236}">
                <a16:creationId xmlns:a16="http://schemas.microsoft.com/office/drawing/2014/main" id="{B8859EEF-3700-DAF6-6390-5157FCD7D58F}"/>
              </a:ext>
            </a:extLst>
          </p:cNvPr>
          <p:cNvSpPr>
            <a:spLocks noGrp="1"/>
          </p:cNvSpPr>
          <p:nvPr>
            <p:ph type="body" sz="quarter" idx="32" hasCustomPrompt="1"/>
          </p:nvPr>
        </p:nvSpPr>
        <p:spPr>
          <a:xfrm>
            <a:off x="578969" y="6096000"/>
            <a:ext cx="6656220" cy="344261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coloums)</a:t>
            </a:r>
            <a:endParaRPr lang="en-US" dirty="0"/>
          </a:p>
        </p:txBody>
      </p:sp>
      <p:cxnSp>
        <p:nvCxnSpPr>
          <p:cNvPr id="5" name="Straight Connector 4">
            <a:extLst>
              <a:ext uri="{FF2B5EF4-FFF2-40B4-BE49-F238E27FC236}">
                <a16:creationId xmlns:a16="http://schemas.microsoft.com/office/drawing/2014/main" id="{FD1EB924-E137-9137-C359-FFB6EC0C7DE1}"/>
              </a:ext>
            </a:extLst>
          </p:cNvPr>
          <p:cNvCxnSpPr>
            <a:cxnSpLocks/>
          </p:cNvCxnSpPr>
          <p:nvPr userDrawn="1"/>
        </p:nvCxnSpPr>
        <p:spPr>
          <a:xfrm>
            <a:off x="0" y="1531321"/>
            <a:ext cx="3779838" cy="11654"/>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324F9035-A5EC-7EC2-4A73-B88CFA5A49DA}"/>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7" name="Text Box 5">
            <a:extLst>
              <a:ext uri="{FF2B5EF4-FFF2-40B4-BE49-F238E27FC236}">
                <a16:creationId xmlns:a16="http://schemas.microsoft.com/office/drawing/2014/main" id="{6B1281A8-C04E-1E58-CDAB-141865C334A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2949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5"/>
            <a:ext cx="6520220" cy="206658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231620" y="10122572"/>
            <a:ext cx="1047264" cy="465822"/>
          </a:xfrm>
          <a:prstGeom prst="rect">
            <a:avLst/>
          </a:prstGeom>
        </p:spPr>
        <p:txBody>
          <a:bodyPr vert="horz" lIns="91440" tIns="45720" rIns="91440" bIns="45720" rtlCol="0" anchor="ctr"/>
          <a:lstStyle>
            <a:lvl1pPr algn="r">
              <a:defRPr sz="1200" b="0" i="0">
                <a:solidFill>
                  <a:srgbClr val="011E3B"/>
                </a:solidFill>
                <a:latin typeface="Avenir" panose="02000503020000020003" pitchFamily="2"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430657063"/>
      </p:ext>
    </p:extLst>
  </p:cSld>
  <p:clrMap bg1="lt1" tx1="dk1" bg2="lt2" tx2="dk2" accent1="accent1" accent2="accent2" accent3="accent3" accent4="accent4" accent5="accent5" accent6="accent6" hlink="hlink" folHlink="folHlink"/>
  <p:sldLayoutIdLst>
    <p:sldLayoutId id="2147483704" r:id="rId1"/>
    <p:sldLayoutId id="2147483661" r:id="rId2"/>
    <p:sldLayoutId id="2147483693" r:id="rId3"/>
    <p:sldLayoutId id="2147483683" r:id="rId4"/>
    <p:sldLayoutId id="2147483705" r:id="rId5"/>
    <p:sldLayoutId id="2147483706" r:id="rId6"/>
    <p:sldLayoutId id="2147483707" r:id="rId7"/>
    <p:sldLayoutId id="2147483672" r:id="rId8"/>
    <p:sldLayoutId id="2147483688" r:id="rId9"/>
    <p:sldLayoutId id="2147483690" r:id="rId10"/>
    <p:sldLayoutId id="2147483691" r:id="rId11"/>
    <p:sldLayoutId id="2147483694" r:id="rId12"/>
    <p:sldLayoutId id="2147483692" r:id="rId13"/>
    <p:sldLayoutId id="2147483681" r:id="rId14"/>
    <p:sldLayoutId id="2147483689" r:id="rId15"/>
    <p:sldLayoutId id="2147483684" r:id="rId16"/>
    <p:sldLayoutId id="2147483682" r:id="rId17"/>
    <p:sldLayoutId id="2147483708" r:id="rId18"/>
    <p:sldLayoutId id="2147483709" r:id="rId19"/>
    <p:sldLayoutId id="2147483710" r:id="rId20"/>
    <p:sldLayoutId id="2147483696" r:id="rId21"/>
    <p:sldLayoutId id="2147483698" r:id="rId22"/>
    <p:sldLayoutId id="2147483700" r:id="rId23"/>
    <p:sldLayoutId id="2147483701" r:id="rId24"/>
    <p:sldLayoutId id="2147483703" r:id="rId25"/>
    <p:sldLayoutId id="2147483711" r:id="rId26"/>
    <p:sldLayoutId id="2147483712" r:id="rId27"/>
    <p:sldLayoutId id="2147483665" r:id="rId28"/>
  </p:sldLayoutIdLst>
  <p:hf hdr="0"/>
  <p:txStyles>
    <p:titleStyle>
      <a:lvl1pPr algn="l" defTabSz="2072941" rtl="0" eaLnBrk="1" latinLnBrk="0" hangingPunct="1">
        <a:lnSpc>
          <a:spcPct val="90000"/>
        </a:lnSpc>
        <a:spcBef>
          <a:spcPct val="0"/>
        </a:spcBef>
        <a:buNone/>
        <a:defRPr sz="9975" kern="1200">
          <a:solidFill>
            <a:srgbClr val="011E3B"/>
          </a:solidFill>
          <a:latin typeface="Poppins" pitchFamily="2" charset="77"/>
          <a:ea typeface="+mj-ea"/>
          <a:cs typeface="Poppins" pitchFamily="2" charset="77"/>
        </a:defRPr>
      </a:lvl1pPr>
    </p:titleStyle>
    <p:bodyStyle>
      <a:lvl1pPr marL="518236" indent="-518236" algn="l" defTabSz="2072941"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07" indent="-518236" algn="l" defTabSz="2072941" rtl="0" eaLnBrk="1" latinLnBrk="0" hangingPunct="1">
        <a:lnSpc>
          <a:spcPct val="100000"/>
        </a:lnSpc>
        <a:spcBef>
          <a:spcPts val="1133"/>
        </a:spcBef>
        <a:buFont typeface="Arial" panose="020B0604020202020204" pitchFamily="34" charset="0"/>
        <a:buChar char="•"/>
        <a:defRPr sz="5442" kern="1200">
          <a:solidFill>
            <a:srgbClr val="011E3B"/>
          </a:solidFill>
          <a:latin typeface="Poppins" pitchFamily="2" charset="77"/>
          <a:ea typeface="+mn-ea"/>
          <a:cs typeface="Poppins" pitchFamily="2" charset="77"/>
        </a:defRPr>
      </a:lvl2pPr>
      <a:lvl3pPr marL="2591176" indent="-518236" algn="l" defTabSz="2072941" rtl="0" eaLnBrk="1" latinLnBrk="0" hangingPunct="1">
        <a:lnSpc>
          <a:spcPct val="100000"/>
        </a:lnSpc>
        <a:spcBef>
          <a:spcPts val="1133"/>
        </a:spcBef>
        <a:buFont typeface="Arial" panose="020B0604020202020204" pitchFamily="34" charset="0"/>
        <a:buChar char="•"/>
        <a:defRPr sz="4533" kern="1200">
          <a:solidFill>
            <a:srgbClr val="011E3B"/>
          </a:solidFill>
          <a:latin typeface="Poppins" pitchFamily="2" charset="77"/>
          <a:ea typeface="+mn-ea"/>
          <a:cs typeface="Poppins" pitchFamily="2" charset="77"/>
        </a:defRPr>
      </a:lvl3pPr>
      <a:lvl4pPr marL="3627646"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118"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p:bodyStyle>
    <p:otherStyle>
      <a:defPPr>
        <a:defRPr lang="en-US"/>
      </a:defPPr>
      <a:lvl1pPr marL="0" algn="l" defTabSz="2072941" rtl="0" eaLnBrk="1" latinLnBrk="0" hangingPunct="1">
        <a:defRPr sz="4080" kern="1200">
          <a:solidFill>
            <a:schemeClr val="tx1"/>
          </a:solidFill>
          <a:latin typeface="+mn-lt"/>
          <a:ea typeface="+mn-ea"/>
          <a:cs typeface="+mn-cs"/>
        </a:defRPr>
      </a:lvl1pPr>
      <a:lvl2pPr marL="1036469" algn="l" defTabSz="2072941" rtl="0" eaLnBrk="1" latinLnBrk="0" hangingPunct="1">
        <a:defRPr sz="4080" kern="1200">
          <a:solidFill>
            <a:schemeClr val="tx1"/>
          </a:solidFill>
          <a:latin typeface="+mn-lt"/>
          <a:ea typeface="+mn-ea"/>
          <a:cs typeface="+mn-cs"/>
        </a:defRPr>
      </a:lvl2pPr>
      <a:lvl3pPr marL="2072941" algn="l" defTabSz="2072941" rtl="0" eaLnBrk="1" latinLnBrk="0" hangingPunct="1">
        <a:defRPr sz="4080" kern="1200">
          <a:solidFill>
            <a:schemeClr val="tx1"/>
          </a:solidFill>
          <a:latin typeface="+mn-lt"/>
          <a:ea typeface="+mn-ea"/>
          <a:cs typeface="+mn-cs"/>
        </a:defRPr>
      </a:lvl3pPr>
      <a:lvl4pPr marL="3109412" algn="l" defTabSz="2072941" rtl="0" eaLnBrk="1" latinLnBrk="0" hangingPunct="1">
        <a:defRPr sz="4080" kern="1200">
          <a:solidFill>
            <a:schemeClr val="tx1"/>
          </a:solidFill>
          <a:latin typeface="+mn-lt"/>
          <a:ea typeface="+mn-ea"/>
          <a:cs typeface="+mn-cs"/>
        </a:defRPr>
      </a:lvl4pPr>
      <a:lvl5pPr marL="4145883" algn="l" defTabSz="2072941" rtl="0" eaLnBrk="1" latinLnBrk="0" hangingPunct="1">
        <a:defRPr sz="4080" kern="1200">
          <a:solidFill>
            <a:schemeClr val="tx1"/>
          </a:solidFill>
          <a:latin typeface="+mn-lt"/>
          <a:ea typeface="+mn-ea"/>
          <a:cs typeface="+mn-cs"/>
        </a:defRPr>
      </a:lvl5pPr>
      <a:lvl6pPr marL="5182352" algn="l" defTabSz="2072941" rtl="0" eaLnBrk="1" latinLnBrk="0" hangingPunct="1">
        <a:defRPr sz="4080" kern="1200">
          <a:solidFill>
            <a:schemeClr val="tx1"/>
          </a:solidFill>
          <a:latin typeface="+mn-lt"/>
          <a:ea typeface="+mn-ea"/>
          <a:cs typeface="+mn-cs"/>
        </a:defRPr>
      </a:lvl6pPr>
      <a:lvl7pPr marL="6218822" algn="l" defTabSz="2072941" rtl="0" eaLnBrk="1" latinLnBrk="0" hangingPunct="1">
        <a:defRPr sz="4080" kern="1200">
          <a:solidFill>
            <a:schemeClr val="tx1"/>
          </a:solidFill>
          <a:latin typeface="+mn-lt"/>
          <a:ea typeface="+mn-ea"/>
          <a:cs typeface="+mn-cs"/>
        </a:defRPr>
      </a:lvl7pPr>
      <a:lvl8pPr marL="7255294" algn="l" defTabSz="2072941" rtl="0" eaLnBrk="1" latinLnBrk="0" hangingPunct="1">
        <a:defRPr sz="4080" kern="1200">
          <a:solidFill>
            <a:schemeClr val="tx1"/>
          </a:solidFill>
          <a:latin typeface="+mn-lt"/>
          <a:ea typeface="+mn-ea"/>
          <a:cs typeface="+mn-cs"/>
        </a:defRPr>
      </a:lvl8pPr>
      <a:lvl9pPr marL="8291764" algn="l" defTabSz="2072941" rtl="0" eaLnBrk="1" latinLnBrk="0" hangingPunct="1">
        <a:defRPr sz="408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7" userDrawn="1">
          <p15:clr>
            <a:srgbClr val="F26B43"/>
          </p15:clr>
        </p15:guide>
        <p15:guide id="2" pos="238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5E4E8B-69A7-D286-24C9-F4B61BF4D92B}"/>
              </a:ext>
            </a:extLst>
          </p:cNvPr>
          <p:cNvSpPr>
            <a:spLocks noGrp="1"/>
          </p:cNvSpPr>
          <p:nvPr>
            <p:ph type="sldNum" sz="quarter" idx="4"/>
          </p:nvPr>
        </p:nvSpPr>
        <p:spPr/>
        <p:txBody>
          <a:bodyPr/>
          <a:lstStyle/>
          <a:p>
            <a:fld id="{CB2079F2-58AF-ED44-82D7-E04B2F6FD686}" type="slidenum">
              <a:rPr lang="en-US" smtClean="0"/>
              <a:pPr/>
              <a:t>1</a:t>
            </a:fld>
            <a:endParaRPr lang="en-US" dirty="0"/>
          </a:p>
        </p:txBody>
      </p:sp>
      <p:sp>
        <p:nvSpPr>
          <p:cNvPr id="5" name="Text Placeholder 4">
            <a:extLst>
              <a:ext uri="{FF2B5EF4-FFF2-40B4-BE49-F238E27FC236}">
                <a16:creationId xmlns:a16="http://schemas.microsoft.com/office/drawing/2014/main" id="{0D7A4B13-8E97-58B2-1C04-52ABC649FBC3}"/>
              </a:ext>
            </a:extLst>
          </p:cNvPr>
          <p:cNvSpPr>
            <a:spLocks noGrp="1"/>
          </p:cNvSpPr>
          <p:nvPr>
            <p:ph type="body" sz="quarter" idx="32"/>
          </p:nvPr>
        </p:nvSpPr>
        <p:spPr>
          <a:xfrm>
            <a:off x="801602" y="1557868"/>
            <a:ext cx="5956470" cy="8691725"/>
          </a:xfrm>
          <a:solidFill>
            <a:schemeClr val="bg1"/>
          </a:solidFill>
        </p:spPr>
        <p:txBody>
          <a:bodyPr numCol="1"/>
          <a:lstStyle/>
          <a:p>
            <a:pPr algn="l"/>
            <a:r>
              <a:rPr lang="en-GB" sz="1550" b="1" dirty="0">
                <a:latin typeface="Calibri" panose="020F0502020204030204" pitchFamily="34" charset="0"/>
                <a:cs typeface="Calibri" panose="020F0502020204030204" pitchFamily="34" charset="0"/>
              </a:rPr>
              <a:t>1. Vilken strategi nämns för att minska utsläppen av växthusgaser?</a:t>
            </a:r>
          </a:p>
          <a:p>
            <a:pPr marL="342900" indent="-342900">
              <a:buFont typeface="+mj-lt"/>
              <a:buAutoNum type="alphaLcParenR"/>
            </a:pPr>
            <a:r>
              <a:rPr lang="en-GB" sz="1550" dirty="0">
                <a:latin typeface="Calibri" panose="020F0502020204030204" pitchFamily="34" charset="0"/>
                <a:cs typeface="Calibri" panose="020F0502020204030204" pitchFamily="34" charset="0"/>
              </a:rPr>
              <a:t>Uppmuntra avskogning</a:t>
            </a:r>
          </a:p>
          <a:p>
            <a:pPr marL="342900" indent="-342900">
              <a:buFont typeface="+mj-lt"/>
              <a:buAutoNum type="alphaLcParenR"/>
            </a:pPr>
            <a:r>
              <a:rPr lang="en-GB" sz="1550" dirty="0">
                <a:latin typeface="Calibri" panose="020F0502020204030204" pitchFamily="34" charset="0"/>
                <a:cs typeface="Calibri" panose="020F0502020204030204" pitchFamily="34" charset="0"/>
              </a:rPr>
              <a:t>Övergång till förnybara energikällor</a:t>
            </a:r>
          </a:p>
          <a:p>
            <a:pPr marL="342900" indent="-342900">
              <a:buFont typeface="+mj-lt"/>
              <a:buAutoNum type="alphaLcParenR"/>
            </a:pPr>
            <a:r>
              <a:rPr lang="en-GB" sz="1550" dirty="0">
                <a:latin typeface="Calibri" panose="020F0502020204030204" pitchFamily="34" charset="0"/>
                <a:cs typeface="Calibri" panose="020F0502020204030204" pitchFamily="34" charset="0"/>
              </a:rPr>
              <a:t>Öka koldioxidutsläppen</a:t>
            </a:r>
          </a:p>
          <a:p>
            <a:pPr marL="342900" indent="-342900">
              <a:buFont typeface="+mj-lt"/>
              <a:buAutoNum type="alphaLcParenR"/>
            </a:pPr>
            <a:r>
              <a:rPr lang="en-GB" sz="1550" dirty="0">
                <a:latin typeface="Calibri" panose="020F0502020204030204" pitchFamily="34" charset="0"/>
                <a:cs typeface="Calibri" panose="020F0502020204030204" pitchFamily="34" charset="0"/>
              </a:rPr>
              <a:t>Främja ohållbara transporter</a:t>
            </a:r>
          </a:p>
          <a:p>
            <a:br>
              <a:rPr lang="en-GB" sz="1550" dirty="0">
                <a:latin typeface="Calibri" panose="020F0502020204030204" pitchFamily="34" charset="0"/>
                <a:cs typeface="Calibri" panose="020F0502020204030204" pitchFamily="34" charset="0"/>
              </a:rPr>
            </a:br>
            <a:r>
              <a:rPr lang="en-GB" sz="1550" b="1" dirty="0">
                <a:latin typeface="Calibri" panose="020F0502020204030204" pitchFamily="34" charset="0"/>
                <a:cs typeface="Calibri" panose="020F0502020204030204" pitchFamily="34" charset="0"/>
              </a:rPr>
              <a:t>2. Vad är betydelsen av att skydda den biologiska mångfalden?</a:t>
            </a:r>
          </a:p>
          <a:p>
            <a:pPr marL="342900" indent="-342900">
              <a:buFont typeface="+mj-lt"/>
              <a:buAutoNum type="alphaLcParenR"/>
            </a:pPr>
            <a:r>
              <a:rPr lang="en-GB" sz="1550" dirty="0">
                <a:latin typeface="Calibri" panose="020F0502020204030204" pitchFamily="34" charset="0"/>
                <a:cs typeface="Calibri" panose="020F0502020204030204" pitchFamily="34" charset="0"/>
              </a:rPr>
              <a:t>Att minska ekosystemtjänsterna</a:t>
            </a:r>
          </a:p>
          <a:p>
            <a:pPr marL="342900" indent="-342900">
              <a:buFont typeface="+mj-lt"/>
              <a:buAutoNum type="alphaLcParenR"/>
            </a:pPr>
            <a:r>
              <a:rPr lang="en-GB" sz="1550" dirty="0">
                <a:latin typeface="Calibri" panose="020F0502020204030204" pitchFamily="34" charset="0"/>
                <a:cs typeface="Calibri" panose="020F0502020204030204" pitchFamily="34" charset="0"/>
              </a:rPr>
              <a:t>Att inrätta fler skyddade områden</a:t>
            </a:r>
          </a:p>
          <a:p>
            <a:pPr marL="342900" indent="-342900">
              <a:buFont typeface="+mj-lt"/>
              <a:buAutoNum type="alphaLcParenR"/>
            </a:pPr>
            <a:r>
              <a:rPr lang="en-GB" sz="1550" dirty="0">
                <a:latin typeface="Calibri" panose="020F0502020204030204" pitchFamily="34" charset="0"/>
                <a:cs typeface="Calibri" panose="020F0502020204030204" pitchFamily="34" charset="0"/>
              </a:rPr>
              <a:t>Att bevara naturmarker</a:t>
            </a:r>
          </a:p>
          <a:p>
            <a:pPr marL="342900" indent="-342900">
              <a:buFont typeface="+mj-lt"/>
              <a:buAutoNum type="alphaLcParenR"/>
            </a:pPr>
            <a:r>
              <a:rPr lang="en-GB" sz="1550" dirty="0">
                <a:latin typeface="Calibri" panose="020F0502020204030204" pitchFamily="34" charset="0"/>
                <a:cs typeface="Calibri" panose="020F0502020204030204" pitchFamily="34" charset="0"/>
              </a:rPr>
              <a:t>Att stödja ohållbara markförvaltningsmetoder</a:t>
            </a:r>
          </a:p>
          <a:p>
            <a:br>
              <a:rPr lang="en-GB" sz="1550" dirty="0">
                <a:latin typeface="Calibri" panose="020F0502020204030204" pitchFamily="34" charset="0"/>
                <a:cs typeface="Calibri" panose="020F0502020204030204" pitchFamily="34" charset="0"/>
              </a:rPr>
            </a:br>
            <a:r>
              <a:rPr lang="en-GB" sz="1550" b="1" dirty="0">
                <a:latin typeface="Calibri" panose="020F0502020204030204" pitchFamily="34" charset="0"/>
                <a:cs typeface="Calibri" panose="020F0502020204030204" pitchFamily="34" charset="0"/>
              </a:rPr>
              <a:t>3. Hur kan näringsämnenas kretslopp hanteras på ett hållbart sätt?</a:t>
            </a:r>
          </a:p>
          <a:p>
            <a:pPr marL="342900" indent="-342900">
              <a:buFont typeface="+mj-lt"/>
              <a:buAutoNum type="alphaLcParenR"/>
            </a:pPr>
            <a:r>
              <a:rPr lang="en-GB" sz="1550" dirty="0">
                <a:latin typeface="Calibri" panose="020F0502020204030204" pitchFamily="34" charset="0"/>
                <a:cs typeface="Calibri" panose="020F0502020204030204" pitchFamily="34" charset="0"/>
              </a:rPr>
              <a:t>Genom att öka avrinningen av näringsämnen från jordbruket</a:t>
            </a:r>
          </a:p>
          <a:p>
            <a:pPr marL="342900" indent="-342900" algn="l">
              <a:buFont typeface="+mj-lt"/>
              <a:buAutoNum type="alphaLcParenR"/>
            </a:pPr>
            <a:r>
              <a:rPr lang="en-GB" sz="1550" dirty="0">
                <a:latin typeface="Calibri" panose="020F0502020204030204" pitchFamily="34" charset="0"/>
                <a:cs typeface="Calibri" panose="020F0502020204030204" pitchFamily="34" charset="0"/>
              </a:rPr>
              <a:t>Genom att vidta åtgärder för att minska avrinningen av näringsämnen</a:t>
            </a:r>
          </a:p>
          <a:p>
            <a:pPr marL="342900" indent="-342900">
              <a:buFont typeface="+mj-lt"/>
              <a:buAutoNum type="alphaLcParenR"/>
            </a:pPr>
            <a:r>
              <a:rPr lang="en-GB" sz="1550" dirty="0">
                <a:latin typeface="Calibri" panose="020F0502020204030204" pitchFamily="34" charset="0"/>
                <a:cs typeface="Calibri" panose="020F0502020204030204" pitchFamily="34" charset="0"/>
              </a:rPr>
              <a:t>Genom att försämra markhälsan</a:t>
            </a:r>
          </a:p>
          <a:p>
            <a:pPr marL="342900" indent="-342900">
              <a:buFont typeface="+mj-lt"/>
              <a:buAutoNum type="alphaLcParenR"/>
            </a:pPr>
            <a:r>
              <a:rPr lang="en-GB" sz="1550" dirty="0">
                <a:latin typeface="Calibri" panose="020F0502020204030204" pitchFamily="34" charset="0"/>
                <a:cs typeface="Calibri" panose="020F0502020204030204" pitchFamily="34" charset="0"/>
              </a:rPr>
              <a:t>Genom att främja ohållbara metoder för hantering av näringsämnen</a:t>
            </a:r>
          </a:p>
          <a:p>
            <a:br>
              <a:rPr lang="en-GB" sz="1550" dirty="0">
                <a:latin typeface="Calibri" panose="020F0502020204030204" pitchFamily="34" charset="0"/>
                <a:cs typeface="Calibri" panose="020F0502020204030204" pitchFamily="34" charset="0"/>
              </a:rPr>
            </a:br>
            <a:r>
              <a:rPr lang="en-GB" sz="1550" b="1" dirty="0">
                <a:latin typeface="Calibri" panose="020F0502020204030204" pitchFamily="34" charset="0"/>
                <a:cs typeface="Calibri" panose="020F0502020204030204" pitchFamily="34" charset="0"/>
              </a:rPr>
              <a:t>4. Vad är ett sätt att spara vattenresurser?</a:t>
            </a:r>
          </a:p>
          <a:p>
            <a:pPr marL="342900" indent="-342900">
              <a:buFont typeface="+mj-lt"/>
              <a:buAutoNum type="alphaLcParenR"/>
            </a:pPr>
            <a:r>
              <a:rPr lang="en-GB" sz="1550" dirty="0">
                <a:latin typeface="Calibri" panose="020F0502020204030204" pitchFamily="34" charset="0"/>
                <a:cs typeface="Calibri" panose="020F0502020204030204" pitchFamily="34" charset="0"/>
              </a:rPr>
              <a:t>Genomförande av vattenbesparingsåtgärder</a:t>
            </a:r>
          </a:p>
          <a:p>
            <a:pPr marL="342900" indent="-342900">
              <a:buFont typeface="+mj-lt"/>
              <a:buAutoNum type="alphaLcParenR"/>
            </a:pPr>
            <a:r>
              <a:rPr lang="en-GB" sz="1550" dirty="0">
                <a:latin typeface="Calibri" panose="020F0502020204030204" pitchFamily="34" charset="0"/>
                <a:cs typeface="Calibri" panose="020F0502020204030204" pitchFamily="34" charset="0"/>
              </a:rPr>
              <a:t>Investera i vatteninfrastruktur</a:t>
            </a:r>
          </a:p>
          <a:p>
            <a:pPr marL="342900" indent="-342900">
              <a:buFont typeface="+mj-lt"/>
              <a:buAutoNum type="alphaLcParenR"/>
            </a:pPr>
            <a:r>
              <a:rPr lang="en-GB" sz="1550" dirty="0">
                <a:latin typeface="Calibri" panose="020F0502020204030204" pitchFamily="34" charset="0"/>
                <a:cs typeface="Calibri" panose="020F0502020204030204" pitchFamily="34" charset="0"/>
              </a:rPr>
              <a:t>Främja ohållbara metoder för vattenanvändning</a:t>
            </a:r>
          </a:p>
          <a:p>
            <a:pPr marL="342900" indent="-342900">
              <a:buFont typeface="+mj-lt"/>
              <a:buAutoNum type="alphaLcParenR"/>
            </a:pPr>
            <a:r>
              <a:rPr lang="en-GB" sz="1550" dirty="0">
                <a:latin typeface="Calibri" panose="020F0502020204030204" pitchFamily="34" charset="0"/>
                <a:cs typeface="Calibri" panose="020F0502020204030204" pitchFamily="34" charset="0"/>
              </a:rPr>
              <a:t>Säkerställa tillgång till förorenat vatten för människor och ekosystem</a:t>
            </a:r>
          </a:p>
          <a:p>
            <a:br>
              <a:rPr lang="en-GB" sz="1550" dirty="0">
                <a:latin typeface="Calibri" panose="020F0502020204030204" pitchFamily="34" charset="0"/>
                <a:cs typeface="Calibri" panose="020F0502020204030204" pitchFamily="34" charset="0"/>
              </a:rPr>
            </a:br>
            <a:r>
              <a:rPr lang="en-GB" sz="1550" b="1" dirty="0">
                <a:latin typeface="Calibri" panose="020F0502020204030204" pitchFamily="34" charset="0"/>
                <a:cs typeface="Calibri" panose="020F0502020204030204" pitchFamily="34" charset="0"/>
              </a:rPr>
              <a:t>5. Hur kan föroreningarna minskas?</a:t>
            </a:r>
          </a:p>
          <a:p>
            <a:pPr marL="342900" indent="-342900">
              <a:buFont typeface="+mj-lt"/>
              <a:buAutoNum type="alphaLcParenR"/>
            </a:pPr>
            <a:r>
              <a:rPr lang="en-GB" sz="1550" dirty="0">
                <a:latin typeface="Calibri" panose="020F0502020204030204" pitchFamily="34" charset="0"/>
                <a:cs typeface="Calibri" panose="020F0502020204030204" pitchFamily="34" charset="0"/>
              </a:rPr>
              <a:t>Genom att genomdriva regleringar för att öka föroreningarna</a:t>
            </a:r>
          </a:p>
          <a:p>
            <a:pPr marL="342900" indent="-342900">
              <a:buFont typeface="+mj-lt"/>
              <a:buAutoNum type="alphaLcParenR"/>
            </a:pPr>
            <a:r>
              <a:rPr lang="en-GB" sz="1550" dirty="0">
                <a:latin typeface="Calibri" panose="020F0502020204030204" pitchFamily="34" charset="0"/>
                <a:cs typeface="Calibri" panose="020F0502020204030204" pitchFamily="34" charset="0"/>
              </a:rPr>
              <a:t>Genom att investera i teknik för föroreningskontroll</a:t>
            </a:r>
          </a:p>
          <a:p>
            <a:pPr marL="342900" indent="-342900">
              <a:buFont typeface="+mj-lt"/>
              <a:buAutoNum type="alphaLcParenR"/>
            </a:pPr>
            <a:r>
              <a:rPr lang="en-GB" sz="1550" dirty="0">
                <a:latin typeface="Calibri" panose="020F0502020204030204" pitchFamily="34" charset="0"/>
                <a:cs typeface="Calibri" panose="020F0502020204030204" pitchFamily="34" charset="0"/>
              </a:rPr>
              <a:t>Genom att främja renare produktionsmetoder</a:t>
            </a:r>
          </a:p>
          <a:p>
            <a:pPr marL="342900" indent="-342900">
              <a:buFont typeface="+mj-lt"/>
              <a:buAutoNum type="alphaLcParenR"/>
            </a:pPr>
            <a:r>
              <a:rPr lang="en-GB" sz="1550" dirty="0">
                <a:latin typeface="Calibri" panose="020F0502020204030204" pitchFamily="34" charset="0"/>
                <a:cs typeface="Calibri" panose="020F0502020204030204" pitchFamily="34" charset="0"/>
              </a:rPr>
              <a:t>Alla ovanstående</a:t>
            </a:r>
          </a:p>
          <a:p>
            <a:br>
              <a:rPr lang="en-GB" sz="1550" dirty="0">
                <a:latin typeface="Calibri" panose="020F0502020204030204" pitchFamily="34" charset="0"/>
                <a:cs typeface="Calibri" panose="020F0502020204030204" pitchFamily="34" charset="0"/>
              </a:rPr>
            </a:br>
            <a:r>
              <a:rPr lang="en-GB" sz="1550" b="1" dirty="0">
                <a:latin typeface="Calibri" panose="020F0502020204030204" pitchFamily="34" charset="0"/>
                <a:cs typeface="Calibri" panose="020F0502020204030204" pitchFamily="34" charset="0"/>
              </a:rPr>
              <a:t>6. Vad innebär det att ta itu med havsförsurningen?</a:t>
            </a:r>
          </a:p>
          <a:p>
            <a:pPr marL="342900" indent="-342900">
              <a:buFont typeface="+mj-lt"/>
              <a:buAutoNum type="alphaLcParenR"/>
            </a:pPr>
            <a:r>
              <a:rPr lang="en-GB" sz="1550" dirty="0">
                <a:latin typeface="Calibri" panose="020F0502020204030204" pitchFamily="34" charset="0"/>
                <a:cs typeface="Calibri" panose="020F0502020204030204" pitchFamily="34" charset="0"/>
              </a:rPr>
              <a:t>Ökande koldioxidutsläpp</a:t>
            </a:r>
          </a:p>
          <a:p>
            <a:pPr marL="342900" indent="-342900">
              <a:buFont typeface="+mj-lt"/>
              <a:buAutoNum type="alphaLcParenR"/>
            </a:pPr>
            <a:r>
              <a:rPr lang="en-GB" sz="1550" dirty="0">
                <a:latin typeface="Calibri" panose="020F0502020204030204" pitchFamily="34" charset="0"/>
                <a:cs typeface="Calibri" panose="020F0502020204030204" pitchFamily="34" charset="0"/>
              </a:rPr>
              <a:t>Skydd av marina livsmiljöer och arter</a:t>
            </a:r>
          </a:p>
          <a:p>
            <a:pPr marL="342900" indent="-342900">
              <a:buFont typeface="+mj-lt"/>
              <a:buAutoNum type="alphaLcParenR"/>
            </a:pPr>
            <a:r>
              <a:rPr lang="en-GB" sz="1550" dirty="0">
                <a:latin typeface="Calibri" panose="020F0502020204030204" pitchFamily="34" charset="0"/>
                <a:cs typeface="Calibri" panose="020F0502020204030204" pitchFamily="34" charset="0"/>
              </a:rPr>
              <a:t>Främjande av en ohållbar fiskeriförvaltning</a:t>
            </a:r>
          </a:p>
          <a:p>
            <a:pPr marL="342900" indent="-342900">
              <a:buFont typeface="+mj-lt"/>
              <a:buAutoNum type="alphaLcParenR"/>
            </a:pPr>
            <a:r>
              <a:rPr lang="en-GB" sz="1550" dirty="0">
                <a:latin typeface="Calibri" panose="020F0502020204030204" pitchFamily="34" charset="0"/>
                <a:cs typeface="Calibri" panose="020F0502020204030204" pitchFamily="34" charset="0"/>
              </a:rPr>
              <a:t>Inget av ovanstående</a:t>
            </a:r>
          </a:p>
        </p:txBody>
      </p:sp>
      <p:sp>
        <p:nvSpPr>
          <p:cNvPr id="4" name="Text Placeholder 3">
            <a:extLst>
              <a:ext uri="{FF2B5EF4-FFF2-40B4-BE49-F238E27FC236}">
                <a16:creationId xmlns:a16="http://schemas.microsoft.com/office/drawing/2014/main" id="{B6EAB8B1-D6BB-C93C-5D85-9ADFC1A254B7}"/>
              </a:ext>
            </a:extLst>
          </p:cNvPr>
          <p:cNvSpPr>
            <a:spLocks noGrp="1"/>
          </p:cNvSpPr>
          <p:nvPr>
            <p:ph type="body" sz="quarter" idx="47"/>
          </p:nvPr>
        </p:nvSpPr>
        <p:spPr>
          <a:xfrm>
            <a:off x="801602" y="346175"/>
            <a:ext cx="5956470" cy="1083284"/>
          </a:xfrm>
        </p:spPr>
        <p:txBody>
          <a:bodyPr>
            <a:normAutofit/>
          </a:bodyPr>
          <a:lstStyle/>
          <a:p>
            <a:r>
              <a:rPr lang="en-GB" dirty="0"/>
              <a:t>Quiz 1</a:t>
            </a:r>
          </a:p>
        </p:txBody>
      </p:sp>
    </p:spTree>
    <p:extLst>
      <p:ext uri="{BB962C8B-B14F-4D97-AF65-F5344CB8AC3E}">
        <p14:creationId xmlns:p14="http://schemas.microsoft.com/office/powerpoint/2010/main" val="3908902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58A4D-6AD3-BE09-4F8D-83C41DF447E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C7D899-E82C-3318-19CD-716DD7D47F18}"/>
              </a:ext>
            </a:extLst>
          </p:cNvPr>
          <p:cNvSpPr>
            <a:spLocks noGrp="1"/>
          </p:cNvSpPr>
          <p:nvPr>
            <p:ph type="sldNum" sz="quarter" idx="4"/>
          </p:nvPr>
        </p:nvSpPr>
        <p:spPr/>
        <p:txBody>
          <a:bodyPr/>
          <a:lstStyle/>
          <a:p>
            <a:fld id="{CB2079F2-58AF-ED44-82D7-E04B2F6FD686}" type="slidenum">
              <a:rPr lang="en-US" smtClean="0"/>
              <a:pPr/>
              <a:t>2</a:t>
            </a:fld>
            <a:endParaRPr lang="en-US" dirty="0"/>
          </a:p>
        </p:txBody>
      </p:sp>
      <p:sp>
        <p:nvSpPr>
          <p:cNvPr id="5" name="Text Placeholder 4">
            <a:extLst>
              <a:ext uri="{FF2B5EF4-FFF2-40B4-BE49-F238E27FC236}">
                <a16:creationId xmlns:a16="http://schemas.microsoft.com/office/drawing/2014/main" id="{61B5F8B4-6523-0D21-DAA3-9EF93B80BB2F}"/>
              </a:ext>
            </a:extLst>
          </p:cNvPr>
          <p:cNvSpPr>
            <a:spLocks noGrp="1"/>
          </p:cNvSpPr>
          <p:nvPr>
            <p:ph type="body" sz="quarter" idx="32"/>
          </p:nvPr>
        </p:nvSpPr>
        <p:spPr>
          <a:xfrm>
            <a:off x="801602" y="1659467"/>
            <a:ext cx="6059204" cy="7027333"/>
          </a:xfrm>
          <a:solidFill>
            <a:schemeClr val="bg1"/>
          </a:solidFill>
        </p:spPr>
        <p:txBody>
          <a:bodyPr numCol="1"/>
          <a:lstStyle/>
          <a:p>
            <a:pPr algn="l"/>
            <a:r>
              <a:rPr lang="en-GB" sz="1600" b="1" dirty="0">
                <a:latin typeface="Calibri" panose="020F0502020204030204" pitchFamily="34" charset="0"/>
                <a:cs typeface="Calibri" panose="020F0502020204030204" pitchFamily="34" charset="0"/>
              </a:rPr>
              <a:t>7. Varför är internationellt samarbete viktigt för att ta itu med miljöutmaningar?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Att hindra framsteg när det gäller att ta itu med globala miljöutmaningar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Att dela kunskap och resurser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Att implementera ineffektiva lösningar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För att motverka samarbete mellan intressenter</a:t>
            </a:r>
          </a:p>
          <a:p>
            <a:pPr algn="l"/>
            <a:br>
              <a:rPr lang="en-GB" sz="1600" b="1"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8. Hur kan samhällen stärkas i beslutsprocesser på miljöområdet?</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frikoppla dem från beslutsprocesserna</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stödja gräsrotsinitiativ</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främja utbildning och medvetandehöjande insatser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Alla ovanstående</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9. Vad är det övergripande målet med att genomföra de strategier som nämns i texten?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Att öka miljöförstöringen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Att säkerställa miljöförhållanden som är gynnsamma för livet på jorden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Att minska det internationella samarbetet</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Att stärka samhällen i beslutsfattande på miljöområdet</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10. Hur kan människor bidra till att upprätthålla miljöförhållanden som är gynnsamma för liv?</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främja ohållbara konsumtionsmönster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ignorera miljöutmaningarna</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vidta åtgärder för att minska sitt miljöavtryck</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uppmuntra föroreningar och avfallsproduktion</a:t>
            </a:r>
          </a:p>
        </p:txBody>
      </p:sp>
      <p:sp>
        <p:nvSpPr>
          <p:cNvPr id="4" name="Text Placeholder 3">
            <a:extLst>
              <a:ext uri="{FF2B5EF4-FFF2-40B4-BE49-F238E27FC236}">
                <a16:creationId xmlns:a16="http://schemas.microsoft.com/office/drawing/2014/main" id="{61C93C60-31E9-CF4A-8FA7-F1392B525C49}"/>
              </a:ext>
            </a:extLst>
          </p:cNvPr>
          <p:cNvSpPr>
            <a:spLocks noGrp="1"/>
          </p:cNvSpPr>
          <p:nvPr>
            <p:ph type="body" sz="quarter" idx="47"/>
          </p:nvPr>
        </p:nvSpPr>
        <p:spPr>
          <a:xfrm>
            <a:off x="801602" y="346175"/>
            <a:ext cx="5956470" cy="1083284"/>
          </a:xfrm>
        </p:spPr>
        <p:txBody>
          <a:bodyPr>
            <a:normAutofit/>
          </a:bodyPr>
          <a:lstStyle/>
          <a:p>
            <a:r>
              <a:rPr lang="en-GB" dirty="0"/>
              <a:t>Quiz 1</a:t>
            </a:r>
          </a:p>
        </p:txBody>
      </p:sp>
    </p:spTree>
    <p:extLst>
      <p:ext uri="{BB962C8B-B14F-4D97-AF65-F5344CB8AC3E}">
        <p14:creationId xmlns:p14="http://schemas.microsoft.com/office/powerpoint/2010/main" val="1122609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DABB59-333D-AB63-3A1C-C64070A1F25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19A394-5835-7FF5-E582-3CE9D00887A8}"/>
              </a:ext>
            </a:extLst>
          </p:cNvPr>
          <p:cNvSpPr>
            <a:spLocks noGrp="1"/>
          </p:cNvSpPr>
          <p:nvPr>
            <p:ph type="sldNum" sz="quarter" idx="4"/>
          </p:nvPr>
        </p:nvSpPr>
        <p:spPr/>
        <p:txBody>
          <a:bodyPr/>
          <a:lstStyle/>
          <a:p>
            <a:fld id="{CB2079F2-58AF-ED44-82D7-E04B2F6FD686}" type="slidenum">
              <a:rPr lang="en-US" smtClean="0"/>
              <a:pPr/>
              <a:t>3</a:t>
            </a:fld>
            <a:endParaRPr lang="en-US" dirty="0"/>
          </a:p>
        </p:txBody>
      </p:sp>
      <p:sp>
        <p:nvSpPr>
          <p:cNvPr id="5" name="Text Placeholder 4">
            <a:extLst>
              <a:ext uri="{FF2B5EF4-FFF2-40B4-BE49-F238E27FC236}">
                <a16:creationId xmlns:a16="http://schemas.microsoft.com/office/drawing/2014/main" id="{B33D9DEF-014A-26F5-07F7-545345FD88B5}"/>
              </a:ext>
            </a:extLst>
          </p:cNvPr>
          <p:cNvSpPr>
            <a:spLocks noGrp="1"/>
          </p:cNvSpPr>
          <p:nvPr>
            <p:ph type="body" sz="quarter" idx="32"/>
          </p:nvPr>
        </p:nvSpPr>
        <p:spPr>
          <a:xfrm>
            <a:off x="801602" y="1659468"/>
            <a:ext cx="5956470" cy="7736780"/>
          </a:xfrm>
          <a:solidFill>
            <a:schemeClr val="bg1"/>
          </a:solidFill>
        </p:spPr>
        <p:txBody>
          <a:bodyPr numCol="1"/>
          <a:lstStyle/>
          <a:p>
            <a:pPr algn="l"/>
            <a:r>
              <a:rPr lang="en-GB" sz="1600" b="1" dirty="0">
                <a:latin typeface="Calibri" panose="020F0502020204030204" pitchFamily="34" charset="0"/>
                <a:cs typeface="Calibri" panose="020F0502020204030204" pitchFamily="34" charset="0"/>
              </a:rPr>
              <a:t>1. Vilken roll kan turismen spela för att främja hållbarhet?</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Försummelse av miljöskydd</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Omfamna innovativa tillvägagångssätt och metoder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Stöd till ohållbara metoder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Ignorera ekonomiskt välstånd</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2. Hur kan turismen stärka lokalsamhällena?</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utesluta dem från beslutsprocesserna</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erbjuda ekonomiska möjligheter och bevara kulturarvet</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isolera dem från turister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bortse från lokala seder och traditioner</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3. Vad kan turismen göra för att bevara naturresurserna?</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Stöd till projekt för förstörelse av livsmiljöer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Uppmuntra exploatering av vilda djur och växter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Stöd till skyddade områden och projekt för bevarande av vilda djur och växter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Främja ohållbara konsumtionsmönster</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4. Hur kan turister bidra till en ansvarsfull konsumtion?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välja miljövänliga boenden och aktiviteter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bortse från miljöpåverkan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stödja företag som inte engagerar sig för hållbarhet</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Genom att prioritera lyx framför hållbarhet</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5. Vad ger turismen möjligheter för?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Kulturell isolering</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Miljöförstöring</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Kulturellt utbyte, dialog och förståelse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Ignorera lokala seder och traditioner</a:t>
            </a:r>
          </a:p>
        </p:txBody>
      </p:sp>
      <p:sp>
        <p:nvSpPr>
          <p:cNvPr id="4" name="Text Placeholder 3">
            <a:extLst>
              <a:ext uri="{FF2B5EF4-FFF2-40B4-BE49-F238E27FC236}">
                <a16:creationId xmlns:a16="http://schemas.microsoft.com/office/drawing/2014/main" id="{839F3349-99AC-D5B2-B605-81A1CE51114C}"/>
              </a:ext>
            </a:extLst>
          </p:cNvPr>
          <p:cNvSpPr>
            <a:spLocks noGrp="1"/>
          </p:cNvSpPr>
          <p:nvPr>
            <p:ph type="body" sz="quarter" idx="47"/>
          </p:nvPr>
        </p:nvSpPr>
        <p:spPr>
          <a:xfrm>
            <a:off x="801602" y="346175"/>
            <a:ext cx="5956470" cy="1083284"/>
          </a:xfrm>
        </p:spPr>
        <p:txBody>
          <a:bodyPr>
            <a:normAutofit/>
          </a:bodyPr>
          <a:lstStyle/>
          <a:p>
            <a:r>
              <a:rPr lang="en-GB" dirty="0"/>
              <a:t>Quiz 2</a:t>
            </a:r>
          </a:p>
        </p:txBody>
      </p:sp>
    </p:spTree>
    <p:extLst>
      <p:ext uri="{BB962C8B-B14F-4D97-AF65-F5344CB8AC3E}">
        <p14:creationId xmlns:p14="http://schemas.microsoft.com/office/powerpoint/2010/main" val="460920490"/>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gazine Layout 01 - AE_CA_v4" id="{F9D5F4D5-9454-45C5-AFC0-38A7887A0E87}" vid="{A7535069-094F-4B33-8094-ED35EDC7CF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02E0EF7D44C04B9FA644DBFF45FF6A" ma:contentTypeVersion="13" ma:contentTypeDescription="Create a new document." ma:contentTypeScope="" ma:versionID="206b9469efed5238e3299da57cdc015e">
  <xsd:schema xmlns:xsd="http://www.w3.org/2001/XMLSchema" xmlns:xs="http://www.w3.org/2001/XMLSchema" xmlns:p="http://schemas.microsoft.com/office/2006/metadata/properties" xmlns:ns2="876de33e-aaa5-4507-9b92-b84e676ded0d" xmlns:ns3="ef88797d-310b-4d46-ad9c-0c23fa0c8d45" targetNamespace="http://schemas.microsoft.com/office/2006/metadata/properties" ma:root="true" ma:fieldsID="281ed500249cd3fe925a7af84a8b56c4" ns2:_="" ns3:_="">
    <xsd:import namespace="876de33e-aaa5-4507-9b92-b84e676ded0d"/>
    <xsd:import namespace="ef88797d-310b-4d46-ad9c-0c23fa0c8d4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de33e-aaa5-4507-9b92-b84e676ded0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f88797d-310b-4d46-ad9c-0c23fa0c8d4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fals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ef88797d-310b-4d46-ad9c-0c23fa0c8d4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83B94A-925B-4414-927F-DFD616E23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de33e-aaa5-4507-9b92-b84e676ded0d"/>
    <ds:schemaRef ds:uri="ef88797d-310b-4d46-ad9c-0c23fa0c8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69AD2B3-D789-4FC7-A14D-89ADA76B73A8}">
  <ds:schemaRefs>
    <ds:schemaRef ds:uri="http://schemas.microsoft.com/office/2006/metadata/properties"/>
    <ds:schemaRef ds:uri="http://schemas.microsoft.com/office/infopath/2007/PartnerControls"/>
    <ds:schemaRef ds:uri="ef88797d-310b-4d46-ad9c-0c23fa0c8d45"/>
  </ds:schemaRefs>
</ds:datastoreItem>
</file>

<file path=customXml/itemProps3.xml><?xml version="1.0" encoding="utf-8"?>
<ds:datastoreItem xmlns:ds="http://schemas.openxmlformats.org/officeDocument/2006/customXml" ds:itemID="{B39800E7-4362-4A70-9B48-B5AE1C9F47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Magazine layout</Template>
  <TotalTime>41065</TotalTime>
  <Words>518</Words>
  <Application>Microsoft Macintosh PowerPoint</Application>
  <PresentationFormat>Anpassad</PresentationFormat>
  <Paragraphs>81</Paragraphs>
  <Slides>3</Slides>
  <Notes>3</Notes>
  <HiddenSlides>0</HiddenSlides>
  <MMClips>0</MMClips>
  <ScaleCrop>false</ScaleCrop>
  <HeadingPairs>
    <vt:vector size="6" baseType="variant">
      <vt:variant>
        <vt:lpstr>Använt teckensnitt</vt:lpstr>
      </vt:variant>
      <vt:variant>
        <vt:i4>12</vt:i4>
      </vt:variant>
      <vt:variant>
        <vt:lpstr>Tema</vt:lpstr>
      </vt:variant>
      <vt:variant>
        <vt:i4>1</vt:i4>
      </vt:variant>
      <vt:variant>
        <vt:lpstr>Bildrubriker</vt:lpstr>
      </vt:variant>
      <vt:variant>
        <vt:i4>3</vt:i4>
      </vt:variant>
    </vt:vector>
  </HeadingPairs>
  <TitlesOfParts>
    <vt:vector size="16" baseType="lpstr">
      <vt:lpstr>Arial</vt:lpstr>
      <vt:lpstr>Avenir</vt:lpstr>
      <vt:lpstr>Avenir Black</vt:lpstr>
      <vt:lpstr>Avenir Book</vt:lpstr>
      <vt:lpstr>Calibri</vt:lpstr>
      <vt:lpstr>Century Schoolbook</vt:lpstr>
      <vt:lpstr>Montserrat</vt:lpstr>
      <vt:lpstr>Poppins</vt:lpstr>
      <vt:lpstr>Quattrocento Sans</vt:lpstr>
      <vt:lpstr>Roboto</vt:lpstr>
      <vt:lpstr>Times</vt:lpstr>
      <vt:lpstr>Verdana</vt:lpstr>
      <vt:lpstr>Office Theme</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Front cover</dc:title>
  <dc:creator>Samantha Carty</dc:creator>
  <cp:lastModifiedBy>Moa Nilsson</cp:lastModifiedBy>
  <cp:revision>302</cp:revision>
  <dcterms:created xsi:type="dcterms:W3CDTF">2021-06-15T11:45:52Z</dcterms:created>
  <dcterms:modified xsi:type="dcterms:W3CDTF">2025-04-02T12:22:54Z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