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316" r:id="rId2"/>
    <p:sldId id="337" r:id="rId3"/>
    <p:sldId id="400" r:id="rId4"/>
    <p:sldId id="354" r:id="rId5"/>
    <p:sldId id="365" r:id="rId6"/>
    <p:sldId id="366" r:id="rId7"/>
    <p:sldId id="422" r:id="rId8"/>
    <p:sldId id="384" r:id="rId9"/>
    <p:sldId id="381" r:id="rId10"/>
    <p:sldId id="419" r:id="rId11"/>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6E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p:restoredTop sz="94658"/>
  </p:normalViewPr>
  <p:slideViewPr>
    <p:cSldViewPr snapToGrid="0">
      <p:cViewPr varScale="1">
        <p:scale>
          <a:sx n="109" d="100"/>
          <a:sy n="109" d="100"/>
        </p:scale>
        <p:origin x="216" y="4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5202BB-5A6F-FD4A-B626-02E26C2A05FE}" type="datetimeFigureOut">
              <a:rPr lang="sv-SE" smtClean="0"/>
              <a:t>2025-04-17</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6D2490-9BCC-AE43-8F6A-11FCCF2EE5AF}" type="slidenum">
              <a:rPr lang="sv-SE" smtClean="0"/>
              <a:t>‹#›</a:t>
            </a:fld>
            <a:endParaRPr lang="sv-SE"/>
          </a:p>
        </p:txBody>
      </p:sp>
    </p:spTree>
    <p:extLst>
      <p:ext uri="{BB962C8B-B14F-4D97-AF65-F5344CB8AC3E}">
        <p14:creationId xmlns:p14="http://schemas.microsoft.com/office/powerpoint/2010/main" val="3830015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92C3173A-86AF-7D2A-655D-F3B732080F47}"/>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13C73D14-6148-4789-901E-8401E9FB4C3F}"/>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906C2821-9EBF-7E7D-D9A8-160E414BB3C2}"/>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183939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DC92BE38-C296-1779-FA2D-25870B84BDE2}"/>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F2601AB8-69BB-2859-8B37-92425151AB35}"/>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CA6B3639-2BC6-8175-E694-B2E2C7C40E31}"/>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70199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CBCD1C10-7176-9C33-7AB6-5D09F067228B}"/>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F769FCD9-30BE-E7DD-A77E-FF5534741EAA}"/>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2CB26329-FC12-A50F-094B-9FE3846DB980}"/>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298967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7CD4FE44-937D-2D77-ECF5-BFC4369D05C6}"/>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82BE2D43-D9E3-8C2E-2A88-DDEB200F3DFD}"/>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85210C8F-1FEF-482B-3EC4-DBAA4D2DC325}"/>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90721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2749A524-FBBC-7FE9-0A77-04E4BF89CF98}"/>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5E9FF20D-7889-A2C8-0F23-0F114DFAFE7D}"/>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79B4FE18-8CE1-1C60-2D70-18D496E79C89}"/>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0179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7C3906C6-452A-9BEE-5473-81BCC4BF6554}"/>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585FBED0-9322-6BCD-7771-5B6EAECB3889}"/>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854DFBF5-3931-B00D-F543-8C52C55FAB90}"/>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845377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0B751ED1-F393-5408-F3FB-CF3F67A5B015}"/>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5F5A9CE2-26E8-663C-366D-6B7AC768CFAE}"/>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92CE8455-571D-6A19-661F-88F3F664E04B}"/>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482597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7">
          <a:extLst>
            <a:ext uri="{FF2B5EF4-FFF2-40B4-BE49-F238E27FC236}">
              <a16:creationId xmlns:a16="http://schemas.microsoft.com/office/drawing/2014/main" id="{BFA815EC-DF46-0171-1CC7-77BD73704016}"/>
            </a:ext>
          </a:extLst>
        </p:cNvPr>
        <p:cNvGrpSpPr/>
        <p:nvPr/>
      </p:nvGrpSpPr>
      <p:grpSpPr>
        <a:xfrm>
          <a:off x="0" y="0"/>
          <a:ext cx="0" cy="0"/>
          <a:chOff x="0" y="0"/>
          <a:chExt cx="0" cy="0"/>
        </a:xfrm>
      </p:grpSpPr>
      <p:sp>
        <p:nvSpPr>
          <p:cNvPr id="1348" name="Google Shape;1348;p94:notes">
            <a:extLst>
              <a:ext uri="{FF2B5EF4-FFF2-40B4-BE49-F238E27FC236}">
                <a16:creationId xmlns:a16="http://schemas.microsoft.com/office/drawing/2014/main" id="{7760B0B1-E859-3F82-4434-C687C4214434}"/>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1349" name="Google Shape;1349;p94:notes">
            <a:extLst>
              <a:ext uri="{FF2B5EF4-FFF2-40B4-BE49-F238E27FC236}">
                <a16:creationId xmlns:a16="http://schemas.microsoft.com/office/drawing/2014/main" id="{E840A41D-0943-508C-D854-276CFE34C55B}"/>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551918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3B014C8D-0E54-8478-5AFD-2110CAE8A7DF}"/>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CED5F9E8-1881-76B1-66D9-03F8C8514BA5}"/>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3398D5A1-D792-C883-C656-A3A5432E8074}"/>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417472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8">
          <a:extLst>
            <a:ext uri="{FF2B5EF4-FFF2-40B4-BE49-F238E27FC236}">
              <a16:creationId xmlns:a16="http://schemas.microsoft.com/office/drawing/2014/main" id="{A7D45828-81A7-B480-0E24-1E1D7A9E01BC}"/>
            </a:ext>
          </a:extLst>
        </p:cNvPr>
        <p:cNvGrpSpPr/>
        <p:nvPr/>
      </p:nvGrpSpPr>
      <p:grpSpPr>
        <a:xfrm>
          <a:off x="0" y="0"/>
          <a:ext cx="0" cy="0"/>
          <a:chOff x="0" y="0"/>
          <a:chExt cx="0" cy="0"/>
        </a:xfrm>
      </p:grpSpPr>
      <p:sp>
        <p:nvSpPr>
          <p:cNvPr id="669" name="Google Shape;669;p17:notes">
            <a:extLst>
              <a:ext uri="{FF2B5EF4-FFF2-40B4-BE49-F238E27FC236}">
                <a16:creationId xmlns:a16="http://schemas.microsoft.com/office/drawing/2014/main" id="{71EA0C99-995F-3D15-CBEE-68F1DC3AAA14}"/>
              </a:ext>
            </a:extLst>
          </p:cNvPr>
          <p:cNvSpPr txBox="1">
            <a:spLocks noGrp="1"/>
          </p:cNvSpPr>
          <p:nvPr>
            <p:ph type="body" idx="1"/>
          </p:nvPr>
        </p:nvSpPr>
        <p:spPr>
          <a:xfrm>
            <a:off x="685790" y="4343395"/>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70" name="Google Shape;670;p17:notes">
            <a:extLst>
              <a:ext uri="{FF2B5EF4-FFF2-40B4-BE49-F238E27FC236}">
                <a16:creationId xmlns:a16="http://schemas.microsoft.com/office/drawing/2014/main" id="{D1141047-0CBF-AF6B-B6D1-80C6EA943AD9}"/>
              </a:ext>
            </a:extLst>
          </p:cNvPr>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83531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5D66EA6-6D79-AF50-CD43-6C7D0C179F53}"/>
              </a:ext>
            </a:extLst>
          </p:cNvPr>
          <p:cNvSpPr>
            <a:spLocks noGrp="1"/>
          </p:cNvSpPr>
          <p:nvPr>
            <p:ph type="ctrTitle"/>
          </p:nvPr>
        </p:nvSpPr>
        <p:spPr>
          <a:xfrm>
            <a:off x="1524000" y="1122363"/>
            <a:ext cx="9144000" cy="2387600"/>
          </a:xfrm>
        </p:spPr>
        <p:txBody>
          <a:bodyPr anchor="b"/>
          <a:lstStyle>
            <a:lvl1pPr algn="ctr">
              <a:defRPr sz="6000"/>
            </a:lvl1pPr>
          </a:lstStyle>
          <a:p>
            <a:r>
              <a:rPr lang="sv-SE"/>
              <a:t>Klicka här för att ändra mall för rubrikformat</a:t>
            </a:r>
          </a:p>
        </p:txBody>
      </p:sp>
      <p:sp>
        <p:nvSpPr>
          <p:cNvPr id="3" name="Underrubrik 2">
            <a:extLst>
              <a:ext uri="{FF2B5EF4-FFF2-40B4-BE49-F238E27FC236}">
                <a16:creationId xmlns:a16="http://schemas.microsoft.com/office/drawing/2014/main" id="{38D61EEE-0092-7DB2-0714-B962DB0D41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mall för underrubrikformat</a:t>
            </a:r>
          </a:p>
        </p:txBody>
      </p:sp>
      <p:sp>
        <p:nvSpPr>
          <p:cNvPr id="4" name="Platshållare för datum 3">
            <a:extLst>
              <a:ext uri="{FF2B5EF4-FFF2-40B4-BE49-F238E27FC236}">
                <a16:creationId xmlns:a16="http://schemas.microsoft.com/office/drawing/2014/main" id="{8DDA45D1-DEF3-A5AC-47B7-9111F4504051}"/>
              </a:ext>
            </a:extLst>
          </p:cNvPr>
          <p:cNvSpPr>
            <a:spLocks noGrp="1"/>
          </p:cNvSpPr>
          <p:nvPr>
            <p:ph type="dt" sz="half" idx="10"/>
          </p:nvPr>
        </p:nvSpPr>
        <p:spPr/>
        <p:txBody>
          <a:bodyPr/>
          <a:lstStyle/>
          <a:p>
            <a:fld id="{A661217D-E9DF-554D-8F78-F4AE64D34C64}" type="datetimeFigureOut">
              <a:rPr lang="sv-SE" smtClean="0"/>
              <a:t>2025-04-17</a:t>
            </a:fld>
            <a:endParaRPr lang="sv-SE"/>
          </a:p>
        </p:txBody>
      </p:sp>
      <p:sp>
        <p:nvSpPr>
          <p:cNvPr id="5" name="Platshållare för sidfot 4">
            <a:extLst>
              <a:ext uri="{FF2B5EF4-FFF2-40B4-BE49-F238E27FC236}">
                <a16:creationId xmlns:a16="http://schemas.microsoft.com/office/drawing/2014/main" id="{D81205DB-9ABC-557A-0AB8-E2344FCCCB47}"/>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97357E3A-3F21-8A5C-C692-1FC7C4D999C6}"/>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1460758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C3A655C-D0B7-8B25-4C75-3809D3B0344C}"/>
              </a:ext>
            </a:extLst>
          </p:cNvPr>
          <p:cNvSpPr>
            <a:spLocks noGrp="1"/>
          </p:cNvSpPr>
          <p:nvPr>
            <p:ph type="title"/>
          </p:nvPr>
        </p:nvSpPr>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FE133A7E-211D-A6FE-DF04-EF75AA0A2AC4}"/>
              </a:ext>
            </a:extLst>
          </p:cNvPr>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037D9DA3-2F9F-9120-1EF6-884F9BB2C92D}"/>
              </a:ext>
            </a:extLst>
          </p:cNvPr>
          <p:cNvSpPr>
            <a:spLocks noGrp="1"/>
          </p:cNvSpPr>
          <p:nvPr>
            <p:ph type="dt" sz="half" idx="10"/>
          </p:nvPr>
        </p:nvSpPr>
        <p:spPr/>
        <p:txBody>
          <a:bodyPr/>
          <a:lstStyle/>
          <a:p>
            <a:fld id="{A661217D-E9DF-554D-8F78-F4AE64D34C64}" type="datetimeFigureOut">
              <a:rPr lang="sv-SE" smtClean="0"/>
              <a:t>2025-04-17</a:t>
            </a:fld>
            <a:endParaRPr lang="sv-SE"/>
          </a:p>
        </p:txBody>
      </p:sp>
      <p:sp>
        <p:nvSpPr>
          <p:cNvPr id="5" name="Platshållare för sidfot 4">
            <a:extLst>
              <a:ext uri="{FF2B5EF4-FFF2-40B4-BE49-F238E27FC236}">
                <a16:creationId xmlns:a16="http://schemas.microsoft.com/office/drawing/2014/main" id="{3B6AB511-DE34-ADE3-089C-190DF5CA92C9}"/>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E6B88CDE-2B4E-33AC-2133-5A83289589FE}"/>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994854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1F5F5CA2-AC16-3AAA-1893-AF1E69368705}"/>
              </a:ext>
            </a:extLst>
          </p:cNvPr>
          <p:cNvSpPr>
            <a:spLocks noGrp="1"/>
          </p:cNvSpPr>
          <p:nvPr>
            <p:ph type="title" orient="vert"/>
          </p:nvPr>
        </p:nvSpPr>
        <p:spPr>
          <a:xfrm>
            <a:off x="8724900" y="365125"/>
            <a:ext cx="2628900" cy="5811838"/>
          </a:xfr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F0B51D9E-9A38-1951-896E-53390213701C}"/>
              </a:ext>
            </a:extLst>
          </p:cNvPr>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201CED90-985E-1F6F-C6E5-9F68186BC6F9}"/>
              </a:ext>
            </a:extLst>
          </p:cNvPr>
          <p:cNvSpPr>
            <a:spLocks noGrp="1"/>
          </p:cNvSpPr>
          <p:nvPr>
            <p:ph type="dt" sz="half" idx="10"/>
          </p:nvPr>
        </p:nvSpPr>
        <p:spPr/>
        <p:txBody>
          <a:bodyPr/>
          <a:lstStyle/>
          <a:p>
            <a:fld id="{A661217D-E9DF-554D-8F78-F4AE64D34C64}" type="datetimeFigureOut">
              <a:rPr lang="sv-SE" smtClean="0"/>
              <a:t>2025-04-17</a:t>
            </a:fld>
            <a:endParaRPr lang="sv-SE"/>
          </a:p>
        </p:txBody>
      </p:sp>
      <p:sp>
        <p:nvSpPr>
          <p:cNvPr id="5" name="Platshållare för sidfot 4">
            <a:extLst>
              <a:ext uri="{FF2B5EF4-FFF2-40B4-BE49-F238E27FC236}">
                <a16:creationId xmlns:a16="http://schemas.microsoft.com/office/drawing/2014/main" id="{2088F8CE-D532-0987-191E-66DDBF069DAD}"/>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19F01CE2-7645-C985-293D-0B56B77EC3A3}"/>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378433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51"/>
        <p:cNvGrpSpPr/>
        <p:nvPr/>
      </p:nvGrpSpPr>
      <p:grpSpPr>
        <a:xfrm>
          <a:off x="0" y="0"/>
          <a:ext cx="0" cy="0"/>
          <a:chOff x="0" y="0"/>
          <a:chExt cx="0" cy="0"/>
        </a:xfrm>
      </p:grpSpPr>
      <p:sp>
        <p:nvSpPr>
          <p:cNvPr id="52" name="Google Shape;52;p49"/>
          <p:cNvSpPr txBox="1">
            <a:spLocks noGrp="1"/>
          </p:cNvSpPr>
          <p:nvPr>
            <p:ph type="body" idx="1"/>
          </p:nvPr>
        </p:nvSpPr>
        <p:spPr>
          <a:xfrm>
            <a:off x="725853" y="2022259"/>
            <a:ext cx="10879995" cy="3849919"/>
          </a:xfrm>
          <a:prstGeom prst="rect">
            <a:avLst/>
          </a:prstGeom>
          <a:noFill/>
          <a:ln>
            <a:noFill/>
          </a:ln>
        </p:spPr>
        <p:txBody>
          <a:bodyPr spcFirstLastPara="1" wrap="square" lIns="91425" tIns="91425" rIns="91425" bIns="91425" anchor="t" anchorCtr="0">
            <a:normAutofit/>
          </a:bodyPr>
          <a:lstStyle>
            <a:lvl1pPr marL="609593" lvl="0" indent="-304798" algn="l">
              <a:lnSpc>
                <a:spcPct val="103333"/>
              </a:lnSpc>
              <a:spcBef>
                <a:spcPts val="0"/>
              </a:spcBef>
              <a:spcAft>
                <a:spcPts val="0"/>
              </a:spcAft>
              <a:buSzPts val="1800"/>
              <a:buNone/>
              <a:defRPr sz="2401" b="0" i="0">
                <a:solidFill>
                  <a:srgbClr val="6D6E71"/>
                </a:solidFill>
                <a:latin typeface="Calibri"/>
                <a:ea typeface="Calibri"/>
                <a:cs typeface="Calibri"/>
                <a:sym typeface="Calibri"/>
              </a:defRPr>
            </a:lvl1pPr>
            <a:lvl2pPr marL="1219184" lvl="1"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2pPr>
            <a:lvl3pPr marL="1828777" lvl="2"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3pPr>
            <a:lvl4pPr marL="2438370" lvl="3"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4pPr>
            <a:lvl5pPr marL="3047962" lvl="4" indent="-304798" algn="l">
              <a:lnSpc>
                <a:spcPct val="115000"/>
              </a:lnSpc>
              <a:spcBef>
                <a:spcPts val="0"/>
              </a:spcBef>
              <a:spcAft>
                <a:spcPts val="0"/>
              </a:spcAft>
              <a:buSzPts val="1400"/>
              <a:buNone/>
              <a:defRPr sz="2000" b="0" i="0">
                <a:solidFill>
                  <a:schemeClr val="lt1"/>
                </a:solidFill>
                <a:latin typeface="Montserrat Light"/>
                <a:ea typeface="Montserrat Light"/>
                <a:cs typeface="Montserrat Light"/>
                <a:sym typeface="Montserrat Light"/>
              </a:defRPr>
            </a:lvl5pPr>
            <a:lvl6pPr marL="3657554" lvl="5" indent="-423328" algn="l">
              <a:lnSpc>
                <a:spcPct val="115000"/>
              </a:lnSpc>
              <a:spcBef>
                <a:spcPts val="0"/>
              </a:spcBef>
              <a:spcAft>
                <a:spcPts val="0"/>
              </a:spcAft>
              <a:buSzPts val="1400"/>
              <a:buChar char="■"/>
              <a:defRPr/>
            </a:lvl6pPr>
            <a:lvl7pPr marL="4267147" lvl="6" indent="-423328" algn="l">
              <a:lnSpc>
                <a:spcPct val="115000"/>
              </a:lnSpc>
              <a:spcBef>
                <a:spcPts val="0"/>
              </a:spcBef>
              <a:spcAft>
                <a:spcPts val="0"/>
              </a:spcAft>
              <a:buSzPts val="1400"/>
              <a:buChar char="●"/>
              <a:defRPr/>
            </a:lvl7pPr>
            <a:lvl8pPr marL="4876739" lvl="7" indent="-423328" algn="l">
              <a:lnSpc>
                <a:spcPct val="115000"/>
              </a:lnSpc>
              <a:spcBef>
                <a:spcPts val="0"/>
              </a:spcBef>
              <a:spcAft>
                <a:spcPts val="0"/>
              </a:spcAft>
              <a:buSzPts val="1400"/>
              <a:buChar char="○"/>
              <a:defRPr/>
            </a:lvl8pPr>
            <a:lvl9pPr marL="5486331" lvl="8" indent="-423328" algn="l">
              <a:lnSpc>
                <a:spcPct val="115000"/>
              </a:lnSpc>
              <a:spcBef>
                <a:spcPts val="0"/>
              </a:spcBef>
              <a:spcAft>
                <a:spcPts val="0"/>
              </a:spcAft>
              <a:buSzPts val="1400"/>
              <a:buChar char="■"/>
              <a:defRPr/>
            </a:lvl9pPr>
          </a:lstStyle>
          <a:p>
            <a:endParaRPr/>
          </a:p>
        </p:txBody>
      </p:sp>
      <p:sp>
        <p:nvSpPr>
          <p:cNvPr id="53" name="Google Shape;53;p49"/>
          <p:cNvSpPr txBox="1">
            <a:spLocks noGrp="1"/>
          </p:cNvSpPr>
          <p:nvPr>
            <p:ph type="body" idx="2"/>
          </p:nvPr>
        </p:nvSpPr>
        <p:spPr>
          <a:xfrm>
            <a:off x="725855" y="738158"/>
            <a:ext cx="10849143" cy="803655"/>
          </a:xfrm>
          <a:prstGeom prst="rect">
            <a:avLst/>
          </a:prstGeom>
          <a:noFill/>
          <a:ln>
            <a:noFill/>
          </a:ln>
        </p:spPr>
        <p:txBody>
          <a:bodyPr spcFirstLastPara="1" wrap="square" lIns="91425" tIns="91425" rIns="91425" bIns="91425" anchor="t" anchorCtr="0">
            <a:noAutofit/>
          </a:bodyPr>
          <a:lstStyle>
            <a:lvl1pPr marL="609593" lvl="0" indent="-304798" algn="l">
              <a:lnSpc>
                <a:spcPct val="115000"/>
              </a:lnSpc>
              <a:spcBef>
                <a:spcPts val="0"/>
              </a:spcBef>
              <a:spcAft>
                <a:spcPts val="0"/>
              </a:spcAft>
              <a:buSzPts val="1800"/>
              <a:buNone/>
              <a:defRPr sz="3600" b="1" i="0">
                <a:solidFill>
                  <a:srgbClr val="69ADAD"/>
                </a:solidFill>
                <a:latin typeface="Calibri"/>
                <a:ea typeface="Calibri"/>
                <a:cs typeface="Calibri"/>
                <a:sym typeface="Calibri"/>
              </a:defRPr>
            </a:lvl1pPr>
            <a:lvl2pPr marL="1219184" lvl="1" indent="-423328" algn="l">
              <a:lnSpc>
                <a:spcPct val="115000"/>
              </a:lnSpc>
              <a:spcBef>
                <a:spcPts val="0"/>
              </a:spcBef>
              <a:spcAft>
                <a:spcPts val="0"/>
              </a:spcAft>
              <a:buSzPts val="1400"/>
              <a:buChar char="○"/>
              <a:defRPr/>
            </a:lvl2pPr>
            <a:lvl3pPr marL="1828777" lvl="2" indent="-423328" algn="l">
              <a:lnSpc>
                <a:spcPct val="115000"/>
              </a:lnSpc>
              <a:spcBef>
                <a:spcPts val="0"/>
              </a:spcBef>
              <a:spcAft>
                <a:spcPts val="0"/>
              </a:spcAft>
              <a:buSzPts val="1400"/>
              <a:buChar char="■"/>
              <a:defRPr/>
            </a:lvl3pPr>
            <a:lvl4pPr marL="2438370" lvl="3" indent="-423328" algn="l">
              <a:lnSpc>
                <a:spcPct val="115000"/>
              </a:lnSpc>
              <a:spcBef>
                <a:spcPts val="0"/>
              </a:spcBef>
              <a:spcAft>
                <a:spcPts val="0"/>
              </a:spcAft>
              <a:buSzPts val="1400"/>
              <a:buChar char="●"/>
              <a:defRPr/>
            </a:lvl4pPr>
            <a:lvl5pPr marL="3047962" lvl="4" indent="-423328" algn="l">
              <a:lnSpc>
                <a:spcPct val="115000"/>
              </a:lnSpc>
              <a:spcBef>
                <a:spcPts val="0"/>
              </a:spcBef>
              <a:spcAft>
                <a:spcPts val="0"/>
              </a:spcAft>
              <a:buSzPts val="1400"/>
              <a:buChar char="○"/>
              <a:defRPr/>
            </a:lvl5pPr>
            <a:lvl6pPr marL="3657554" lvl="5" indent="-423328" algn="l">
              <a:lnSpc>
                <a:spcPct val="115000"/>
              </a:lnSpc>
              <a:spcBef>
                <a:spcPts val="0"/>
              </a:spcBef>
              <a:spcAft>
                <a:spcPts val="0"/>
              </a:spcAft>
              <a:buSzPts val="1400"/>
              <a:buChar char="■"/>
              <a:defRPr/>
            </a:lvl6pPr>
            <a:lvl7pPr marL="4267147" lvl="6" indent="-423328" algn="l">
              <a:lnSpc>
                <a:spcPct val="115000"/>
              </a:lnSpc>
              <a:spcBef>
                <a:spcPts val="0"/>
              </a:spcBef>
              <a:spcAft>
                <a:spcPts val="0"/>
              </a:spcAft>
              <a:buSzPts val="1400"/>
              <a:buChar char="●"/>
              <a:defRPr/>
            </a:lvl7pPr>
            <a:lvl8pPr marL="4876739" lvl="7" indent="-423328" algn="l">
              <a:lnSpc>
                <a:spcPct val="115000"/>
              </a:lnSpc>
              <a:spcBef>
                <a:spcPts val="0"/>
              </a:spcBef>
              <a:spcAft>
                <a:spcPts val="0"/>
              </a:spcAft>
              <a:buSzPts val="1400"/>
              <a:buChar char="○"/>
              <a:defRPr/>
            </a:lvl8pPr>
            <a:lvl9pPr marL="5486331" lvl="8" indent="-423328" algn="l">
              <a:lnSpc>
                <a:spcPct val="115000"/>
              </a:lnSpc>
              <a:spcBef>
                <a:spcPts val="0"/>
              </a:spcBef>
              <a:spcAft>
                <a:spcPts val="0"/>
              </a:spcAft>
              <a:buSzPts val="1400"/>
              <a:buChar char="■"/>
              <a:defRPr/>
            </a:lvl9pPr>
          </a:lstStyle>
          <a:p>
            <a:endParaRPr/>
          </a:p>
        </p:txBody>
      </p:sp>
      <p:sp>
        <p:nvSpPr>
          <p:cNvPr id="54" name="Google Shape;54;p49"/>
          <p:cNvSpPr txBox="1">
            <a:spLocks noGrp="1"/>
          </p:cNvSpPr>
          <p:nvPr>
            <p:ph type="sldNum" idx="12"/>
          </p:nvPr>
        </p:nvSpPr>
        <p:spPr>
          <a:xfrm>
            <a:off x="11284488" y="6173687"/>
            <a:ext cx="636581" cy="621096"/>
          </a:xfrm>
          <a:prstGeom prst="rect">
            <a:avLst/>
          </a:prstGeom>
          <a:noFill/>
          <a:ln>
            <a:noFill/>
          </a:ln>
        </p:spPr>
        <p:txBody>
          <a:bodyPr spcFirstLastPara="1" wrap="square" lIns="91425" tIns="45700" rIns="91425" bIns="45700" anchor="ctr" anchorCtr="0">
            <a:noAutofit/>
          </a:bodyPr>
          <a:lstStyle>
            <a:lvl1pPr marL="0" lvl="0"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1pPr>
            <a:lvl2pPr marL="0" lvl="1"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2pPr>
            <a:lvl3pPr marL="0" lvl="2"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3pPr>
            <a:lvl4pPr marL="0" lvl="3"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4pPr>
            <a:lvl5pPr marL="0" lvl="4"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5pPr>
            <a:lvl6pPr marL="0" lvl="5"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6pPr>
            <a:lvl7pPr marL="0" lvl="6"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7pPr>
            <a:lvl8pPr marL="0" lvl="7"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8pPr>
            <a:lvl9pPr marL="0" lvl="8" indent="0" algn="ctr">
              <a:lnSpc>
                <a:spcPct val="100000"/>
              </a:lnSpc>
              <a:spcBef>
                <a:spcPts val="0"/>
              </a:spcBef>
              <a:spcAft>
                <a:spcPts val="0"/>
              </a:spcAft>
              <a:buNone/>
              <a:defRPr sz="2133" b="0" i="0" u="none" strike="noStrike" cap="none">
                <a:solidFill>
                  <a:srgbClr val="8AC03B"/>
                </a:solidFill>
                <a:latin typeface="Calibri"/>
                <a:ea typeface="Calibri"/>
                <a:cs typeface="Calibri"/>
                <a:sym typeface="Calibri"/>
              </a:defRPr>
            </a:lvl9pPr>
          </a:lstStyle>
          <a:p>
            <a:fld id="{00000000-1234-1234-1234-123412341234}" type="slidenum">
              <a:rPr lang="it" smtClean="0"/>
              <a:pPr/>
              <a:t>‹#›</a:t>
            </a:fld>
            <a:endParaRPr lang="it"/>
          </a:p>
        </p:txBody>
      </p:sp>
    </p:spTree>
    <p:extLst>
      <p:ext uri="{BB962C8B-B14F-4D97-AF65-F5344CB8AC3E}">
        <p14:creationId xmlns:p14="http://schemas.microsoft.com/office/powerpoint/2010/main" val="3572625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0FA8D8D-B7E0-789A-FE33-9B44BCBBA173}"/>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5170FE3E-E919-6F8B-15CF-412F964D1994}"/>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5BB1F911-8315-F358-501E-F1FB07E9B743}"/>
              </a:ext>
            </a:extLst>
          </p:cNvPr>
          <p:cNvSpPr>
            <a:spLocks noGrp="1"/>
          </p:cNvSpPr>
          <p:nvPr>
            <p:ph type="dt" sz="half" idx="10"/>
          </p:nvPr>
        </p:nvSpPr>
        <p:spPr/>
        <p:txBody>
          <a:bodyPr/>
          <a:lstStyle/>
          <a:p>
            <a:fld id="{A661217D-E9DF-554D-8F78-F4AE64D34C64}" type="datetimeFigureOut">
              <a:rPr lang="sv-SE" smtClean="0"/>
              <a:t>2025-04-17</a:t>
            </a:fld>
            <a:endParaRPr lang="sv-SE"/>
          </a:p>
        </p:txBody>
      </p:sp>
      <p:sp>
        <p:nvSpPr>
          <p:cNvPr id="5" name="Platshållare för sidfot 4">
            <a:extLst>
              <a:ext uri="{FF2B5EF4-FFF2-40B4-BE49-F238E27FC236}">
                <a16:creationId xmlns:a16="http://schemas.microsoft.com/office/drawing/2014/main" id="{A20E7D58-C138-073E-21C1-12C3420D7642}"/>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BAC7FFA8-03A6-05DA-EEF7-6F78009350E5}"/>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3876022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A5CB977-95C0-6B20-5AB3-1B1C58A73465}"/>
              </a:ext>
            </a:extLst>
          </p:cNvPr>
          <p:cNvSpPr>
            <a:spLocks noGrp="1"/>
          </p:cNvSpPr>
          <p:nvPr>
            <p:ph type="title"/>
          </p:nvPr>
        </p:nvSpPr>
        <p:spPr>
          <a:xfrm>
            <a:off x="831850" y="1709738"/>
            <a:ext cx="10515600" cy="2852737"/>
          </a:xfrm>
        </p:spPr>
        <p:txBody>
          <a:bodyPr anchor="b"/>
          <a:lstStyle>
            <a:lvl1pPr>
              <a:defRPr sz="6000"/>
            </a:lvl1pPr>
          </a:lstStyle>
          <a:p>
            <a:r>
              <a:rPr lang="sv-SE"/>
              <a:t>Klicka här för att ändra mall för rubrikformat</a:t>
            </a:r>
          </a:p>
        </p:txBody>
      </p:sp>
      <p:sp>
        <p:nvSpPr>
          <p:cNvPr id="3" name="Platshållare för text 2">
            <a:extLst>
              <a:ext uri="{FF2B5EF4-FFF2-40B4-BE49-F238E27FC236}">
                <a16:creationId xmlns:a16="http://schemas.microsoft.com/office/drawing/2014/main" id="{7FF54875-E86B-0752-1300-E064401C5E2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sv-SE"/>
              <a:t>Klicka här för att ändra format på bakgrundstexten</a:t>
            </a:r>
          </a:p>
        </p:txBody>
      </p:sp>
      <p:sp>
        <p:nvSpPr>
          <p:cNvPr id="4" name="Platshållare för datum 3">
            <a:extLst>
              <a:ext uri="{FF2B5EF4-FFF2-40B4-BE49-F238E27FC236}">
                <a16:creationId xmlns:a16="http://schemas.microsoft.com/office/drawing/2014/main" id="{6FBE0833-D8E5-86F7-834E-A255B83BAD79}"/>
              </a:ext>
            </a:extLst>
          </p:cNvPr>
          <p:cNvSpPr>
            <a:spLocks noGrp="1"/>
          </p:cNvSpPr>
          <p:nvPr>
            <p:ph type="dt" sz="half" idx="10"/>
          </p:nvPr>
        </p:nvSpPr>
        <p:spPr/>
        <p:txBody>
          <a:bodyPr/>
          <a:lstStyle/>
          <a:p>
            <a:fld id="{A661217D-E9DF-554D-8F78-F4AE64D34C64}" type="datetimeFigureOut">
              <a:rPr lang="sv-SE" smtClean="0"/>
              <a:t>2025-04-17</a:t>
            </a:fld>
            <a:endParaRPr lang="sv-SE"/>
          </a:p>
        </p:txBody>
      </p:sp>
      <p:sp>
        <p:nvSpPr>
          <p:cNvPr id="5" name="Platshållare för sidfot 4">
            <a:extLst>
              <a:ext uri="{FF2B5EF4-FFF2-40B4-BE49-F238E27FC236}">
                <a16:creationId xmlns:a16="http://schemas.microsoft.com/office/drawing/2014/main" id="{8C3F6317-731E-9A61-DD75-5C802FE010FB}"/>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2307A3CD-5A96-CE43-076C-070A82B7FE39}"/>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179580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delar">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047EB4C-63B7-0B53-8914-E1035102D85A}"/>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62DAA387-D3C6-59A4-C8F8-C7BA264816C0}"/>
              </a:ext>
            </a:extLst>
          </p:cNvPr>
          <p:cNvSpPr>
            <a:spLocks noGrp="1"/>
          </p:cNvSpPr>
          <p:nvPr>
            <p:ph sz="half" idx="1"/>
          </p:nvPr>
        </p:nvSpPr>
        <p:spPr>
          <a:xfrm>
            <a:off x="838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a:extLst>
              <a:ext uri="{FF2B5EF4-FFF2-40B4-BE49-F238E27FC236}">
                <a16:creationId xmlns:a16="http://schemas.microsoft.com/office/drawing/2014/main" id="{8125AD65-5596-467B-5817-4B2D46039FED}"/>
              </a:ext>
            </a:extLst>
          </p:cNvPr>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a:extLst>
              <a:ext uri="{FF2B5EF4-FFF2-40B4-BE49-F238E27FC236}">
                <a16:creationId xmlns:a16="http://schemas.microsoft.com/office/drawing/2014/main" id="{31ACE05C-BDF4-2C55-2E3E-8D81AE3F0587}"/>
              </a:ext>
            </a:extLst>
          </p:cNvPr>
          <p:cNvSpPr>
            <a:spLocks noGrp="1"/>
          </p:cNvSpPr>
          <p:nvPr>
            <p:ph type="dt" sz="half" idx="10"/>
          </p:nvPr>
        </p:nvSpPr>
        <p:spPr/>
        <p:txBody>
          <a:bodyPr/>
          <a:lstStyle/>
          <a:p>
            <a:fld id="{A661217D-E9DF-554D-8F78-F4AE64D34C64}" type="datetimeFigureOut">
              <a:rPr lang="sv-SE" smtClean="0"/>
              <a:t>2025-04-17</a:t>
            </a:fld>
            <a:endParaRPr lang="sv-SE"/>
          </a:p>
        </p:txBody>
      </p:sp>
      <p:sp>
        <p:nvSpPr>
          <p:cNvPr id="6" name="Platshållare för sidfot 5">
            <a:extLst>
              <a:ext uri="{FF2B5EF4-FFF2-40B4-BE49-F238E27FC236}">
                <a16:creationId xmlns:a16="http://schemas.microsoft.com/office/drawing/2014/main" id="{1EDCEB99-0B95-5919-5A5D-2A9CB88AD05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EB7D1979-F853-B8CC-5824-1BA5422C0E57}"/>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7035621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85A6502-B373-A252-1B31-F74688987804}"/>
              </a:ext>
            </a:extLst>
          </p:cNvPr>
          <p:cNvSpPr>
            <a:spLocks noGrp="1"/>
          </p:cNvSpPr>
          <p:nvPr>
            <p:ph type="title"/>
          </p:nvPr>
        </p:nvSpPr>
        <p:spPr>
          <a:xfrm>
            <a:off x="839788" y="365125"/>
            <a:ext cx="10515600" cy="1325563"/>
          </a:xfr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7890617B-30F7-6D52-8C78-DEFFEAC31FC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a:extLst>
              <a:ext uri="{FF2B5EF4-FFF2-40B4-BE49-F238E27FC236}">
                <a16:creationId xmlns:a16="http://schemas.microsoft.com/office/drawing/2014/main" id="{DA4E8434-2A29-C3EB-1329-EB2970FAF084}"/>
              </a:ext>
            </a:extLst>
          </p:cNvPr>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9FBFA7DC-5463-3A61-6321-E582235084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a:extLst>
              <a:ext uri="{FF2B5EF4-FFF2-40B4-BE49-F238E27FC236}">
                <a16:creationId xmlns:a16="http://schemas.microsoft.com/office/drawing/2014/main" id="{E257FF57-8FFB-1665-B2EC-1AB5EE74E7BB}"/>
              </a:ext>
            </a:extLst>
          </p:cNvPr>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46E9E7D1-304D-0026-D6E7-7AA2F103AF02}"/>
              </a:ext>
            </a:extLst>
          </p:cNvPr>
          <p:cNvSpPr>
            <a:spLocks noGrp="1"/>
          </p:cNvSpPr>
          <p:nvPr>
            <p:ph type="dt" sz="half" idx="10"/>
          </p:nvPr>
        </p:nvSpPr>
        <p:spPr/>
        <p:txBody>
          <a:bodyPr/>
          <a:lstStyle/>
          <a:p>
            <a:fld id="{A661217D-E9DF-554D-8F78-F4AE64D34C64}" type="datetimeFigureOut">
              <a:rPr lang="sv-SE" smtClean="0"/>
              <a:t>2025-04-17</a:t>
            </a:fld>
            <a:endParaRPr lang="sv-SE"/>
          </a:p>
        </p:txBody>
      </p:sp>
      <p:sp>
        <p:nvSpPr>
          <p:cNvPr id="8" name="Platshållare för sidfot 7">
            <a:extLst>
              <a:ext uri="{FF2B5EF4-FFF2-40B4-BE49-F238E27FC236}">
                <a16:creationId xmlns:a16="http://schemas.microsoft.com/office/drawing/2014/main" id="{16B6D044-A692-4876-82A1-336F963D4CA3}"/>
              </a:ext>
            </a:extLst>
          </p:cNvPr>
          <p:cNvSpPr>
            <a:spLocks noGrp="1"/>
          </p:cNvSpPr>
          <p:nvPr>
            <p:ph type="ftr" sz="quarter" idx="11"/>
          </p:nvPr>
        </p:nvSpPr>
        <p:spPr/>
        <p:txBody>
          <a:bodyPr/>
          <a:lstStyle/>
          <a:p>
            <a:endParaRPr lang="sv-SE"/>
          </a:p>
        </p:txBody>
      </p:sp>
      <p:sp>
        <p:nvSpPr>
          <p:cNvPr id="9" name="Platshållare för bildnummer 8">
            <a:extLst>
              <a:ext uri="{FF2B5EF4-FFF2-40B4-BE49-F238E27FC236}">
                <a16:creationId xmlns:a16="http://schemas.microsoft.com/office/drawing/2014/main" id="{FA9EB5E3-53BF-6267-1122-6DC28514988B}"/>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1942348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06D896C-BB84-D84C-F5F6-0AB68488CA79}"/>
              </a:ext>
            </a:extLst>
          </p:cNvPr>
          <p:cNvSpPr>
            <a:spLocks noGrp="1"/>
          </p:cNvSpPr>
          <p:nvPr>
            <p:ph type="title"/>
          </p:nvPr>
        </p:nvSpPr>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BE3DD73C-7FAC-079D-76EA-14E8550270D7}"/>
              </a:ext>
            </a:extLst>
          </p:cNvPr>
          <p:cNvSpPr>
            <a:spLocks noGrp="1"/>
          </p:cNvSpPr>
          <p:nvPr>
            <p:ph type="dt" sz="half" idx="10"/>
          </p:nvPr>
        </p:nvSpPr>
        <p:spPr/>
        <p:txBody>
          <a:bodyPr/>
          <a:lstStyle/>
          <a:p>
            <a:fld id="{A661217D-E9DF-554D-8F78-F4AE64D34C64}" type="datetimeFigureOut">
              <a:rPr lang="sv-SE" smtClean="0"/>
              <a:t>2025-04-17</a:t>
            </a:fld>
            <a:endParaRPr lang="sv-SE"/>
          </a:p>
        </p:txBody>
      </p:sp>
      <p:sp>
        <p:nvSpPr>
          <p:cNvPr id="4" name="Platshållare för sidfot 3">
            <a:extLst>
              <a:ext uri="{FF2B5EF4-FFF2-40B4-BE49-F238E27FC236}">
                <a16:creationId xmlns:a16="http://schemas.microsoft.com/office/drawing/2014/main" id="{EAA6B9CA-0A27-F351-C2C0-A92A96EFAA83}"/>
              </a:ext>
            </a:extLst>
          </p:cNvPr>
          <p:cNvSpPr>
            <a:spLocks noGrp="1"/>
          </p:cNvSpPr>
          <p:nvPr>
            <p:ph type="ftr" sz="quarter" idx="11"/>
          </p:nvPr>
        </p:nvSpPr>
        <p:spPr/>
        <p:txBody>
          <a:bodyPr/>
          <a:lstStyle/>
          <a:p>
            <a:endParaRPr lang="sv-SE"/>
          </a:p>
        </p:txBody>
      </p:sp>
      <p:sp>
        <p:nvSpPr>
          <p:cNvPr id="5" name="Platshållare för bildnummer 4">
            <a:extLst>
              <a:ext uri="{FF2B5EF4-FFF2-40B4-BE49-F238E27FC236}">
                <a16:creationId xmlns:a16="http://schemas.microsoft.com/office/drawing/2014/main" id="{8CFE7F72-3B07-CF34-7702-B5A74F77159B}"/>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944503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C7FA9A7C-E765-AF14-6ADA-660C96AF9100}"/>
              </a:ext>
            </a:extLst>
          </p:cNvPr>
          <p:cNvSpPr>
            <a:spLocks noGrp="1"/>
          </p:cNvSpPr>
          <p:nvPr>
            <p:ph type="dt" sz="half" idx="10"/>
          </p:nvPr>
        </p:nvSpPr>
        <p:spPr/>
        <p:txBody>
          <a:bodyPr/>
          <a:lstStyle/>
          <a:p>
            <a:fld id="{A661217D-E9DF-554D-8F78-F4AE64D34C64}" type="datetimeFigureOut">
              <a:rPr lang="sv-SE" smtClean="0"/>
              <a:t>2025-04-17</a:t>
            </a:fld>
            <a:endParaRPr lang="sv-SE"/>
          </a:p>
        </p:txBody>
      </p:sp>
      <p:sp>
        <p:nvSpPr>
          <p:cNvPr id="3" name="Platshållare för sidfot 2">
            <a:extLst>
              <a:ext uri="{FF2B5EF4-FFF2-40B4-BE49-F238E27FC236}">
                <a16:creationId xmlns:a16="http://schemas.microsoft.com/office/drawing/2014/main" id="{6825E28E-93CB-F572-D99D-5F5788A2481C}"/>
              </a:ext>
            </a:extLst>
          </p:cNvPr>
          <p:cNvSpPr>
            <a:spLocks noGrp="1"/>
          </p:cNvSpPr>
          <p:nvPr>
            <p:ph type="ftr" sz="quarter" idx="11"/>
          </p:nvPr>
        </p:nvSpPr>
        <p:spPr/>
        <p:txBody>
          <a:bodyPr/>
          <a:lstStyle/>
          <a:p>
            <a:endParaRPr lang="sv-SE"/>
          </a:p>
        </p:txBody>
      </p:sp>
      <p:sp>
        <p:nvSpPr>
          <p:cNvPr id="4" name="Platshållare för bildnummer 3">
            <a:extLst>
              <a:ext uri="{FF2B5EF4-FFF2-40B4-BE49-F238E27FC236}">
                <a16:creationId xmlns:a16="http://schemas.microsoft.com/office/drawing/2014/main" id="{CD9A634C-75DD-080B-70FE-0B6B62C7EEA9}"/>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867093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ext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B1D67C9-3E2E-F650-1817-DDC4C8F7D675}"/>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B11B61CB-F1C2-55B2-7003-168B2285C93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a:extLst>
              <a:ext uri="{FF2B5EF4-FFF2-40B4-BE49-F238E27FC236}">
                <a16:creationId xmlns:a16="http://schemas.microsoft.com/office/drawing/2014/main" id="{4796863C-6CC1-6F2F-028B-3C293266E5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B08FDBD1-9707-4F82-55B2-9E409811B8AB}"/>
              </a:ext>
            </a:extLst>
          </p:cNvPr>
          <p:cNvSpPr>
            <a:spLocks noGrp="1"/>
          </p:cNvSpPr>
          <p:nvPr>
            <p:ph type="dt" sz="half" idx="10"/>
          </p:nvPr>
        </p:nvSpPr>
        <p:spPr/>
        <p:txBody>
          <a:bodyPr/>
          <a:lstStyle/>
          <a:p>
            <a:fld id="{A661217D-E9DF-554D-8F78-F4AE64D34C64}" type="datetimeFigureOut">
              <a:rPr lang="sv-SE" smtClean="0"/>
              <a:t>2025-04-17</a:t>
            </a:fld>
            <a:endParaRPr lang="sv-SE"/>
          </a:p>
        </p:txBody>
      </p:sp>
      <p:sp>
        <p:nvSpPr>
          <p:cNvPr id="6" name="Platshållare för sidfot 5">
            <a:extLst>
              <a:ext uri="{FF2B5EF4-FFF2-40B4-BE49-F238E27FC236}">
                <a16:creationId xmlns:a16="http://schemas.microsoft.com/office/drawing/2014/main" id="{27110947-6B9D-5C37-E9AC-193395BF3B8F}"/>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33FD841F-31B4-EAD3-590D-FBBD728C0BA6}"/>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088973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9AF871F-4F13-FB0F-5372-2429DDBDB1DB}"/>
              </a:ext>
            </a:extLst>
          </p:cNvPr>
          <p:cNvSpPr>
            <a:spLocks noGrp="1"/>
          </p:cNvSpPr>
          <p:nvPr>
            <p:ph type="title"/>
          </p:nvPr>
        </p:nvSpPr>
        <p:spPr>
          <a:xfrm>
            <a:off x="839788" y="457200"/>
            <a:ext cx="3932237" cy="1600200"/>
          </a:xfr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89FC6C01-E8B4-C0B2-C188-F3F481359A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69FC904C-394B-120D-F783-E5BACDB413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5" name="Platshållare för datum 4">
            <a:extLst>
              <a:ext uri="{FF2B5EF4-FFF2-40B4-BE49-F238E27FC236}">
                <a16:creationId xmlns:a16="http://schemas.microsoft.com/office/drawing/2014/main" id="{9405A90F-F2CC-6BBD-884E-A4EE9A0DEE86}"/>
              </a:ext>
            </a:extLst>
          </p:cNvPr>
          <p:cNvSpPr>
            <a:spLocks noGrp="1"/>
          </p:cNvSpPr>
          <p:nvPr>
            <p:ph type="dt" sz="half" idx="10"/>
          </p:nvPr>
        </p:nvSpPr>
        <p:spPr/>
        <p:txBody>
          <a:bodyPr/>
          <a:lstStyle/>
          <a:p>
            <a:fld id="{A661217D-E9DF-554D-8F78-F4AE64D34C64}" type="datetimeFigureOut">
              <a:rPr lang="sv-SE" smtClean="0"/>
              <a:t>2025-04-17</a:t>
            </a:fld>
            <a:endParaRPr lang="sv-SE"/>
          </a:p>
        </p:txBody>
      </p:sp>
      <p:sp>
        <p:nvSpPr>
          <p:cNvPr id="6" name="Platshållare för sidfot 5">
            <a:extLst>
              <a:ext uri="{FF2B5EF4-FFF2-40B4-BE49-F238E27FC236}">
                <a16:creationId xmlns:a16="http://schemas.microsoft.com/office/drawing/2014/main" id="{25F69AC2-0568-D65B-66AD-B75698BBA915}"/>
              </a:ext>
            </a:extLst>
          </p:cNvPr>
          <p:cNvSpPr>
            <a:spLocks noGrp="1"/>
          </p:cNvSpPr>
          <p:nvPr>
            <p:ph type="ftr" sz="quarter" idx="11"/>
          </p:nvPr>
        </p:nvSpPr>
        <p:spPr/>
        <p:txBody>
          <a:bodyPr/>
          <a:lstStyle/>
          <a:p>
            <a:endParaRPr lang="sv-SE"/>
          </a:p>
        </p:txBody>
      </p:sp>
      <p:sp>
        <p:nvSpPr>
          <p:cNvPr id="7" name="Platshållare för bildnummer 6">
            <a:extLst>
              <a:ext uri="{FF2B5EF4-FFF2-40B4-BE49-F238E27FC236}">
                <a16:creationId xmlns:a16="http://schemas.microsoft.com/office/drawing/2014/main" id="{387299CD-036B-A859-6A14-BF9FCD24C0C1}"/>
              </a:ext>
            </a:extLst>
          </p:cNvPr>
          <p:cNvSpPr>
            <a:spLocks noGrp="1"/>
          </p:cNvSpPr>
          <p:nvPr>
            <p:ph type="sldNum" sz="quarter" idx="12"/>
          </p:nvPr>
        </p:nvSpPr>
        <p:spPr/>
        <p:txBody>
          <a:bodyPr/>
          <a:lstStyle/>
          <a:p>
            <a:fld id="{629C8534-FFC8-E84C-81FB-C291D7C74AB5}" type="slidenum">
              <a:rPr lang="sv-SE" smtClean="0"/>
              <a:t>‹#›</a:t>
            </a:fld>
            <a:endParaRPr lang="sv-SE"/>
          </a:p>
        </p:txBody>
      </p:sp>
    </p:spTree>
    <p:extLst>
      <p:ext uri="{BB962C8B-B14F-4D97-AF65-F5344CB8AC3E}">
        <p14:creationId xmlns:p14="http://schemas.microsoft.com/office/powerpoint/2010/main" val="2397287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a:extLst>
              <a:ext uri="{FF2B5EF4-FFF2-40B4-BE49-F238E27FC236}">
                <a16:creationId xmlns:a16="http://schemas.microsoft.com/office/drawing/2014/main" id="{64EB238B-6DB6-1FB5-782E-40D12F2E82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798F474A-8497-073E-594C-31ECCAE801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11B6A65F-A050-C61A-9732-DA7BCCC82C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661217D-E9DF-554D-8F78-F4AE64D34C64}" type="datetimeFigureOut">
              <a:rPr lang="sv-SE" smtClean="0"/>
              <a:t>2025-04-17</a:t>
            </a:fld>
            <a:endParaRPr lang="sv-SE"/>
          </a:p>
        </p:txBody>
      </p:sp>
      <p:sp>
        <p:nvSpPr>
          <p:cNvPr id="5" name="Platshållare för sidfot 4">
            <a:extLst>
              <a:ext uri="{FF2B5EF4-FFF2-40B4-BE49-F238E27FC236}">
                <a16:creationId xmlns:a16="http://schemas.microsoft.com/office/drawing/2014/main" id="{857DF006-9826-0569-B842-9DFE9676A5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sv-SE"/>
          </a:p>
        </p:txBody>
      </p:sp>
      <p:sp>
        <p:nvSpPr>
          <p:cNvPr id="6" name="Platshållare för bildnummer 5">
            <a:extLst>
              <a:ext uri="{FF2B5EF4-FFF2-40B4-BE49-F238E27FC236}">
                <a16:creationId xmlns:a16="http://schemas.microsoft.com/office/drawing/2014/main" id="{91E9C91C-1A6A-8059-3382-90A8632799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29C8534-FFC8-E84C-81FB-C291D7C74AB5}" type="slidenum">
              <a:rPr lang="sv-SE" smtClean="0"/>
              <a:t>‹#›</a:t>
            </a:fld>
            <a:endParaRPr lang="sv-SE"/>
          </a:p>
        </p:txBody>
      </p:sp>
    </p:spTree>
    <p:extLst>
      <p:ext uri="{BB962C8B-B14F-4D97-AF65-F5344CB8AC3E}">
        <p14:creationId xmlns:p14="http://schemas.microsoft.com/office/powerpoint/2010/main" val="22587708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xsB5ci-rgGg" TargetMode="Externa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png"/><Relationship Id="rId5" Type="http://schemas.openxmlformats.org/officeDocument/2006/relationships/hyperlink" Target="https://innerdevelopmentgoals.org/framework/" TargetMode="External"/><Relationship Id="rId4" Type="http://schemas.openxmlformats.org/officeDocument/2006/relationships/hyperlink" Target="https://drive.google.com/file/d/1nM6eyTc_cr9_kLJAWYrkHTShlhgU9fXD/edit"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2F616B5B-EECE-632B-955D-99D0D3FE92AF}"/>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FC28EF57-BFB5-AC18-2584-5D370BF08DE4}"/>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631D3333-68A8-D504-0785-4BD1D2D5A9C3}"/>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BAC06319-A52F-8BCE-F558-29732765ABAA}"/>
              </a:ext>
            </a:extLst>
          </p:cNvPr>
          <p:cNvSpPr txBox="1">
            <a:spLocks noGrp="1"/>
          </p:cNvSpPr>
          <p:nvPr>
            <p:ph type="body" idx="1"/>
          </p:nvPr>
        </p:nvSpPr>
        <p:spPr>
          <a:xfrm>
            <a:off x="652090" y="1804665"/>
            <a:ext cx="10953756" cy="4067515"/>
          </a:xfrm>
          <a:prstGeom prst="rect">
            <a:avLst/>
          </a:prstGeom>
          <a:noFill/>
          <a:ln>
            <a:noFill/>
          </a:ln>
        </p:spPr>
        <p:txBody>
          <a:bodyPr spcFirstLastPara="1" vert="horz" wrap="square" lIns="121901" tIns="121901" rIns="121901" bIns="121901" rtlCol="0" anchor="t" anchorCtr="0">
            <a:normAutofit/>
          </a:bodyPr>
          <a:lstStyle/>
          <a:p>
            <a:pPr marL="685786" indent="-380990">
              <a:buFont typeface="Wingdings" pitchFamily="2" charset="2"/>
              <a:buChar char="Ø"/>
            </a:pPr>
            <a:r>
              <a:rPr lang="sv-SE" sz="2133" dirty="0" err="1">
                <a:latin typeface="Calibri" panose="020F0502020204030204" pitchFamily="34" charset="0"/>
                <a:cs typeface="Calibri" panose="020F0502020204030204" pitchFamily="34" charset="0"/>
              </a:rPr>
              <a:t>Var skulle du känna dig mest bekväm med att arbeta med självreflektion? Är det ett mysigt hörn hemma, en lugn plats i naturen eller ett lugnt café? Vilken miljö inspirerar och får dig att slappna av?</a:t>
            </a:r>
          </a:p>
          <a:p>
            <a:pPr marL="685786" indent="-380990">
              <a:buFont typeface="Wingdings" pitchFamily="2" charset="2"/>
              <a:buChar char="Ø"/>
            </a:pPr>
            <a:endParaRPr lang="sv-SE" sz="2133" dirty="0">
              <a:latin typeface="Calibri" panose="020F0502020204030204" pitchFamily="34" charset="0"/>
              <a:cs typeface="Calibri" panose="020F0502020204030204" pitchFamily="34" charset="0"/>
            </a:endParaRPr>
          </a:p>
          <a:p>
            <a:pPr marL="685786" indent="-380990">
              <a:buFont typeface="Wingdings" pitchFamily="2" charset="2"/>
              <a:buChar char="Ø"/>
            </a:pPr>
            <a:r>
              <a:rPr lang="sv-SE" sz="2133" dirty="0" err="1">
                <a:latin typeface="Calibri" panose="020F0502020204030204" pitchFamily="34" charset="0"/>
                <a:cs typeface="Calibri" panose="020F0502020204030204" pitchFamily="34" charset="0"/>
              </a:rPr>
              <a:t>När kan du avsätta tid för den här processen? Vilka tidsblock i ditt schema kan du reservera för oavbrutet fokus? Hur kan du göra detta till en regelbunden praxis?</a:t>
            </a:r>
          </a:p>
          <a:p>
            <a:pPr marL="685786" indent="-380990">
              <a:buFont typeface="Wingdings" pitchFamily="2" charset="2"/>
              <a:buChar char="Ø"/>
            </a:pPr>
            <a:endParaRPr lang="sv-SE" sz="2133" dirty="0">
              <a:latin typeface="Calibri" panose="020F0502020204030204" pitchFamily="34" charset="0"/>
              <a:cs typeface="Calibri" panose="020F0502020204030204" pitchFamily="34" charset="0"/>
            </a:endParaRPr>
          </a:p>
          <a:p>
            <a:pPr marL="685786" indent="-380990">
              <a:buFont typeface="Wingdings" pitchFamily="2" charset="2"/>
              <a:buChar char="Ø"/>
            </a:pPr>
            <a:r>
              <a:rPr lang="sv-SE" sz="2133" dirty="0" err="1">
                <a:latin typeface="Calibri" panose="020F0502020204030204" pitchFamily="34" charset="0"/>
                <a:cs typeface="Calibri" panose="020F0502020204030204" pitchFamily="34" charset="0"/>
              </a:rPr>
              <a:t>Hur kan du fånga dina tankar och idéer på ett effektivt sätt? Skulle en dagbok eller anteckningsbok hjälpa dig att skriva ner reflektioner, inspiration och insikter? Hur kan du göra det till en vana?</a:t>
            </a:r>
          </a:p>
          <a:p>
            <a:endParaRPr lang="sv-SE" sz="2000" dirty="0">
              <a:latin typeface="Calibri" panose="020F0502020204030204" pitchFamily="34" charset="0"/>
              <a:cs typeface="Calibri" panose="020F0502020204030204" pitchFamily="34" charset="0"/>
            </a:endParaRPr>
          </a:p>
        </p:txBody>
      </p:sp>
      <p:sp>
        <p:nvSpPr>
          <p:cNvPr id="675" name="Google Shape;675;p17">
            <a:extLst>
              <a:ext uri="{FF2B5EF4-FFF2-40B4-BE49-F238E27FC236}">
                <a16:creationId xmlns:a16="http://schemas.microsoft.com/office/drawing/2014/main" id="{AED78717-91E5-E364-FE39-F8D0041168C7}"/>
              </a:ext>
            </a:extLst>
          </p:cNvPr>
          <p:cNvSpPr txBox="1">
            <a:spLocks noGrp="1"/>
          </p:cNvSpPr>
          <p:nvPr>
            <p:ph type="body" idx="2"/>
          </p:nvPr>
        </p:nvSpPr>
        <p:spPr>
          <a:xfrm>
            <a:off x="1753485" y="547090"/>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400" dirty="0">
                <a:solidFill>
                  <a:srgbClr val="FF9933"/>
                </a:solidFill>
              </a:rPr>
              <a:t>Övning: Ta en stund att reflektera över följande frågor, notera dina insikter</a:t>
            </a:r>
          </a:p>
        </p:txBody>
      </p:sp>
      <p:sp>
        <p:nvSpPr>
          <p:cNvPr id="677" name="Google Shape;677;p17">
            <a:extLst>
              <a:ext uri="{FF2B5EF4-FFF2-40B4-BE49-F238E27FC236}">
                <a16:creationId xmlns:a16="http://schemas.microsoft.com/office/drawing/2014/main" id="{7CC2C15D-C70C-4AB3-11A9-06EF75014D7D}"/>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3858BC78-70EA-6B15-2977-C6E1C18ED125}"/>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5D67E8FA-02DE-8FD5-CA7E-93C86997490B}"/>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DA182B36-8784-89AE-49C8-634C9D7155B1}"/>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6486DCCE-8712-6EA2-1BB5-5B7E0C429F1B}"/>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58AD78E8-41DB-8D25-0691-F417B3596D60}"/>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FE6C733A-F1BE-6C5A-58DC-8716C8C83F2B}"/>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3B239083-B05D-9FC8-55E0-8EA5D7184490}"/>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D57017DE-8265-99A0-C378-881FD9A3AEEA}"/>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429B3501-B282-1EED-8686-7A41AA3F75AF}"/>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9CA88E9D-2B6C-32A0-8809-42915737D695}"/>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3745AFEC-B968-4E35-FA64-E0B63F80D35A}"/>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F6A4CA7C-E794-6255-ED81-7A51FA31F9A0}"/>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3F94CD04-100A-9B9E-DEF9-0D744BE7B78F}"/>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4ED793B5-78B9-701D-6493-18F4A0DCB357}"/>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92B8A30A-9EFC-D3FE-0A57-B83916FC7ED0}"/>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446F5BAF-AE04-9863-B991-477A885A345D}"/>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F5E7C50C-BC6B-F482-78F6-C65FBF948D10}"/>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E.13</a:t>
            </a:r>
            <a:endParaRPr sz="4000" dirty="0">
              <a:solidFill>
                <a:srgbClr val="FF9934"/>
              </a:solidFill>
            </a:endParaRPr>
          </a:p>
        </p:txBody>
      </p:sp>
    </p:spTree>
    <p:extLst>
      <p:ext uri="{BB962C8B-B14F-4D97-AF65-F5344CB8AC3E}">
        <p14:creationId xmlns:p14="http://schemas.microsoft.com/office/powerpoint/2010/main" val="22500992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80744D06-ECC4-0D13-F91D-7C9A388906FF}"/>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FB949AAA-8BEC-5160-A1D8-2E19FF40E486}"/>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25FBF5B9-6072-92ED-1CB6-EA95E0C1C2A5}"/>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20198EE8-84BE-801E-37AD-D0EEB7BE543A}"/>
              </a:ext>
            </a:extLst>
          </p:cNvPr>
          <p:cNvSpPr txBox="1">
            <a:spLocks noGrp="1"/>
          </p:cNvSpPr>
          <p:nvPr>
            <p:ph type="body" idx="1"/>
          </p:nvPr>
        </p:nvSpPr>
        <p:spPr>
          <a:xfrm>
            <a:off x="652090" y="1804665"/>
            <a:ext cx="10953756" cy="4067515"/>
          </a:xfrm>
          <a:prstGeom prst="rect">
            <a:avLst/>
          </a:prstGeom>
          <a:noFill/>
          <a:ln>
            <a:noFill/>
          </a:ln>
        </p:spPr>
        <p:txBody>
          <a:bodyPr spcFirstLastPara="1" vert="horz" wrap="square" lIns="121901" tIns="121901" rIns="121901" bIns="121901" rtlCol="0" anchor="t" anchorCtr="0">
            <a:normAutofit/>
          </a:bodyPr>
          <a:lstStyle/>
          <a:p>
            <a:pPr marL="685786" indent="-380990" fontAlgn="base">
              <a:buFont typeface="Wingdings" pitchFamily="2" charset="2"/>
              <a:buChar char="Ø"/>
            </a:pPr>
            <a:r>
              <a:rPr lang="sv-SE" sz="2133" dirty="0" err="1">
                <a:solidFill>
                  <a:schemeClr val="tx2">
                    <a:lumMod val="50000"/>
                  </a:schemeClr>
                </a:solidFill>
                <a:latin typeface="Calibri" panose="020F0502020204030204" pitchFamily="34" charset="0"/>
                <a:cs typeface="Calibri" panose="020F0502020204030204" pitchFamily="34" charset="0"/>
              </a:rPr>
              <a:t>Baserat på den här övningen, vilka är dina tre viktigaste slutsatser?</a:t>
            </a:r>
          </a:p>
          <a:p>
            <a:pPr marL="685786" indent="-380990" fontAlgn="base">
              <a:buFont typeface="Wingdings" pitchFamily="2" charset="2"/>
              <a:buChar char="Ø"/>
            </a:pPr>
            <a:r>
              <a:rPr lang="sv-SE" sz="2133" dirty="0" err="1">
                <a:solidFill>
                  <a:schemeClr val="tx2">
                    <a:lumMod val="50000"/>
                  </a:schemeClr>
                </a:solidFill>
                <a:latin typeface="Calibri" panose="020F0502020204030204" pitchFamily="34" charset="0"/>
                <a:cs typeface="Calibri" panose="020F0502020204030204" pitchFamily="34" charset="0"/>
              </a:rPr>
              <a:t>Vad var svårt?</a:t>
            </a:r>
          </a:p>
          <a:p>
            <a:pPr marL="685786" indent="-380990" fontAlgn="base">
              <a:buFont typeface="Wingdings" pitchFamily="2" charset="2"/>
              <a:buChar char="Ø"/>
            </a:pPr>
            <a:r>
              <a:rPr lang="sv-SE" sz="2133" dirty="0">
                <a:solidFill>
                  <a:schemeClr val="tx2">
                    <a:lumMod val="50000"/>
                  </a:schemeClr>
                </a:solidFill>
                <a:latin typeface="Calibri" panose="020F0502020204030204" pitchFamily="34" charset="0"/>
                <a:cs typeface="Calibri" panose="020F0502020204030204" pitchFamily="34" charset="0"/>
              </a:rPr>
              <a:t>Behöver du hjälp att komma vidare – och vad är i så fall ditt nästa steg?</a:t>
            </a:r>
            <a:endParaRPr lang="en-GB" sz="2133" dirty="0"/>
          </a:p>
          <a:p>
            <a:pPr marL="0" indent="0"/>
            <a:endParaRPr lang="en-GB" sz="2133" dirty="0"/>
          </a:p>
          <a:p>
            <a:pPr marL="0" indent="0"/>
            <a:endParaRPr lang="en-GB" sz="2133" dirty="0"/>
          </a:p>
          <a:p>
            <a:pPr marL="0" indent="0"/>
            <a:endParaRPr lang="en-GB" sz="2133" dirty="0"/>
          </a:p>
        </p:txBody>
      </p:sp>
      <p:sp>
        <p:nvSpPr>
          <p:cNvPr id="675" name="Google Shape;675;p17">
            <a:extLst>
              <a:ext uri="{FF2B5EF4-FFF2-40B4-BE49-F238E27FC236}">
                <a16:creationId xmlns:a16="http://schemas.microsoft.com/office/drawing/2014/main" id="{68FBBBBD-3A86-C5DC-9F95-2A5A54D44F8F}"/>
              </a:ext>
            </a:extLst>
          </p:cNvPr>
          <p:cNvSpPr txBox="1">
            <a:spLocks noGrp="1"/>
          </p:cNvSpPr>
          <p:nvPr>
            <p:ph type="body" idx="2"/>
          </p:nvPr>
        </p:nvSpPr>
        <p:spPr>
          <a:xfrm>
            <a:off x="1753485" y="529733"/>
            <a:ext cx="10178420" cy="1044895"/>
          </a:xfrm>
          <a:prstGeom prst="rect">
            <a:avLst/>
          </a:prstGeom>
          <a:noFill/>
          <a:ln>
            <a:noFill/>
          </a:ln>
        </p:spPr>
        <p:txBody>
          <a:bodyPr spcFirstLastPara="1" vert="horz" wrap="square" lIns="121901" tIns="121901" rIns="121901" bIns="121901" rtlCol="0" anchor="t" anchorCtr="0">
            <a:noAutofit/>
          </a:bodyPr>
          <a:lstStyle/>
          <a:p>
            <a:pPr marL="0" indent="0"/>
            <a:r>
              <a:rPr lang="en-GB" sz="2400" dirty="0">
                <a:solidFill>
                  <a:srgbClr val="FF9933"/>
                </a:solidFill>
              </a:rPr>
              <a:t>Övning: Ta en stund att reflektera över följande frågor, notera dina insikter</a:t>
            </a:r>
          </a:p>
        </p:txBody>
      </p:sp>
      <p:sp>
        <p:nvSpPr>
          <p:cNvPr id="677" name="Google Shape;677;p17">
            <a:extLst>
              <a:ext uri="{FF2B5EF4-FFF2-40B4-BE49-F238E27FC236}">
                <a16:creationId xmlns:a16="http://schemas.microsoft.com/office/drawing/2014/main" id="{69BC0A55-7604-C12A-0BAD-D6FFDA9568FA}"/>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1255859F-3E5F-7727-6B59-5807009FAEBC}"/>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B272E6EC-7C6C-BF9E-6A28-F379535343D4}"/>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C998B5B7-698C-6EDA-73F3-9C0243E11E9B}"/>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FFA9D53E-5940-14DE-450B-DDFDF848A0A5}"/>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D55FB484-DE12-0B9A-5C51-114623954C73}"/>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8E20C5BB-2E1A-9131-623D-0510087194F2}"/>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FA7F1E9E-1B97-F219-F025-2C355A37AB89}"/>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7A7B42E3-9C3F-6C8E-5386-917814FEA547}"/>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9FE039F1-C0B9-1D14-9F2A-B5E954CC98BE}"/>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CBB86A7F-E758-8FE2-0628-1E1082A0CD7B}"/>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9A5BEBE2-4DE2-DAF6-F6EF-0D59F1F7655E}"/>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3F4F0CE5-5A8C-A8E1-9E6E-CD76219B3DE6}"/>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1A005264-393B-3BF0-0413-D0B75676E17F}"/>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3576FC38-5453-C77B-CA0B-501E0CD066FF}"/>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D87104DD-A547-52B2-C37B-68805B79C8C5}"/>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34234060-D8D4-913C-D854-B76A60E03378}"/>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DFF0FF5F-A79C-14A4-73E4-E5DC73B3BE12}"/>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E.19</a:t>
            </a:r>
            <a:endParaRPr sz="4000" dirty="0">
              <a:solidFill>
                <a:srgbClr val="FF9934"/>
              </a:solidFill>
            </a:endParaRPr>
          </a:p>
        </p:txBody>
      </p:sp>
    </p:spTree>
    <p:extLst>
      <p:ext uri="{BB962C8B-B14F-4D97-AF65-F5344CB8AC3E}">
        <p14:creationId xmlns:p14="http://schemas.microsoft.com/office/powerpoint/2010/main" val="2153784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89425AB0-D2EA-3B2F-6495-3EDBFD3B3985}"/>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701CA31B-21B3-D09B-AC65-6FA93D7D0D2C}"/>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0025E0EF-76B4-6D2D-1719-8CBA14624E9A}"/>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B1775495-2088-EC93-3DE3-04783917D672}"/>
              </a:ext>
            </a:extLst>
          </p:cNvPr>
          <p:cNvSpPr txBox="1">
            <a:spLocks noGrp="1"/>
          </p:cNvSpPr>
          <p:nvPr>
            <p:ph type="body" idx="1"/>
          </p:nvPr>
        </p:nvSpPr>
        <p:spPr>
          <a:xfrm>
            <a:off x="652092" y="1839040"/>
            <a:ext cx="10599593" cy="4067515"/>
          </a:xfrm>
          <a:prstGeom prst="rect">
            <a:avLst/>
          </a:prstGeom>
          <a:noFill/>
          <a:ln>
            <a:noFill/>
          </a:ln>
        </p:spPr>
        <p:txBody>
          <a:bodyPr spcFirstLastPara="1" vert="horz" wrap="square" lIns="121901" tIns="121901" rIns="121901" bIns="121901" rtlCol="0" anchor="t" anchorCtr="0">
            <a:normAutofit fontScale="77500" lnSpcReduction="20000"/>
          </a:bodyPr>
          <a:lstStyle/>
          <a:p>
            <a:pPr marL="685786" indent="-380990">
              <a:buFont typeface="Wingdings" pitchFamily="2" charset="2"/>
              <a:buChar char="Ø"/>
            </a:pPr>
            <a:r>
              <a:rPr lang="sv-SE" sz="2533" dirty="0" err="1">
                <a:latin typeface="Calibri" panose="020F0502020204030204" pitchFamily="34" charset="0"/>
                <a:cs typeface="Calibri" panose="020F0502020204030204" pitchFamily="34" charset="0"/>
              </a:rPr>
              <a:t>Vem kan du nå ut till för värdefulla insikter om dig själv? </a:t>
            </a:r>
            <a:r>
              <a:rPr lang="sv-SE" sz="2533" dirty="0">
                <a:latin typeface="Calibri" panose="020F0502020204030204" pitchFamily="34" charset="0"/>
                <a:cs typeface="Calibri" panose="020F0502020204030204" pitchFamily="34" charset="0"/>
              </a:rPr>
              <a:t>Vilka vänner, familjemedlemmar, mentorer eller kollegor känner dig tillräckligt väl för att ge genomtänkta perspektiv på dina styrkor och intressen? </a:t>
            </a:r>
            <a:r>
              <a:rPr lang="sv-SE" sz="2533" dirty="0" err="1">
                <a:latin typeface="Calibri" panose="020F0502020204030204" pitchFamily="34" charset="0"/>
                <a:cs typeface="Calibri" panose="020F0502020204030204" pitchFamily="34" charset="0"/>
              </a:rPr>
              <a:t>Hur kan du involvera dem i din resa?</a:t>
            </a:r>
          </a:p>
          <a:p>
            <a:pPr marL="685786" indent="-380990">
              <a:buFont typeface="Wingdings" pitchFamily="2" charset="2"/>
              <a:buChar char="Ø"/>
            </a:pPr>
            <a:endParaRPr lang="sv-SE" sz="2533" dirty="0">
              <a:latin typeface="Calibri" panose="020F0502020204030204" pitchFamily="34" charset="0"/>
              <a:cs typeface="Calibri" panose="020F0502020204030204" pitchFamily="34" charset="0"/>
            </a:endParaRPr>
          </a:p>
          <a:p>
            <a:pPr marL="685786" indent="-380990">
              <a:buFont typeface="Wingdings" pitchFamily="2" charset="2"/>
              <a:buChar char="Ø"/>
            </a:pPr>
            <a:r>
              <a:rPr lang="sv-SE" sz="2533" dirty="0" err="1">
                <a:latin typeface="Calibri" panose="020F0502020204030204" pitchFamily="34" charset="0"/>
                <a:cs typeface="Calibri" panose="020F0502020204030204" pitchFamily="34" charset="0"/>
              </a:rPr>
              <a:t>Hur kan du ta till dig och agera på feedback från andra? Är du öppen för att lyssna på andras observationer? Hur kommer du att integrera deras insikter i din självreflektionsprocess?</a:t>
            </a:r>
          </a:p>
          <a:p>
            <a:pPr marL="685786" indent="-380990">
              <a:buFont typeface="Wingdings" pitchFamily="2" charset="2"/>
              <a:buChar char="Ø"/>
            </a:pPr>
            <a:endParaRPr lang="sv-SE" sz="2533" dirty="0">
              <a:latin typeface="Calibri" panose="020F0502020204030204" pitchFamily="34" charset="0"/>
              <a:cs typeface="Calibri" panose="020F0502020204030204" pitchFamily="34" charset="0"/>
            </a:endParaRPr>
          </a:p>
          <a:p>
            <a:pPr marL="685786" indent="-380990">
              <a:buFont typeface="Wingdings" pitchFamily="2" charset="2"/>
              <a:buChar char="Ø"/>
            </a:pPr>
            <a:r>
              <a:rPr lang="sv-SE" sz="2533" dirty="0" err="1">
                <a:latin typeface="Calibri" panose="020F0502020204030204" pitchFamily="34" charset="0"/>
                <a:cs typeface="Calibri" panose="020F0502020204030204" pitchFamily="34" charset="0"/>
              </a:rPr>
              <a:t>Vilka nya intressen eller möjligheter är du villig att utforska? Är du öppen för att låta din Ikigai utvecklas med tiden? </a:t>
            </a:r>
            <a:r>
              <a:rPr lang="sv-SE" sz="2533" dirty="0">
                <a:latin typeface="Calibri" panose="020F0502020204030204" pitchFamily="34" charset="0"/>
                <a:cs typeface="Calibri" panose="020F0502020204030204" pitchFamily="34" charset="0"/>
              </a:rPr>
              <a:t>Hur kan du förbli flexibel och justera din riktning när dina intressen och mål förändras?</a:t>
            </a:r>
          </a:p>
          <a:p>
            <a:pPr marL="685786" indent="-380990">
              <a:buFont typeface="Wingdings" pitchFamily="2" charset="2"/>
              <a:buChar char="Ø"/>
            </a:pPr>
            <a:endParaRPr lang="sv-SE" sz="2533" dirty="0">
              <a:latin typeface="Calibri" panose="020F0502020204030204" pitchFamily="34" charset="0"/>
              <a:cs typeface="Calibri" panose="020F0502020204030204" pitchFamily="34" charset="0"/>
            </a:endParaRPr>
          </a:p>
          <a:p>
            <a:pPr marL="685786" indent="-380990">
              <a:buFont typeface="Wingdings" pitchFamily="2" charset="2"/>
              <a:buChar char="Ø"/>
            </a:pPr>
            <a:r>
              <a:rPr lang="sv-SE" sz="2533" dirty="0">
                <a:latin typeface="Calibri" panose="020F0502020204030204" pitchFamily="34" charset="0"/>
                <a:cs typeface="Calibri" panose="020F0502020204030204" pitchFamily="34" charset="0"/>
              </a:rPr>
              <a:t>Vilka påminnelser kan hjälpa dig att bibehålla din känsla av mening och fokus? </a:t>
            </a:r>
            <a:r>
              <a:rPr lang="sv-SE" sz="2533" dirty="0" err="1">
                <a:latin typeface="Calibri" panose="020F0502020204030204" pitchFamily="34" charset="0"/>
                <a:cs typeface="Calibri" panose="020F0502020204030204" pitchFamily="34" charset="0"/>
              </a:rPr>
              <a:t>Kan visuella ledtrådar eller symboler som representerar din Ikigai hjälpa till att motivera dig? </a:t>
            </a:r>
            <a:r>
              <a:rPr lang="sv-SE" sz="2533" dirty="0">
                <a:latin typeface="Calibri" panose="020F0502020204030204" pitchFamily="34" charset="0"/>
                <a:cs typeface="Calibri" panose="020F0502020204030204" pitchFamily="34" charset="0"/>
              </a:rPr>
              <a:t>Var skulle du placera dem för att se till att de är synliga i vardagen?</a:t>
            </a:r>
          </a:p>
          <a:p>
            <a:pPr algn="l"/>
            <a:endParaRPr lang="sv-SE" sz="2133" b="1" dirty="0">
              <a:solidFill>
                <a:srgbClr val="000000"/>
              </a:solidFill>
              <a:latin typeface="Calibri" panose="020F0502020204030204" pitchFamily="34" charset="0"/>
              <a:cs typeface="Calibri" panose="020F0502020204030204" pitchFamily="34" charset="0"/>
            </a:endParaRPr>
          </a:p>
        </p:txBody>
      </p:sp>
      <p:sp>
        <p:nvSpPr>
          <p:cNvPr id="675" name="Google Shape;675;p17">
            <a:extLst>
              <a:ext uri="{FF2B5EF4-FFF2-40B4-BE49-F238E27FC236}">
                <a16:creationId xmlns:a16="http://schemas.microsoft.com/office/drawing/2014/main" id="{3054A497-6DED-20A4-8751-FBFECB2A929A}"/>
              </a:ext>
            </a:extLst>
          </p:cNvPr>
          <p:cNvSpPr txBox="1">
            <a:spLocks noGrp="1"/>
          </p:cNvSpPr>
          <p:nvPr>
            <p:ph type="body" idx="2"/>
          </p:nvPr>
        </p:nvSpPr>
        <p:spPr>
          <a:xfrm>
            <a:off x="1753485" y="521951"/>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400" dirty="0">
                <a:solidFill>
                  <a:srgbClr val="FF9933"/>
                </a:solidFill>
              </a:rPr>
              <a:t>Övning: Ta en stund att reflektera över följande frågor, notera dina insikter</a:t>
            </a:r>
          </a:p>
        </p:txBody>
      </p:sp>
      <p:sp>
        <p:nvSpPr>
          <p:cNvPr id="677" name="Google Shape;677;p17">
            <a:extLst>
              <a:ext uri="{FF2B5EF4-FFF2-40B4-BE49-F238E27FC236}">
                <a16:creationId xmlns:a16="http://schemas.microsoft.com/office/drawing/2014/main" id="{2E36024B-1376-A126-7159-D51810C35247}"/>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6D6302AE-9D53-E5D0-AE6E-095ACF3D4DC3}"/>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9A5E8163-5AE2-0C21-AB69-AA3E10B03F16}"/>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5B1DFCD1-2131-BE1C-5C3B-8F8AADC58ED2}"/>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14B55EB2-933D-61D9-2F5F-6F245065426B}"/>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4785D9D6-FD0A-4180-F35C-D6CD491665D3}"/>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ED87B492-A802-AD8C-6333-7118A091965B}"/>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C08ACED1-2960-992F-1641-68AED46B9557}"/>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B7A965FF-6E8C-6C80-82DF-4F92FA94BE29}"/>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680D8FB1-2225-ABD9-711D-0E5FE8F57C77}"/>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0F434D76-9020-762C-B38C-3B251FB25B37}"/>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3C242C8B-B15A-6013-D2D9-F1A246739F05}"/>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C3AB6980-964B-4AA8-73DB-D8AA6DE3BCA6}"/>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78B4124B-2644-7E9A-6E10-B7BB3BC55DBE}"/>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38C7281C-FB19-7AF5-0613-5494639945E1}"/>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47B8866D-A62C-64EB-1922-0B80CD1D2AFE}"/>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F087328F-20CF-6FA3-22AF-0C9D0CB550BA}"/>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93862CE5-2B9F-4DB4-9BC6-A74AC4214A69}"/>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E.13</a:t>
            </a:r>
            <a:endParaRPr sz="4000" dirty="0">
              <a:solidFill>
                <a:srgbClr val="FF9934"/>
              </a:solidFill>
            </a:endParaRPr>
          </a:p>
        </p:txBody>
      </p:sp>
    </p:spTree>
    <p:extLst>
      <p:ext uri="{BB962C8B-B14F-4D97-AF65-F5344CB8AC3E}">
        <p14:creationId xmlns:p14="http://schemas.microsoft.com/office/powerpoint/2010/main" val="31835945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3731409F-C278-3383-6B27-C63133665945}"/>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939EF291-A4AC-4AC0-7250-A46F03D35FC4}"/>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0CCF728F-9101-E9FA-6D12-D9E7EAB912C5}"/>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E95E0DDD-FCBB-5BB0-9E01-C95E3670D8CD}"/>
              </a:ext>
            </a:extLst>
          </p:cNvPr>
          <p:cNvSpPr txBox="1">
            <a:spLocks noGrp="1"/>
          </p:cNvSpPr>
          <p:nvPr>
            <p:ph type="body" idx="1"/>
          </p:nvPr>
        </p:nvSpPr>
        <p:spPr>
          <a:xfrm>
            <a:off x="652090" y="1804665"/>
            <a:ext cx="10953756" cy="4067515"/>
          </a:xfrm>
          <a:prstGeom prst="rect">
            <a:avLst/>
          </a:prstGeom>
          <a:noFill/>
          <a:ln>
            <a:noFill/>
          </a:ln>
        </p:spPr>
        <p:txBody>
          <a:bodyPr spcFirstLastPara="1" vert="horz" wrap="square" lIns="121901" tIns="121901" rIns="121901" bIns="121901" rtlCol="0" anchor="t" anchorCtr="0">
            <a:normAutofit/>
          </a:bodyPr>
          <a:lstStyle/>
          <a:p>
            <a:pPr marL="685786" indent="-380990" fontAlgn="base">
              <a:buFont typeface="Wingdings" pitchFamily="2" charset="2"/>
              <a:buChar char="Ø"/>
            </a:pPr>
            <a:r>
              <a:rPr lang="sv-SE" sz="2133" dirty="0" err="1">
                <a:solidFill>
                  <a:schemeClr val="tx2">
                    <a:lumMod val="50000"/>
                  </a:schemeClr>
                </a:solidFill>
                <a:latin typeface="Calibri" panose="020F0502020204030204" pitchFamily="34" charset="0"/>
                <a:cs typeface="Calibri" panose="020F0502020204030204" pitchFamily="34" charset="0"/>
              </a:rPr>
              <a:t>Baserat på övningen på föregående bild, vilka är dina tre viktigaste reflektioner hittills?</a:t>
            </a:r>
            <a:endParaRPr lang="en-GB" sz="2133" dirty="0"/>
          </a:p>
          <a:p>
            <a:pPr marL="0" indent="0"/>
            <a:endParaRPr lang="en-GB" sz="2133" dirty="0"/>
          </a:p>
          <a:p>
            <a:pPr marL="0" indent="0"/>
            <a:endParaRPr lang="en-GB" sz="2133" dirty="0"/>
          </a:p>
          <a:p>
            <a:pPr marL="0" indent="0"/>
            <a:endParaRPr lang="en-GB" sz="2133" dirty="0"/>
          </a:p>
          <a:p>
            <a:pPr marL="0" indent="0"/>
            <a:endParaRPr lang="en-GB" sz="2133" dirty="0"/>
          </a:p>
        </p:txBody>
      </p:sp>
      <p:sp>
        <p:nvSpPr>
          <p:cNvPr id="675" name="Google Shape;675;p17">
            <a:extLst>
              <a:ext uri="{FF2B5EF4-FFF2-40B4-BE49-F238E27FC236}">
                <a16:creationId xmlns:a16="http://schemas.microsoft.com/office/drawing/2014/main" id="{0CA3A998-4035-9612-78FD-A794B2BD062B}"/>
              </a:ext>
            </a:extLst>
          </p:cNvPr>
          <p:cNvSpPr txBox="1">
            <a:spLocks noGrp="1"/>
          </p:cNvSpPr>
          <p:nvPr>
            <p:ph type="body" idx="2"/>
          </p:nvPr>
        </p:nvSpPr>
        <p:spPr>
          <a:xfrm>
            <a:off x="1753485" y="534521"/>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400" dirty="0">
                <a:solidFill>
                  <a:srgbClr val="FF9933"/>
                </a:solidFill>
              </a:rPr>
              <a:t>Övning: Ta en stund att reflektera över följande frågor, notera dina insikter</a:t>
            </a:r>
          </a:p>
        </p:txBody>
      </p:sp>
      <p:sp>
        <p:nvSpPr>
          <p:cNvPr id="677" name="Google Shape;677;p17">
            <a:extLst>
              <a:ext uri="{FF2B5EF4-FFF2-40B4-BE49-F238E27FC236}">
                <a16:creationId xmlns:a16="http://schemas.microsoft.com/office/drawing/2014/main" id="{8A8D6618-1A36-B871-E446-0970114F3C6E}"/>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479541B8-C27D-0B2F-0607-86917F420B53}"/>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4835BEAA-71C3-8679-A8BB-774844E871CE}"/>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320DEE4D-3377-87A5-1901-0FA7E54A6CA6}"/>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DD8093F6-39A6-FA93-669F-9F7514691FA2}"/>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9C3EF7B0-836A-E112-3618-620E7EA66736}"/>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351062E5-829C-67D7-9E51-6DAFD5CB254A}"/>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BCA76542-ADFA-7BBA-BFB0-85F29EF8A5D1}"/>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940AEB11-0B2F-7DFA-D425-6E3BA55F4630}"/>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0CE8BB22-34FA-99F2-E5E2-5D1C58AE6677}"/>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C3EF3846-21B7-7CF6-0053-1162A9C18D64}"/>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D03C9054-06A8-B3A7-0953-BB06C648868A}"/>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86CD61E0-BA3A-55D6-00F7-855B2706A690}"/>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17380ED6-05F3-D4B2-45C6-0EAC72EA8104}"/>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5D6F3076-FD9E-1083-9C5A-0D0983139A94}"/>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216020C5-3C40-6327-921E-DCBF38E94534}"/>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1870561A-EB81-65F3-7F27-5BF381165D95}"/>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69D2BD1D-C2C8-BF7A-0CC4-9E2BC231CA96}"/>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E.13</a:t>
            </a:r>
            <a:endParaRPr sz="4000" dirty="0">
              <a:solidFill>
                <a:srgbClr val="FF9934"/>
              </a:solidFill>
            </a:endParaRPr>
          </a:p>
        </p:txBody>
      </p:sp>
    </p:spTree>
    <p:extLst>
      <p:ext uri="{BB962C8B-B14F-4D97-AF65-F5344CB8AC3E}">
        <p14:creationId xmlns:p14="http://schemas.microsoft.com/office/powerpoint/2010/main" val="13429828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3F6E7FAD-85A4-A96C-CF63-1B52B5B8E8A8}"/>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5F160BFB-5DFA-E2C9-5EC4-72B20E9F5D3B}"/>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9CBC134E-A63B-0EFE-63DF-70E8E5079BE6}"/>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08144423-D2E5-BE76-D363-CC6954F7525C}"/>
              </a:ext>
            </a:extLst>
          </p:cNvPr>
          <p:cNvSpPr txBox="1">
            <a:spLocks noGrp="1"/>
          </p:cNvSpPr>
          <p:nvPr>
            <p:ph type="body" idx="1"/>
          </p:nvPr>
        </p:nvSpPr>
        <p:spPr>
          <a:xfrm>
            <a:off x="652090" y="1804665"/>
            <a:ext cx="10953756" cy="4067515"/>
          </a:xfrm>
          <a:prstGeom prst="rect">
            <a:avLst/>
          </a:prstGeom>
          <a:noFill/>
          <a:ln>
            <a:noFill/>
          </a:ln>
        </p:spPr>
        <p:txBody>
          <a:bodyPr spcFirstLastPara="1" vert="horz" wrap="square" lIns="121901" tIns="121901" rIns="121901" bIns="121901" rtlCol="0" anchor="t" anchorCtr="0">
            <a:normAutofit/>
          </a:bodyPr>
          <a:lstStyle/>
          <a:p>
            <a:pPr marL="0" indent="0"/>
            <a:r>
              <a:rPr lang="en-GB" sz="2133" dirty="0"/>
              <a:t>Vad lärde du dig av att fylla i din Ikigai?</a:t>
            </a:r>
          </a:p>
          <a:p>
            <a:pPr marL="0" indent="0"/>
            <a:endParaRPr lang="en-GB" sz="2133" dirty="0"/>
          </a:p>
          <a:p>
            <a:pPr marL="0" indent="0"/>
            <a:r>
              <a:rPr lang="en-GB" sz="2133" dirty="0"/>
              <a:t>Vad är det för reflektioner som poppar upp under processens gång?</a:t>
            </a:r>
          </a:p>
          <a:p>
            <a:pPr marL="0" indent="0"/>
            <a:endParaRPr lang="en-GB" sz="2133" dirty="0"/>
          </a:p>
          <a:p>
            <a:pPr marL="0" indent="0"/>
            <a:r>
              <a:rPr lang="en-GB" sz="2133" dirty="0"/>
              <a:t>Vad är ditt nästa steg – hur går du vidare?</a:t>
            </a:r>
          </a:p>
          <a:p>
            <a:pPr marL="0" indent="0"/>
            <a:endParaRPr lang="en-GB" sz="2133" dirty="0"/>
          </a:p>
          <a:p>
            <a:pPr marL="0" indent="0"/>
            <a:endParaRPr lang="en-GB" sz="2133" dirty="0"/>
          </a:p>
          <a:p>
            <a:pPr marL="0" indent="0"/>
            <a:endParaRPr lang="en-GB" sz="2133" dirty="0"/>
          </a:p>
          <a:p>
            <a:pPr marL="0" indent="0"/>
            <a:endParaRPr lang="en-GB" sz="2133" dirty="0"/>
          </a:p>
          <a:p>
            <a:pPr marL="0" indent="0"/>
            <a:endParaRPr lang="en-GB" sz="2133" dirty="0"/>
          </a:p>
        </p:txBody>
      </p:sp>
      <p:sp>
        <p:nvSpPr>
          <p:cNvPr id="675" name="Google Shape;675;p17">
            <a:extLst>
              <a:ext uri="{FF2B5EF4-FFF2-40B4-BE49-F238E27FC236}">
                <a16:creationId xmlns:a16="http://schemas.microsoft.com/office/drawing/2014/main" id="{AE127F7D-3B42-0F2F-89EC-4EC1CF0509C7}"/>
              </a:ext>
            </a:extLst>
          </p:cNvPr>
          <p:cNvSpPr txBox="1">
            <a:spLocks noGrp="1"/>
          </p:cNvSpPr>
          <p:nvPr>
            <p:ph type="body" idx="2"/>
          </p:nvPr>
        </p:nvSpPr>
        <p:spPr>
          <a:xfrm>
            <a:off x="1753485" y="515218"/>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400" dirty="0">
                <a:solidFill>
                  <a:srgbClr val="FF9933"/>
                </a:solidFill>
              </a:rPr>
              <a:t>Övning: Ta en stund att reflektera över följande frågor, notera dina insikter</a:t>
            </a:r>
          </a:p>
        </p:txBody>
      </p:sp>
      <p:sp>
        <p:nvSpPr>
          <p:cNvPr id="677" name="Google Shape;677;p17">
            <a:extLst>
              <a:ext uri="{FF2B5EF4-FFF2-40B4-BE49-F238E27FC236}">
                <a16:creationId xmlns:a16="http://schemas.microsoft.com/office/drawing/2014/main" id="{3DBCDCA8-F2CB-46DC-284C-39705C957C58}"/>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32AFE66F-3B65-A0D9-F93B-2AC574FB6F41}"/>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7E949DA2-9BB6-2A6C-6175-93CA3891DD24}"/>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E4595BF4-D220-088E-E857-2C048585D7C8}"/>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9C4D4EC6-0E1F-50CA-6F49-10B931943EEF}"/>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BD2E1DD2-D13C-AADE-FF0B-ACC9DA863411}"/>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6F91E0E1-0642-82D2-49CC-01029594CF3A}"/>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3D2B3689-88E7-11BB-E8E2-D89D340DE4D2}"/>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A7ECC6ED-79DB-54A6-2DE4-8468EB640058}"/>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A4BE1299-09FC-FC24-538D-82E6E6D5A2C0}"/>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6EBC0643-1330-E3A9-B6B0-A60ED77FC904}"/>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0A456EB2-69F7-72F0-6C89-7CA6E1BC31A6}"/>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DCB319F7-D766-2C51-439E-85A9B6E8D45F}"/>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4406C524-18EE-EF09-9F86-59C2C4F505DC}"/>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7244DEFF-4956-35B4-9678-BB2148072B97}"/>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7C7FD980-AC00-487D-1538-81E9B8A432AD}"/>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2B7B06D6-25D2-91B5-CC78-30AF66E8CA78}"/>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9BC753E6-BFDC-3504-1B4C-4105A010E7D8}"/>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E.14</a:t>
            </a:r>
            <a:endParaRPr sz="4000" dirty="0">
              <a:solidFill>
                <a:srgbClr val="FF9934"/>
              </a:solidFill>
            </a:endParaRPr>
          </a:p>
        </p:txBody>
      </p:sp>
    </p:spTree>
    <p:extLst>
      <p:ext uri="{BB962C8B-B14F-4D97-AF65-F5344CB8AC3E}">
        <p14:creationId xmlns:p14="http://schemas.microsoft.com/office/powerpoint/2010/main" val="5647084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C0A1196F-C8B6-331F-D5C3-3612CC633410}"/>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20D7CEC2-EEFE-92A0-BC10-873CB2BE0752}"/>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3E23A3A2-53CC-C3E3-BF26-4EF6AA527514}"/>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1BE94DA6-969C-D45E-16F0-1B1F51B1C0E5}"/>
              </a:ext>
            </a:extLst>
          </p:cNvPr>
          <p:cNvSpPr txBox="1">
            <a:spLocks noGrp="1"/>
          </p:cNvSpPr>
          <p:nvPr>
            <p:ph type="body" idx="1"/>
          </p:nvPr>
        </p:nvSpPr>
        <p:spPr>
          <a:xfrm>
            <a:off x="652090" y="1804660"/>
            <a:ext cx="10095628" cy="4277445"/>
          </a:xfrm>
          <a:prstGeom prst="rect">
            <a:avLst/>
          </a:prstGeom>
          <a:noFill/>
          <a:ln>
            <a:noFill/>
          </a:ln>
        </p:spPr>
        <p:txBody>
          <a:bodyPr spcFirstLastPara="1" vert="horz" wrap="square" lIns="121901" tIns="121901" rIns="121901" bIns="121901" rtlCol="0" anchor="t" anchorCtr="0">
            <a:noAutofit/>
          </a:bodyPr>
          <a:lstStyle/>
          <a:p>
            <a:pPr marL="380990" indent="-380990">
              <a:lnSpc>
                <a:spcPct val="100000"/>
              </a:lnSpc>
              <a:buFont typeface="Wingdings" pitchFamily="2" charset="2"/>
              <a:buChar char="Ø"/>
            </a:pPr>
            <a:r>
              <a:rPr lang="en-GB" sz="2133" dirty="0"/>
              <a:t>Läs den teoretiska bakgrunden tills du </a:t>
            </a:r>
            <a:r>
              <a:rPr lang="en-GB" sz="2133" dirty="0" err="1"/>
              <a:t>förstår</a:t>
            </a:r>
            <a:r>
              <a:rPr lang="en-GB" sz="2133" dirty="0"/>
              <a:t> </a:t>
            </a:r>
            <a:r>
              <a:rPr lang="en-GB" sz="2133" dirty="0" err="1"/>
              <a:t>konceptet</a:t>
            </a:r>
            <a:r>
              <a:rPr lang="en-GB" sz="2133" dirty="0"/>
              <a:t> med IDG.</a:t>
            </a:r>
          </a:p>
          <a:p>
            <a:pPr marL="380990" indent="-380990">
              <a:lnSpc>
                <a:spcPct val="100000"/>
              </a:lnSpc>
              <a:buFont typeface="Wingdings" pitchFamily="2" charset="2"/>
              <a:buChar char="Ø"/>
            </a:pPr>
            <a:endParaRPr lang="en-GB" sz="2133" dirty="0"/>
          </a:p>
          <a:p>
            <a:pPr marL="380990" indent="-380990">
              <a:lnSpc>
                <a:spcPct val="100000"/>
              </a:lnSpc>
              <a:buFont typeface="Wingdings" pitchFamily="2" charset="2"/>
              <a:buChar char="Ø"/>
            </a:pPr>
            <a:r>
              <a:rPr lang="en-GB" sz="2133" dirty="0" err="1"/>
              <a:t>Vilka</a:t>
            </a:r>
            <a:r>
              <a:rPr lang="en-GB" sz="2133" dirty="0"/>
              <a:t> </a:t>
            </a:r>
            <a:r>
              <a:rPr lang="en-GB" sz="2133" dirty="0" err="1"/>
              <a:t>är</a:t>
            </a:r>
            <a:r>
              <a:rPr lang="en-GB" sz="2133" dirty="0"/>
              <a:t> IDG:erna? (Kort klipp): </a:t>
            </a:r>
            <a:r>
              <a:rPr lang="en-GB" sz="2133" dirty="0">
                <a:hlinkClick r:id="rId3"/>
              </a:rPr>
              <a:t>https://www.youtube.com/watch?v=xsB5ci-rgGg</a:t>
            </a:r>
            <a:endParaRPr lang="en-GB" sz="2133" dirty="0"/>
          </a:p>
          <a:p>
            <a:pPr marL="380990" indent="-380990">
              <a:lnSpc>
                <a:spcPct val="100000"/>
              </a:lnSpc>
              <a:buFont typeface="Wingdings" pitchFamily="2" charset="2"/>
              <a:buChar char="Ø"/>
            </a:pPr>
            <a:endParaRPr lang="en-GB" sz="2133" dirty="0">
              <a:solidFill>
                <a:schemeClr val="tx2">
                  <a:lumMod val="50000"/>
                </a:schemeClr>
              </a:solidFill>
              <a:latin typeface="Calibri" panose="020F0502020204030204" pitchFamily="34" charset="0"/>
              <a:cs typeface="Calibri" panose="020F0502020204030204" pitchFamily="34" charset="0"/>
            </a:endParaRPr>
          </a:p>
          <a:p>
            <a:pPr marL="380990" indent="-380990">
              <a:lnSpc>
                <a:spcPct val="100000"/>
              </a:lnSpc>
              <a:buFont typeface="Wingdings" pitchFamily="2" charset="2"/>
              <a:buChar char="Ø"/>
            </a:pPr>
            <a:r>
              <a:rPr lang="sv-SE" sz="2133" dirty="0">
                <a:solidFill>
                  <a:schemeClr val="tx2">
                    <a:lumMod val="50000"/>
                  </a:schemeClr>
                </a:solidFill>
                <a:latin typeface="Calibri" panose="020F0502020204030204" pitchFamily="34" charset="0"/>
                <a:cs typeface="Calibri" panose="020F0502020204030204" pitchFamily="34" charset="0"/>
              </a:rPr>
              <a:t>Riktlinjer för processen: </a:t>
            </a:r>
            <a:r>
              <a:rPr lang="sv-SE" sz="2133" dirty="0">
                <a:solidFill>
                  <a:schemeClr val="tx2">
                    <a:lumMod val="50000"/>
                  </a:schemeClr>
                </a:solidFill>
                <a:latin typeface="Calibri" panose="020F0502020204030204" pitchFamily="34" charset="0"/>
                <a:cs typeface="Calibri" panose="020F0502020204030204" pitchFamily="34" charset="0"/>
                <a:hlinkClick r:id="rId4"/>
              </a:rPr>
              <a:t>https://drive.google.com/file/d/1nM6eyTc_cr9_kLJAWYrkHTShlhgU9fXD/edit</a:t>
            </a:r>
            <a:endParaRPr lang="sv-SE" sz="2133" u="sng" dirty="0">
              <a:solidFill>
                <a:srgbClr val="1155CC"/>
              </a:solidFill>
              <a:latin typeface="Calibri" panose="020F0502020204030204" pitchFamily="34" charset="0"/>
              <a:cs typeface="Calibri" panose="020F0502020204030204" pitchFamily="34" charset="0"/>
            </a:endParaRPr>
          </a:p>
          <a:p>
            <a:pPr marL="380990" indent="-380990">
              <a:lnSpc>
                <a:spcPct val="100000"/>
              </a:lnSpc>
              <a:buFont typeface="Wingdings" pitchFamily="2" charset="2"/>
              <a:buChar char="Ø"/>
            </a:pPr>
            <a:endParaRPr lang="sv-SE" sz="2133" u="sng" dirty="0">
              <a:solidFill>
                <a:srgbClr val="1155CC"/>
              </a:solidFill>
              <a:latin typeface="Calibri" panose="020F0502020204030204" pitchFamily="34" charset="0"/>
              <a:cs typeface="Calibri" panose="020F0502020204030204" pitchFamily="34" charset="0"/>
            </a:endParaRPr>
          </a:p>
          <a:p>
            <a:pPr marL="380990" indent="-380990">
              <a:lnSpc>
                <a:spcPct val="100000"/>
              </a:lnSpc>
              <a:buFont typeface="Wingdings" pitchFamily="2" charset="2"/>
              <a:buChar char="Ø"/>
            </a:pPr>
            <a:r>
              <a:rPr lang="sv-SE" sz="2133" dirty="0">
                <a:solidFill>
                  <a:schemeClr val="tx2">
                    <a:lumMod val="50000"/>
                  </a:schemeClr>
                </a:solidFill>
                <a:latin typeface="Calibri" panose="020F0502020204030204" pitchFamily="34" charset="0"/>
                <a:cs typeface="Calibri" panose="020F0502020204030204" pitchFamily="34" charset="0"/>
              </a:rPr>
              <a:t>Övergripande process (kort version): </a:t>
            </a:r>
            <a:r>
              <a:rPr lang="sv-SE" sz="2133" dirty="0">
                <a:solidFill>
                  <a:schemeClr val="tx2">
                    <a:lumMod val="50000"/>
                  </a:schemeClr>
                </a:solidFill>
                <a:latin typeface="Calibri" panose="020F0502020204030204" pitchFamily="34" charset="0"/>
                <a:cs typeface="Calibri" panose="020F0502020204030204" pitchFamily="34" charset="0"/>
                <a:hlinkClick r:id="rId5"/>
              </a:rPr>
              <a:t>https://</a:t>
            </a:r>
            <a:r>
              <a:rPr lang="sv-SE" sz="2133" dirty="0" err="1">
                <a:solidFill>
                  <a:schemeClr val="tx2">
                    <a:lumMod val="50000"/>
                  </a:schemeClr>
                </a:solidFill>
                <a:latin typeface="Calibri" panose="020F0502020204030204" pitchFamily="34" charset="0"/>
                <a:cs typeface="Calibri" panose="020F0502020204030204" pitchFamily="34" charset="0"/>
                <a:hlinkClick r:id="rId5"/>
              </a:rPr>
              <a:t>innerdevelopmentgoals.org</a:t>
            </a:r>
            <a:r>
              <a:rPr lang="sv-SE" sz="2133" dirty="0">
                <a:solidFill>
                  <a:schemeClr val="tx2">
                    <a:lumMod val="50000"/>
                  </a:schemeClr>
                </a:solidFill>
                <a:latin typeface="Calibri" panose="020F0502020204030204" pitchFamily="34" charset="0"/>
                <a:cs typeface="Calibri" panose="020F0502020204030204" pitchFamily="34" charset="0"/>
                <a:hlinkClick r:id="rId5"/>
              </a:rPr>
              <a:t>/</a:t>
            </a:r>
            <a:r>
              <a:rPr lang="sv-SE" sz="2133" dirty="0" err="1">
                <a:solidFill>
                  <a:schemeClr val="tx2">
                    <a:lumMod val="50000"/>
                  </a:schemeClr>
                </a:solidFill>
                <a:latin typeface="Calibri" panose="020F0502020204030204" pitchFamily="34" charset="0"/>
                <a:cs typeface="Calibri" panose="020F0502020204030204" pitchFamily="34" charset="0"/>
                <a:hlinkClick r:id="rId5"/>
              </a:rPr>
              <a:t>framework</a:t>
            </a:r>
            <a:r>
              <a:rPr lang="sv-SE" sz="2133" dirty="0">
                <a:solidFill>
                  <a:schemeClr val="tx2">
                    <a:lumMod val="50000"/>
                  </a:schemeClr>
                </a:solidFill>
                <a:latin typeface="Calibri" panose="020F0502020204030204" pitchFamily="34" charset="0"/>
                <a:cs typeface="Calibri" panose="020F0502020204030204" pitchFamily="34" charset="0"/>
                <a:hlinkClick r:id="rId5"/>
              </a:rPr>
              <a:t>/</a:t>
            </a:r>
            <a:endParaRPr lang="sv-SE" sz="2133" dirty="0">
              <a:solidFill>
                <a:srgbClr val="000000"/>
              </a:solidFill>
              <a:latin typeface="Calibri" panose="020F0502020204030204" pitchFamily="34" charset="0"/>
              <a:cs typeface="Calibri" panose="020F0502020204030204" pitchFamily="34" charset="0"/>
            </a:endParaRPr>
          </a:p>
          <a:p>
            <a:br>
              <a:rPr lang="sv-SE" sz="2133" dirty="0">
                <a:latin typeface="Calibri" panose="020F0502020204030204" pitchFamily="34" charset="0"/>
                <a:cs typeface="Calibri" panose="020F0502020204030204" pitchFamily="34" charset="0"/>
              </a:rPr>
            </a:br>
            <a:br>
              <a:rPr lang="sv-SE" sz="2133" dirty="0">
                <a:latin typeface="Calibri" panose="020F0502020204030204" pitchFamily="34" charset="0"/>
                <a:cs typeface="Calibri" panose="020F0502020204030204" pitchFamily="34" charset="0"/>
              </a:rPr>
            </a:br>
            <a:endParaRPr lang="en-GB" sz="2133" dirty="0">
              <a:latin typeface="Calibri" panose="020F0502020204030204" pitchFamily="34" charset="0"/>
              <a:cs typeface="Calibri" panose="020F0502020204030204" pitchFamily="34" charset="0"/>
            </a:endParaRPr>
          </a:p>
          <a:p>
            <a:pPr marL="380990" indent="-380990">
              <a:lnSpc>
                <a:spcPct val="100000"/>
              </a:lnSpc>
              <a:buFont typeface="Wingdings" pitchFamily="2" charset="2"/>
              <a:buChar char="Ø"/>
            </a:pPr>
            <a:endParaRPr lang="en-GB" sz="1868" dirty="0"/>
          </a:p>
        </p:txBody>
      </p:sp>
      <p:sp>
        <p:nvSpPr>
          <p:cNvPr id="675" name="Google Shape;675;p17">
            <a:extLst>
              <a:ext uri="{FF2B5EF4-FFF2-40B4-BE49-F238E27FC236}">
                <a16:creationId xmlns:a16="http://schemas.microsoft.com/office/drawing/2014/main" id="{1E6A0821-3B40-5C2E-4895-18DB4AF4061E}"/>
              </a:ext>
            </a:extLst>
          </p:cNvPr>
          <p:cNvSpPr txBox="1">
            <a:spLocks noGrp="1"/>
          </p:cNvSpPr>
          <p:nvPr>
            <p:ph type="body" idx="2"/>
          </p:nvPr>
        </p:nvSpPr>
        <p:spPr>
          <a:xfrm>
            <a:off x="1753485" y="500703"/>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Övning: Läs, Reflektera &amp; Diskutera</a:t>
            </a:r>
          </a:p>
        </p:txBody>
      </p:sp>
      <p:sp>
        <p:nvSpPr>
          <p:cNvPr id="677" name="Google Shape;677;p17">
            <a:extLst>
              <a:ext uri="{FF2B5EF4-FFF2-40B4-BE49-F238E27FC236}">
                <a16:creationId xmlns:a16="http://schemas.microsoft.com/office/drawing/2014/main" id="{8B35C960-3973-4626-C562-95436BDBBC35}"/>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E404E706-9D0C-D079-8FEA-B7B20C9314D6}"/>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2D503D8D-75ED-76E9-3FDA-CDC15E269581}"/>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9AA5A68E-893C-E266-2C72-0AC879A35D64}"/>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A400C1B2-11AD-BB4D-94BF-0E7A2CA8CB59}"/>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3DFA1B76-A3E2-B56E-27C8-9E7C795F47E9}"/>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9DB8051D-7427-2045-4AF7-1F3FBD18CA51}"/>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39C83475-6DDC-6853-1741-42718B7AC8B2}"/>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DA12A3FB-2DF4-8E30-2A59-E68A0B39F751}"/>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03C0C615-1A09-9478-C447-13B268420018}"/>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D47242B5-5010-926B-E461-810BCC0B0643}"/>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5FB088CA-FA69-0B19-94C4-FDCB982D0045}"/>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78C3CF51-6132-9544-73A3-ACDFF937C441}"/>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1B88EF25-801D-0FC5-7150-941D37DABFD4}"/>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7D630EA4-A6EC-2EF8-21CB-9B2670AC9275}"/>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6E4B0610-9513-F156-87EC-15B8398AFC66}"/>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D7FF30E3-891B-51D0-73FC-B6ECF9E00807}"/>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pic>
        <p:nvPicPr>
          <p:cNvPr id="2" name="Google Shape;382;p64">
            <a:extLst>
              <a:ext uri="{FF2B5EF4-FFF2-40B4-BE49-F238E27FC236}">
                <a16:creationId xmlns:a16="http://schemas.microsoft.com/office/drawing/2014/main" id="{EEAF626B-18B1-651F-7FFD-1A9DD23DA2BE}"/>
              </a:ext>
            </a:extLst>
          </p:cNvPr>
          <p:cNvPicPr preferRelativeResize="0"/>
          <p:nvPr/>
        </p:nvPicPr>
        <p:blipFill rotWithShape="1">
          <a:blip r:embed="rId6">
            <a:alphaModFix amt="70000"/>
          </a:blip>
          <a:srcRect/>
          <a:stretch/>
        </p:blipFill>
        <p:spPr>
          <a:xfrm flipH="1">
            <a:off x="9242697" y="4029166"/>
            <a:ext cx="3528051" cy="3559469"/>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3" name="Google Shape;899;p81">
            <a:extLst>
              <a:ext uri="{FF2B5EF4-FFF2-40B4-BE49-F238E27FC236}">
                <a16:creationId xmlns:a16="http://schemas.microsoft.com/office/drawing/2014/main" id="{A349B099-A651-5BCF-B140-51EB8A51E3FD}"/>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E.15</a:t>
            </a:r>
            <a:endParaRPr sz="4000" dirty="0">
              <a:solidFill>
                <a:srgbClr val="FF9934"/>
              </a:solidFill>
            </a:endParaRPr>
          </a:p>
        </p:txBody>
      </p:sp>
    </p:spTree>
    <p:extLst>
      <p:ext uri="{BB962C8B-B14F-4D97-AF65-F5344CB8AC3E}">
        <p14:creationId xmlns:p14="http://schemas.microsoft.com/office/powerpoint/2010/main" val="33126510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2A013C93-516B-DB54-6524-4844FA07C637}"/>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CBDBE15D-7CE9-C7E1-E6A8-EC7FDC05CD1A}"/>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7E25F691-BE55-E652-1D3B-437AC6DAE232}"/>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D8B11793-5EB5-D48C-D8B5-2A387B9646B1}"/>
              </a:ext>
            </a:extLst>
          </p:cNvPr>
          <p:cNvSpPr txBox="1">
            <a:spLocks noGrp="1"/>
          </p:cNvSpPr>
          <p:nvPr>
            <p:ph type="body" idx="1"/>
          </p:nvPr>
        </p:nvSpPr>
        <p:spPr>
          <a:xfrm>
            <a:off x="652091" y="1804660"/>
            <a:ext cx="10881731" cy="4277445"/>
          </a:xfrm>
          <a:prstGeom prst="rect">
            <a:avLst/>
          </a:prstGeom>
          <a:noFill/>
          <a:ln>
            <a:noFill/>
          </a:ln>
        </p:spPr>
        <p:txBody>
          <a:bodyPr spcFirstLastPara="1" vert="horz" wrap="square" lIns="121901" tIns="121901" rIns="121901" bIns="121901" rtlCol="0" anchor="t" anchorCtr="0">
            <a:noAutofit/>
          </a:bodyPr>
          <a:lstStyle/>
          <a:p>
            <a:pPr marL="685786" indent="-380990">
              <a:buFont typeface="Wingdings" pitchFamily="2" charset="2"/>
              <a:buChar char="Ø"/>
            </a:pPr>
            <a:r>
              <a:rPr lang="sv-SE" sz="2133" dirty="0">
                <a:solidFill>
                  <a:schemeClr val="tx2">
                    <a:lumMod val="50000"/>
                  </a:schemeClr>
                </a:solidFill>
              </a:rPr>
              <a:t>Självkännedom och tillväxt: Hur stämmer mitt nuvarande sätt att tänka och agera överens med de nyckelfärdigheter som beskrivs i IDG:erna? Var ser jag möjligheter till tillväxt?</a:t>
            </a:r>
          </a:p>
          <a:p>
            <a:pPr marL="685786" indent="-380990">
              <a:buFont typeface="Wingdings" pitchFamily="2" charset="2"/>
              <a:buChar char="Ø"/>
            </a:pPr>
            <a:r>
              <a:rPr lang="sv-SE" sz="2133" dirty="0" err="1">
                <a:solidFill>
                  <a:schemeClr val="tx2">
                    <a:lumMod val="50000"/>
                  </a:schemeClr>
                </a:solidFill>
              </a:rPr>
              <a:t>Samarbete och kontakt: Hur kan jag främja mer meningsfulla kontakter och skapa en stödjande inlärningsmiljö för mig själv och andra?</a:t>
            </a:r>
          </a:p>
          <a:p>
            <a:pPr marL="685786" indent="-380990">
              <a:buFont typeface="Wingdings" pitchFamily="2" charset="2"/>
              <a:buChar char="Ø"/>
            </a:pPr>
            <a:r>
              <a:rPr lang="sv-SE" sz="2133" dirty="0" err="1">
                <a:solidFill>
                  <a:schemeClr val="tx2">
                    <a:lumMod val="50000"/>
                  </a:schemeClr>
                </a:solidFill>
              </a:rPr>
              <a:t>Komplexitet och motståndskraft: På vilka sätt hanterar jag osäkerhet och komplexitet i mitt personliga och professionella liv? Vilka strategier kan hjälpa mig att stärka min anpassningsförmåga?</a:t>
            </a:r>
          </a:p>
          <a:p>
            <a:pPr marL="685786" indent="-380990">
              <a:buFont typeface="Wingdings" pitchFamily="2" charset="2"/>
              <a:buChar char="Ø"/>
            </a:pPr>
            <a:r>
              <a:rPr lang="sv-SE" sz="2133" dirty="0" err="1">
                <a:solidFill>
                  <a:schemeClr val="tx2">
                    <a:lumMod val="50000"/>
                  </a:schemeClr>
                </a:solidFill>
              </a:rPr>
              <a:t>Syfte och motivation: Hur bidrar mitt arbete eller mitt dagliga liv till ett större syfte? Vilka aspekter av IDG-ramverket inspirerar mig mest?</a:t>
            </a:r>
          </a:p>
          <a:p>
            <a:pPr marL="685786" indent="-380990">
              <a:buFont typeface="Wingdings" pitchFamily="2" charset="2"/>
              <a:buChar char="Ø"/>
            </a:pPr>
            <a:r>
              <a:rPr lang="sv-SE" sz="2133" dirty="0">
                <a:solidFill>
                  <a:schemeClr val="tx2">
                    <a:lumMod val="50000"/>
                  </a:schemeClr>
                </a:solidFill>
              </a:rPr>
              <a:t>Praktisk tillämpning: Hur kan jag integrera IDG:erna i min egen utveckling eller inom min organisation? Vilka små steg kan jag ta idag för att göra en meningsfull skillnad?</a:t>
            </a:r>
          </a:p>
          <a:p>
            <a:pPr marL="0" indent="0">
              <a:lnSpc>
                <a:spcPct val="100000"/>
              </a:lnSpc>
            </a:pPr>
            <a:endParaRPr lang="en-GB" sz="1868" dirty="0"/>
          </a:p>
        </p:txBody>
      </p:sp>
      <p:sp>
        <p:nvSpPr>
          <p:cNvPr id="675" name="Google Shape;675;p17">
            <a:extLst>
              <a:ext uri="{FF2B5EF4-FFF2-40B4-BE49-F238E27FC236}">
                <a16:creationId xmlns:a16="http://schemas.microsoft.com/office/drawing/2014/main" id="{770D552F-6603-B9B2-9525-570A1DA11B48}"/>
              </a:ext>
            </a:extLst>
          </p:cNvPr>
          <p:cNvSpPr txBox="1">
            <a:spLocks noGrp="1"/>
          </p:cNvSpPr>
          <p:nvPr>
            <p:ph type="body" idx="2"/>
          </p:nvPr>
        </p:nvSpPr>
        <p:spPr>
          <a:xfrm>
            <a:off x="1753485" y="471674"/>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Övning: Läs, Reflektera &amp; Diskutera</a:t>
            </a:r>
          </a:p>
        </p:txBody>
      </p:sp>
      <p:sp>
        <p:nvSpPr>
          <p:cNvPr id="677" name="Google Shape;677;p17">
            <a:extLst>
              <a:ext uri="{FF2B5EF4-FFF2-40B4-BE49-F238E27FC236}">
                <a16:creationId xmlns:a16="http://schemas.microsoft.com/office/drawing/2014/main" id="{D0F63084-89DB-2430-2434-2F876FE42328}"/>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FA75EB9D-BB33-07A3-8C83-AAA73142F301}"/>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03D5C594-A4B5-D82B-4CD1-15A87B5CA004}"/>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45849D68-96A5-0D58-6E26-B42604A98D96}"/>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0791DE00-E256-CE36-257E-EB702E3FB4BB}"/>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964AD40F-1EE2-8CF1-42CB-A2B2AFAF259E}"/>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549E8693-72F6-D9DA-389B-1586B7B690D6}"/>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C74E38B6-79BA-12CD-5EB0-9E42D649FD2B}"/>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B813967E-1CD4-CDC5-7F65-E90F556EEDF8}"/>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39259AA8-C1DD-331E-B4AA-113B27BEF7A3}"/>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C23E3147-41C7-709F-E74C-DC7E54C306EF}"/>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9B548AEE-BE5A-43BD-103C-EC8EDDDB6C7C}"/>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8CA28DEA-DB96-7A2F-50B9-C907F18244A1}"/>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E958D252-180D-28C4-E7AE-8398C176DD46}"/>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D9B88D74-4722-3D6A-F9D4-B7C97675CE52}"/>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ADF30A33-5706-97E0-C1C8-2F4D45DBE731}"/>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5D3CECBD-41CB-2A23-58FD-D537F9A61D38}"/>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pic>
        <p:nvPicPr>
          <p:cNvPr id="5" name="Google Shape;362;p63">
            <a:extLst>
              <a:ext uri="{FF2B5EF4-FFF2-40B4-BE49-F238E27FC236}">
                <a16:creationId xmlns:a16="http://schemas.microsoft.com/office/drawing/2014/main" id="{88227688-FC24-CFA6-AB61-1EB73B9AB694}"/>
              </a:ext>
            </a:extLst>
          </p:cNvPr>
          <p:cNvPicPr preferRelativeResize="0"/>
          <p:nvPr/>
        </p:nvPicPr>
        <p:blipFill rotWithShape="1">
          <a:blip r:embed="rId3">
            <a:alphaModFix amt="70000"/>
          </a:blip>
          <a:srcRect/>
          <a:stretch/>
        </p:blipFill>
        <p:spPr>
          <a:xfrm>
            <a:off x="-1452517" y="4738680"/>
            <a:ext cx="3046892" cy="3263035"/>
          </a:xfrm>
          <a:custGeom>
            <a:avLst/>
            <a:gdLst/>
            <a:ahLst/>
            <a:cxnLst/>
            <a:rect l="l" t="t" r="r" b="b"/>
            <a:pathLst>
              <a:path w="5424446" h="5424446" extrusionOk="0">
                <a:moveTo>
                  <a:pt x="0" y="0"/>
                </a:moveTo>
                <a:lnTo>
                  <a:pt x="5424446" y="0"/>
                </a:lnTo>
                <a:lnTo>
                  <a:pt x="5424446" y="5424446"/>
                </a:lnTo>
                <a:lnTo>
                  <a:pt x="706466" y="5424446"/>
                </a:lnTo>
                <a:lnTo>
                  <a:pt x="706466" y="420494"/>
                </a:lnTo>
                <a:lnTo>
                  <a:pt x="0" y="420494"/>
                </a:lnTo>
                <a:close/>
              </a:path>
            </a:pathLst>
          </a:custGeom>
          <a:noFill/>
          <a:ln>
            <a:noFill/>
          </a:ln>
        </p:spPr>
      </p:pic>
      <p:sp>
        <p:nvSpPr>
          <p:cNvPr id="2" name="Google Shape;899;p81">
            <a:extLst>
              <a:ext uri="{FF2B5EF4-FFF2-40B4-BE49-F238E27FC236}">
                <a16:creationId xmlns:a16="http://schemas.microsoft.com/office/drawing/2014/main" id="{89EAE3B3-209C-66A6-3AE0-F2E5AEE931AA}"/>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E.15</a:t>
            </a:r>
            <a:endParaRPr sz="4000" dirty="0">
              <a:solidFill>
                <a:srgbClr val="FF9934"/>
              </a:solidFill>
            </a:endParaRPr>
          </a:p>
        </p:txBody>
      </p:sp>
    </p:spTree>
    <p:extLst>
      <p:ext uri="{BB962C8B-B14F-4D97-AF65-F5344CB8AC3E}">
        <p14:creationId xmlns:p14="http://schemas.microsoft.com/office/powerpoint/2010/main" val="97927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50">
          <a:extLst>
            <a:ext uri="{FF2B5EF4-FFF2-40B4-BE49-F238E27FC236}">
              <a16:creationId xmlns:a16="http://schemas.microsoft.com/office/drawing/2014/main" id="{155796C4-F8B4-36FB-F18F-9C68FCB8BAF3}"/>
            </a:ext>
          </a:extLst>
        </p:cNvPr>
        <p:cNvGrpSpPr/>
        <p:nvPr/>
      </p:nvGrpSpPr>
      <p:grpSpPr>
        <a:xfrm>
          <a:off x="0" y="0"/>
          <a:ext cx="0" cy="0"/>
          <a:chOff x="0" y="0"/>
          <a:chExt cx="0" cy="0"/>
        </a:xfrm>
      </p:grpSpPr>
      <p:sp>
        <p:nvSpPr>
          <p:cNvPr id="1351" name="Google Shape;1351;p94">
            <a:extLst>
              <a:ext uri="{FF2B5EF4-FFF2-40B4-BE49-F238E27FC236}">
                <a16:creationId xmlns:a16="http://schemas.microsoft.com/office/drawing/2014/main" id="{004C7DC8-E815-AED4-AAA9-92D2B0B47BA4}"/>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1352" name="Google Shape;1352;p94">
            <a:extLst>
              <a:ext uri="{FF2B5EF4-FFF2-40B4-BE49-F238E27FC236}">
                <a16:creationId xmlns:a16="http://schemas.microsoft.com/office/drawing/2014/main" id="{4BB75F2E-B7A0-F83D-0C87-1C68BC6727A5}"/>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1353" name="Google Shape;1353;p94">
            <a:extLst>
              <a:ext uri="{FF2B5EF4-FFF2-40B4-BE49-F238E27FC236}">
                <a16:creationId xmlns:a16="http://schemas.microsoft.com/office/drawing/2014/main" id="{4270A9E6-277A-1669-24BD-EDE63C5A6CA4}"/>
              </a:ext>
            </a:extLst>
          </p:cNvPr>
          <p:cNvSpPr txBox="1">
            <a:spLocks noGrp="1"/>
          </p:cNvSpPr>
          <p:nvPr>
            <p:ph type="body" idx="1"/>
          </p:nvPr>
        </p:nvSpPr>
        <p:spPr>
          <a:xfrm>
            <a:off x="466241" y="1463346"/>
            <a:ext cx="11310399" cy="4330901"/>
          </a:xfrm>
          <a:prstGeom prst="rect">
            <a:avLst/>
          </a:prstGeom>
          <a:noFill/>
          <a:ln>
            <a:noFill/>
          </a:ln>
        </p:spPr>
        <p:txBody>
          <a:bodyPr spcFirstLastPara="1" vert="horz" wrap="square" lIns="121901" tIns="121901" rIns="121901" bIns="121901" rtlCol="0" anchor="t" anchorCtr="0">
            <a:noAutofit/>
          </a:bodyPr>
          <a:lstStyle/>
          <a:p>
            <a:pPr algn="l"/>
            <a:r>
              <a:rPr lang="sv-SE" sz="1600" dirty="0">
                <a:solidFill>
                  <a:srgbClr val="000000"/>
                </a:solidFill>
              </a:rPr>
              <a:t>Det här är en guidad övning där du får föreställa dig att du firar din 90-årsdag. Genom att tänka dig själv i framtiden kan du få en </a:t>
            </a:r>
          </a:p>
          <a:p>
            <a:pPr algn="l"/>
            <a:r>
              <a:rPr lang="sv-SE" sz="1600" dirty="0">
                <a:solidFill>
                  <a:srgbClr val="000000"/>
                </a:solidFill>
              </a:rPr>
              <a:t>tydligare bild av vad som är viktigt för dig – dina drömmar, värderingar och prioriteringar. Det är vanligt att den här övningen </a:t>
            </a:r>
          </a:p>
          <a:p>
            <a:pPr algn="l"/>
            <a:r>
              <a:rPr lang="sv-SE" sz="1600" dirty="0">
                <a:solidFill>
                  <a:srgbClr val="000000"/>
                </a:solidFill>
              </a:rPr>
              <a:t>väcker starka känslor, och det är helt okej. Alla känslor får plats.</a:t>
            </a:r>
          </a:p>
          <a:p>
            <a:pPr marL="304795" indent="0"/>
            <a:endParaRPr lang="sv-SE" sz="1600" dirty="0">
              <a:solidFill>
                <a:srgbClr val="000000"/>
              </a:solidFill>
            </a:endParaRPr>
          </a:p>
          <a:p>
            <a:pPr marL="609587" indent="-304792">
              <a:buSzPct val="100000"/>
              <a:buFont typeface="+mj-lt"/>
              <a:buAutoNum type="arabicPeriod"/>
            </a:pPr>
            <a:r>
              <a:rPr lang="sv-SE" sz="1600" dirty="0">
                <a:solidFill>
                  <a:srgbClr val="000000"/>
                </a:solidFill>
              </a:rPr>
              <a:t>Hitta en bekväm sittställning – Sitt med rak men avslappnad rygg. Låt kroppen vila naturligt.</a:t>
            </a:r>
          </a:p>
          <a:p>
            <a:pPr marL="609587" indent="-304792">
              <a:buSzPct val="100000"/>
              <a:buFont typeface="+mj-lt"/>
              <a:buAutoNum type="arabicPeriod"/>
            </a:pPr>
            <a:r>
              <a:rPr lang="sv-SE" sz="1600" dirty="0">
                <a:solidFill>
                  <a:srgbClr val="000000"/>
                </a:solidFill>
              </a:rPr>
              <a:t>Var närvarande – Känn kontakten mellan fötterna och golvet, armarna mot benen. Blunda om du vill.</a:t>
            </a:r>
          </a:p>
          <a:p>
            <a:pPr marL="609587" indent="-304792">
              <a:buSzPct val="100000"/>
              <a:buFont typeface="+mj-lt"/>
              <a:buAutoNum type="arabicPeriod"/>
            </a:pPr>
            <a:r>
              <a:rPr lang="sv-SE" sz="1600" dirty="0">
                <a:solidFill>
                  <a:srgbClr val="000000"/>
                </a:solidFill>
              </a:rPr>
              <a:t>Fokusera på andningen – Lägg märke till hur luften rör sig in och ut ur kroppen, utan att försöka ändra något.</a:t>
            </a:r>
          </a:p>
          <a:p>
            <a:pPr marL="609587" indent="-304792">
              <a:buSzPct val="100000"/>
              <a:buFont typeface="+mj-lt"/>
              <a:buAutoNum type="arabicPeriod"/>
            </a:pPr>
            <a:r>
              <a:rPr lang="sv-SE" sz="1600" dirty="0">
                <a:solidFill>
                  <a:srgbClr val="000000"/>
                </a:solidFill>
              </a:rPr>
              <a:t>Res till framtiden – Föreställ dig att du är 90 år gammal. Var befinner du dig? Hur ser platsen ut? Är du inne eller ute?</a:t>
            </a:r>
          </a:p>
          <a:p>
            <a:pPr marL="609587" indent="-304792">
              <a:buSzPct val="100000"/>
              <a:buFont typeface="+mj-lt"/>
              <a:buAutoNum type="arabicPeriod"/>
            </a:pPr>
            <a:r>
              <a:rPr lang="sv-SE" sz="1600" dirty="0">
                <a:solidFill>
                  <a:srgbClr val="000000"/>
                </a:solidFill>
              </a:rPr>
              <a:t>Möt någon viktig – Någon du tycker om kommer för att fira dig. Det kan vara en nu levande person, någon som gått bort eller någon du ännu inte mött.</a:t>
            </a:r>
          </a:p>
          <a:p>
            <a:pPr marL="609587" indent="-304792">
              <a:buSzPct val="100000"/>
              <a:buFont typeface="+mj-lt"/>
              <a:buAutoNum type="arabicPeriod"/>
            </a:pPr>
            <a:r>
              <a:rPr lang="sv-SE" sz="1600" dirty="0">
                <a:solidFill>
                  <a:srgbClr val="000000"/>
                </a:solidFill>
              </a:rPr>
              <a:t>Vad vill du bli ihågkommen för? – Föreställ dig att den här personen säger fina saker om dig. Vad betyder du för dem som vän, kollega, familjemedlem? Vad vill du att de ska minnas om dig?</a:t>
            </a:r>
          </a:p>
          <a:p>
            <a:pPr algn="l">
              <a:buSzPct val="100000"/>
              <a:buFont typeface="+mj-lt"/>
              <a:buAutoNum type="arabicPeriod"/>
            </a:pPr>
            <a:r>
              <a:rPr lang="sv-SE" sz="1600" dirty="0">
                <a:solidFill>
                  <a:srgbClr val="000000"/>
                </a:solidFill>
              </a:rPr>
              <a:t>Låt dig själv ta in orden och känslan. Det här är din möjlighet att se vad som verkligen spelar roll för dig och vad du vill sträva efter </a:t>
            </a:r>
          </a:p>
          <a:p>
            <a:pPr algn="l">
              <a:buSzPct val="100000"/>
              <a:buFont typeface="+mj-lt"/>
              <a:buAutoNum type="arabicPeriod"/>
            </a:pPr>
            <a:r>
              <a:rPr lang="sv-SE" sz="1600" dirty="0">
                <a:solidFill>
                  <a:srgbClr val="000000"/>
                </a:solidFill>
              </a:rPr>
              <a:t>i ditt liv.</a:t>
            </a:r>
          </a:p>
          <a:p>
            <a:pPr marL="0" indent="0">
              <a:lnSpc>
                <a:spcPct val="100000"/>
              </a:lnSpc>
            </a:pPr>
            <a:endParaRPr lang="en-GB" sz="1600" dirty="0"/>
          </a:p>
        </p:txBody>
      </p:sp>
      <p:sp>
        <p:nvSpPr>
          <p:cNvPr id="1354" name="Google Shape;1354;p94">
            <a:extLst>
              <a:ext uri="{FF2B5EF4-FFF2-40B4-BE49-F238E27FC236}">
                <a16:creationId xmlns:a16="http://schemas.microsoft.com/office/drawing/2014/main" id="{4D564E89-FB69-F292-00B8-7B4049E99C3F}"/>
              </a:ext>
            </a:extLst>
          </p:cNvPr>
          <p:cNvSpPr txBox="1">
            <a:spLocks noGrp="1"/>
          </p:cNvSpPr>
          <p:nvPr>
            <p:ph type="body" idx="2"/>
          </p:nvPr>
        </p:nvSpPr>
        <p:spPr>
          <a:xfrm>
            <a:off x="1895527" y="491545"/>
            <a:ext cx="9638295" cy="803655"/>
          </a:xfrm>
          <a:prstGeom prst="rect">
            <a:avLst/>
          </a:prstGeom>
          <a:noFill/>
          <a:ln>
            <a:noFill/>
          </a:ln>
        </p:spPr>
        <p:txBody>
          <a:bodyPr spcFirstLastPara="1" vert="horz" wrap="square" lIns="121901" tIns="121901" rIns="121901" bIns="121901" rtlCol="0" anchor="t" anchorCtr="0">
            <a:noAutofit/>
          </a:bodyPr>
          <a:lstStyle/>
          <a:p>
            <a:pPr marL="0" indent="0"/>
            <a:r>
              <a:rPr lang="en-GB" sz="2667" dirty="0">
                <a:solidFill>
                  <a:srgbClr val="FF9933"/>
                </a:solidFill>
              </a:rPr>
              <a:t>Övning: Möt dig själv vid 90</a:t>
            </a:r>
          </a:p>
        </p:txBody>
      </p:sp>
      <p:sp>
        <p:nvSpPr>
          <p:cNvPr id="1355" name="Google Shape;1355;p94">
            <a:extLst>
              <a:ext uri="{FF2B5EF4-FFF2-40B4-BE49-F238E27FC236}">
                <a16:creationId xmlns:a16="http://schemas.microsoft.com/office/drawing/2014/main" id="{F802C5D6-4CBD-B4DE-1BD3-11DC4015121D}"/>
              </a:ext>
            </a:extLst>
          </p:cNvPr>
          <p:cNvSpPr/>
          <p:nvPr/>
        </p:nvSpPr>
        <p:spPr>
          <a:xfrm rot="-5400000">
            <a:off x="260080" y="22420"/>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69ADAD"/>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sp>
        <p:nvSpPr>
          <p:cNvPr id="1357" name="Google Shape;1357;p94">
            <a:extLst>
              <a:ext uri="{FF2B5EF4-FFF2-40B4-BE49-F238E27FC236}">
                <a16:creationId xmlns:a16="http://schemas.microsoft.com/office/drawing/2014/main" id="{B7CD8EF1-DBD3-1E0C-7D57-370461DA920A}"/>
              </a:ext>
            </a:extLst>
          </p:cNvPr>
          <p:cNvSpPr txBox="1">
            <a:spLocks noGrp="1"/>
          </p:cNvSpPr>
          <p:nvPr>
            <p:ph type="sldNum" idx="12"/>
          </p:nvPr>
        </p:nvSpPr>
        <p:spPr>
          <a:xfrm>
            <a:off x="11284488" y="6173689"/>
            <a:ext cx="636581" cy="621096"/>
          </a:xfrm>
          <a:prstGeom prst="rect">
            <a:avLst/>
          </a:prstGeom>
          <a:noFill/>
          <a:ln>
            <a:noFill/>
          </a:ln>
        </p:spPr>
        <p:txBody>
          <a:bodyPr spcFirstLastPara="1" vert="horz" wrap="square" lIns="121901" tIns="60933" rIns="121901" bIns="60933" rtlCol="0" anchor="ctr" anchorCtr="0">
            <a:noAutofit/>
          </a:bodyPr>
          <a:lstStyle/>
          <a:p>
            <a:fld id="{00000000-1234-1234-1234-123412341234}" type="slidenum">
              <a:rPr lang="en-GB" smtClean="0"/>
              <a:pPr/>
              <a:t>7</a:t>
            </a:fld>
            <a:endParaRPr lang="en-GB" dirty="0"/>
          </a:p>
        </p:txBody>
      </p:sp>
      <p:grpSp>
        <p:nvGrpSpPr>
          <p:cNvPr id="1358" name="Google Shape;1358;p94">
            <a:extLst>
              <a:ext uri="{FF2B5EF4-FFF2-40B4-BE49-F238E27FC236}">
                <a16:creationId xmlns:a16="http://schemas.microsoft.com/office/drawing/2014/main" id="{9C675C2F-3FAF-B4A3-CC7B-54F4C52F1CAC}"/>
              </a:ext>
            </a:extLst>
          </p:cNvPr>
          <p:cNvGrpSpPr/>
          <p:nvPr/>
        </p:nvGrpSpPr>
        <p:grpSpPr>
          <a:xfrm>
            <a:off x="392628" y="371961"/>
            <a:ext cx="1092307" cy="1079848"/>
            <a:chOff x="3987863" y="749845"/>
            <a:chExt cx="1138917" cy="1002207"/>
          </a:xfrm>
        </p:grpSpPr>
        <p:grpSp>
          <p:nvGrpSpPr>
            <p:cNvPr id="1359" name="Google Shape;1359;p94">
              <a:extLst>
                <a:ext uri="{FF2B5EF4-FFF2-40B4-BE49-F238E27FC236}">
                  <a16:creationId xmlns:a16="http://schemas.microsoft.com/office/drawing/2014/main" id="{1E283327-649F-468A-1DA5-926D401FD750}"/>
                </a:ext>
              </a:extLst>
            </p:cNvPr>
            <p:cNvGrpSpPr/>
            <p:nvPr/>
          </p:nvGrpSpPr>
          <p:grpSpPr>
            <a:xfrm>
              <a:off x="4384008" y="972375"/>
              <a:ext cx="346627" cy="558795"/>
              <a:chOff x="4384008" y="972375"/>
              <a:chExt cx="346627" cy="558795"/>
            </a:xfrm>
          </p:grpSpPr>
          <p:sp>
            <p:nvSpPr>
              <p:cNvPr id="1360" name="Google Shape;1360;p94">
                <a:extLst>
                  <a:ext uri="{FF2B5EF4-FFF2-40B4-BE49-F238E27FC236}">
                    <a16:creationId xmlns:a16="http://schemas.microsoft.com/office/drawing/2014/main" id="{7E1E1065-7995-17E4-F6E2-3CC5921D6D92}"/>
                  </a:ext>
                </a:extLst>
              </p:cNvPr>
              <p:cNvSpPr/>
              <p:nvPr/>
            </p:nvSpPr>
            <p:spPr>
              <a:xfrm>
                <a:off x="4384008" y="1059738"/>
                <a:ext cx="344976" cy="382420"/>
              </a:xfrm>
              <a:custGeom>
                <a:avLst/>
                <a:gdLst/>
                <a:ahLst/>
                <a:cxnLst/>
                <a:rect l="l" t="t" r="r" b="b"/>
                <a:pathLst>
                  <a:path w="344976" h="382420" extrusionOk="0">
                    <a:moveTo>
                      <a:pt x="344976" y="0"/>
                    </a:moveTo>
                    <a:cubicBezTo>
                      <a:pt x="344976" y="191211"/>
                      <a:pt x="0" y="191211"/>
                      <a:pt x="0" y="38242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1361" name="Google Shape;1361;p94">
                <a:extLst>
                  <a:ext uri="{FF2B5EF4-FFF2-40B4-BE49-F238E27FC236}">
                    <a16:creationId xmlns:a16="http://schemas.microsoft.com/office/drawing/2014/main" id="{B248F2D7-E370-DD07-538B-F81079454428}"/>
                  </a:ext>
                </a:extLst>
              </p:cNvPr>
              <p:cNvSpPr/>
              <p:nvPr/>
            </p:nvSpPr>
            <p:spPr>
              <a:xfrm>
                <a:off x="4384008" y="1059738"/>
                <a:ext cx="344976" cy="382420"/>
              </a:xfrm>
              <a:custGeom>
                <a:avLst/>
                <a:gdLst/>
                <a:ahLst/>
                <a:cxnLst/>
                <a:rect l="l" t="t" r="r" b="b"/>
                <a:pathLst>
                  <a:path w="344976" h="382420" extrusionOk="0">
                    <a:moveTo>
                      <a:pt x="0" y="0"/>
                    </a:moveTo>
                    <a:cubicBezTo>
                      <a:pt x="0" y="191211"/>
                      <a:pt x="344976" y="191211"/>
                      <a:pt x="344976" y="38242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1362" name="Google Shape;1362;p94">
                <a:extLst>
                  <a:ext uri="{FF2B5EF4-FFF2-40B4-BE49-F238E27FC236}">
                    <a16:creationId xmlns:a16="http://schemas.microsoft.com/office/drawing/2014/main" id="{260DD71B-ECF1-53E8-82AD-2D1AD787436B}"/>
                  </a:ext>
                </a:extLst>
              </p:cNvPr>
              <p:cNvSpPr/>
              <p:nvPr/>
            </p:nvSpPr>
            <p:spPr>
              <a:xfrm>
                <a:off x="4384008" y="1442159"/>
                <a:ext cx="344976" cy="89011"/>
              </a:xfrm>
              <a:custGeom>
                <a:avLst/>
                <a:gdLst/>
                <a:ahLst/>
                <a:cxnLst/>
                <a:rect l="l" t="t" r="r" b="b"/>
                <a:pathLst>
                  <a:path w="344976" h="89011" extrusionOk="0">
                    <a:moveTo>
                      <a:pt x="0" y="0"/>
                    </a:moveTo>
                    <a:lnTo>
                      <a:pt x="344977" y="0"/>
                    </a:lnTo>
                    <a:lnTo>
                      <a:pt x="344977" y="89012"/>
                    </a:lnTo>
                    <a:lnTo>
                      <a:pt x="0" y="89012"/>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1363" name="Google Shape;1363;p94">
                <a:extLst>
                  <a:ext uri="{FF2B5EF4-FFF2-40B4-BE49-F238E27FC236}">
                    <a16:creationId xmlns:a16="http://schemas.microsoft.com/office/drawing/2014/main" id="{43C1B90C-5933-0D43-7358-DE456B15EE08}"/>
                  </a:ext>
                </a:extLst>
              </p:cNvPr>
              <p:cNvSpPr/>
              <p:nvPr/>
            </p:nvSpPr>
            <p:spPr>
              <a:xfrm>
                <a:off x="4384008" y="972375"/>
                <a:ext cx="346627" cy="87363"/>
              </a:xfrm>
              <a:custGeom>
                <a:avLst/>
                <a:gdLst/>
                <a:ahLst/>
                <a:cxnLst/>
                <a:rect l="l" t="t" r="r" b="b"/>
                <a:pathLst>
                  <a:path w="346627" h="87363" extrusionOk="0">
                    <a:moveTo>
                      <a:pt x="344976" y="87363"/>
                    </a:moveTo>
                    <a:lnTo>
                      <a:pt x="0" y="87363"/>
                    </a:lnTo>
                    <a:lnTo>
                      <a:pt x="1651" y="0"/>
                    </a:lnTo>
                    <a:lnTo>
                      <a:pt x="346627" y="0"/>
                    </a:lnTo>
                    <a:lnTo>
                      <a:pt x="344976" y="87363"/>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1364" name="Google Shape;1364;p94">
              <a:extLst>
                <a:ext uri="{FF2B5EF4-FFF2-40B4-BE49-F238E27FC236}">
                  <a16:creationId xmlns:a16="http://schemas.microsoft.com/office/drawing/2014/main" id="{D6A38E40-AEE8-AFAA-4AC8-A9564749AEE5}"/>
                </a:ext>
              </a:extLst>
            </p:cNvPr>
            <p:cNvGrpSpPr/>
            <p:nvPr/>
          </p:nvGrpSpPr>
          <p:grpSpPr>
            <a:xfrm>
              <a:off x="3987863" y="749845"/>
              <a:ext cx="1138917" cy="1002207"/>
              <a:chOff x="3987863" y="749845"/>
              <a:chExt cx="1138917" cy="1002207"/>
            </a:xfrm>
          </p:grpSpPr>
          <p:sp>
            <p:nvSpPr>
              <p:cNvPr id="1365" name="Google Shape;1365;p94">
                <a:extLst>
                  <a:ext uri="{FF2B5EF4-FFF2-40B4-BE49-F238E27FC236}">
                    <a16:creationId xmlns:a16="http://schemas.microsoft.com/office/drawing/2014/main" id="{FF8DE512-EABB-DCBA-8ABA-5F86EB8C1A5C}"/>
                  </a:ext>
                </a:extLst>
              </p:cNvPr>
              <p:cNvSpPr/>
              <p:nvPr/>
            </p:nvSpPr>
            <p:spPr>
              <a:xfrm>
                <a:off x="4055537" y="1250949"/>
                <a:ext cx="963953" cy="501103"/>
              </a:xfrm>
              <a:custGeom>
                <a:avLst/>
                <a:gdLst/>
                <a:ahLst/>
                <a:cxnLst/>
                <a:rect l="l" t="t" r="r" b="b"/>
                <a:pathLst>
                  <a:path w="963953" h="501103" extrusionOk="0">
                    <a:moveTo>
                      <a:pt x="963954" y="194507"/>
                    </a:moveTo>
                    <a:cubicBezTo>
                      <a:pt x="939195" y="253848"/>
                      <a:pt x="901231" y="308244"/>
                      <a:pt x="856664" y="354399"/>
                    </a:cubicBezTo>
                    <a:cubicBezTo>
                      <a:pt x="812098" y="398905"/>
                      <a:pt x="757628" y="436817"/>
                      <a:pt x="696556" y="461542"/>
                    </a:cubicBezTo>
                    <a:cubicBezTo>
                      <a:pt x="637134" y="486268"/>
                      <a:pt x="571109" y="501103"/>
                      <a:pt x="501784" y="501103"/>
                    </a:cubicBezTo>
                    <a:cubicBezTo>
                      <a:pt x="432459" y="501103"/>
                      <a:pt x="366434" y="486268"/>
                      <a:pt x="307013" y="461542"/>
                    </a:cubicBezTo>
                    <a:cubicBezTo>
                      <a:pt x="247591" y="436817"/>
                      <a:pt x="193121" y="398905"/>
                      <a:pt x="146904" y="354399"/>
                    </a:cubicBezTo>
                    <a:cubicBezTo>
                      <a:pt x="102338" y="309893"/>
                      <a:pt x="64374" y="255497"/>
                      <a:pt x="39615" y="194507"/>
                    </a:cubicBezTo>
                    <a:cubicBezTo>
                      <a:pt x="14856" y="135166"/>
                      <a:pt x="0" y="6923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1366" name="Google Shape;1366;p94">
                <a:extLst>
                  <a:ext uri="{FF2B5EF4-FFF2-40B4-BE49-F238E27FC236}">
                    <a16:creationId xmlns:a16="http://schemas.microsoft.com/office/drawing/2014/main" id="{CA4586CE-64D0-6857-53E6-9B9806C03F3B}"/>
                  </a:ext>
                </a:extLst>
              </p:cNvPr>
              <p:cNvSpPr/>
              <p:nvPr/>
            </p:nvSpPr>
            <p:spPr>
              <a:xfrm>
                <a:off x="4095152" y="749845"/>
                <a:ext cx="963953" cy="501103"/>
              </a:xfrm>
              <a:custGeom>
                <a:avLst/>
                <a:gdLst/>
                <a:ahLst/>
                <a:cxnLst/>
                <a:rect l="l" t="t" r="r" b="b"/>
                <a:pathLst>
                  <a:path w="963953" h="501103" extrusionOk="0">
                    <a:moveTo>
                      <a:pt x="0" y="306596"/>
                    </a:moveTo>
                    <a:cubicBezTo>
                      <a:pt x="24759" y="247255"/>
                      <a:pt x="62723" y="192859"/>
                      <a:pt x="107289" y="146705"/>
                    </a:cubicBezTo>
                    <a:cubicBezTo>
                      <a:pt x="151855" y="100550"/>
                      <a:pt x="206326" y="64286"/>
                      <a:pt x="267398" y="39561"/>
                    </a:cubicBezTo>
                    <a:cubicBezTo>
                      <a:pt x="326820" y="14835"/>
                      <a:pt x="392844" y="0"/>
                      <a:pt x="462170" y="0"/>
                    </a:cubicBezTo>
                    <a:cubicBezTo>
                      <a:pt x="531495" y="0"/>
                      <a:pt x="597519" y="14835"/>
                      <a:pt x="656941" y="39561"/>
                    </a:cubicBezTo>
                    <a:cubicBezTo>
                      <a:pt x="716363" y="64286"/>
                      <a:pt x="770833" y="102199"/>
                      <a:pt x="817050" y="146705"/>
                    </a:cubicBezTo>
                    <a:cubicBezTo>
                      <a:pt x="863267" y="191211"/>
                      <a:pt x="899580" y="245607"/>
                      <a:pt x="924339" y="306596"/>
                    </a:cubicBezTo>
                    <a:cubicBezTo>
                      <a:pt x="949098" y="367586"/>
                      <a:pt x="963954" y="431872"/>
                      <a:pt x="963954" y="501103"/>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1367" name="Google Shape;1367;p94">
                <a:extLst>
                  <a:ext uri="{FF2B5EF4-FFF2-40B4-BE49-F238E27FC236}">
                    <a16:creationId xmlns:a16="http://schemas.microsoft.com/office/drawing/2014/main" id="{F3B0A24D-6772-AD7C-E684-2D5B3ACE6A4D}"/>
                  </a:ext>
                </a:extLst>
              </p:cNvPr>
              <p:cNvSpPr/>
              <p:nvPr/>
            </p:nvSpPr>
            <p:spPr>
              <a:xfrm>
                <a:off x="3987863" y="1250949"/>
                <a:ext cx="153506" cy="107143"/>
              </a:xfrm>
              <a:custGeom>
                <a:avLst/>
                <a:gdLst/>
                <a:ahLst/>
                <a:cxnLst/>
                <a:rect l="l" t="t" r="r" b="b"/>
                <a:pathLst>
                  <a:path w="153506" h="107143" extrusionOk="0">
                    <a:moveTo>
                      <a:pt x="0" y="107144"/>
                    </a:moveTo>
                    <a:lnTo>
                      <a:pt x="67675" y="0"/>
                    </a:lnTo>
                    <a:lnTo>
                      <a:pt x="153506" y="93957"/>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1368" name="Google Shape;1368;p94">
                <a:extLst>
                  <a:ext uri="{FF2B5EF4-FFF2-40B4-BE49-F238E27FC236}">
                    <a16:creationId xmlns:a16="http://schemas.microsoft.com/office/drawing/2014/main" id="{DE073C64-C71C-369A-AB3C-7F51E4C41B0E}"/>
                  </a:ext>
                </a:extLst>
              </p:cNvPr>
              <p:cNvSpPr/>
              <p:nvPr/>
            </p:nvSpPr>
            <p:spPr>
              <a:xfrm>
                <a:off x="4973274" y="1143805"/>
                <a:ext cx="153506" cy="107143"/>
              </a:xfrm>
              <a:custGeom>
                <a:avLst/>
                <a:gdLst/>
                <a:ahLst/>
                <a:cxnLst/>
                <a:rect l="l" t="t" r="r" b="b"/>
                <a:pathLst>
                  <a:path w="153506" h="107143" extrusionOk="0">
                    <a:moveTo>
                      <a:pt x="153507" y="0"/>
                    </a:moveTo>
                    <a:lnTo>
                      <a:pt x="85832" y="107144"/>
                    </a:lnTo>
                    <a:lnTo>
                      <a:pt x="0" y="13187"/>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sp>
        <p:nvSpPr>
          <p:cNvPr id="2" name="Google Shape;899;p81">
            <a:extLst>
              <a:ext uri="{FF2B5EF4-FFF2-40B4-BE49-F238E27FC236}">
                <a16:creationId xmlns:a16="http://schemas.microsoft.com/office/drawing/2014/main" id="{30AE9BBD-F00B-9045-C427-03CBC4238B51}"/>
              </a:ext>
            </a:extLst>
          </p:cNvPr>
          <p:cNvSpPr txBox="1"/>
          <p:nvPr/>
        </p:nvSpPr>
        <p:spPr>
          <a:xfrm>
            <a:off x="70929" y="6367011"/>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E.16</a:t>
            </a:r>
            <a:endParaRPr sz="4000" dirty="0">
              <a:solidFill>
                <a:srgbClr val="FF9934"/>
              </a:solidFill>
            </a:endParaRPr>
          </a:p>
        </p:txBody>
      </p:sp>
    </p:spTree>
    <p:extLst>
      <p:ext uri="{BB962C8B-B14F-4D97-AF65-F5344CB8AC3E}">
        <p14:creationId xmlns:p14="http://schemas.microsoft.com/office/powerpoint/2010/main" val="29585345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7856B458-092B-F7A8-5610-F4E890162DEF}"/>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2AD8DCCD-7782-07EA-6CE0-0F4CAD053593}"/>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5CB2B285-9301-ADC3-7079-696FE4CE8DC0}"/>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5DC974F6-6821-3EC3-6ACA-AEC86C6ED355}"/>
              </a:ext>
            </a:extLst>
          </p:cNvPr>
          <p:cNvSpPr txBox="1">
            <a:spLocks noGrp="1"/>
          </p:cNvSpPr>
          <p:nvPr>
            <p:ph type="body" idx="1"/>
          </p:nvPr>
        </p:nvSpPr>
        <p:spPr>
          <a:xfrm>
            <a:off x="652090" y="1804665"/>
            <a:ext cx="10953756" cy="4067515"/>
          </a:xfrm>
          <a:prstGeom prst="rect">
            <a:avLst/>
          </a:prstGeom>
          <a:noFill/>
          <a:ln>
            <a:noFill/>
          </a:ln>
        </p:spPr>
        <p:txBody>
          <a:bodyPr spcFirstLastPara="1" vert="horz" wrap="square" lIns="121901" tIns="121901" rIns="121901" bIns="121901" rtlCol="0" anchor="t" anchorCtr="0">
            <a:normAutofit/>
          </a:bodyPr>
          <a:lstStyle/>
          <a:p>
            <a:pPr marL="685786" indent="-380990">
              <a:buClr>
                <a:srgbClr val="92D050"/>
              </a:buClr>
              <a:buFont typeface="Wingdings" pitchFamily="2" charset="2"/>
              <a:buChar char="v"/>
            </a:pPr>
            <a:r>
              <a:rPr lang="sv-SE" sz="2133" dirty="0"/>
              <a:t>Kan du komma på fler karriärmöjligheter inom ekoturism?</a:t>
            </a:r>
          </a:p>
          <a:p>
            <a:pPr marL="685786" indent="-380990">
              <a:buClr>
                <a:srgbClr val="92D050"/>
              </a:buClr>
              <a:buFont typeface="Wingdings" pitchFamily="2" charset="2"/>
              <a:buChar char="v"/>
            </a:pPr>
            <a:r>
              <a:rPr lang="sv-SE" sz="2133" dirty="0"/>
              <a:t>Finns det några varianter av de yrken vi listat som känns särskilt relevanta för dig? Vilka?</a:t>
            </a:r>
          </a:p>
          <a:p>
            <a:pPr marL="685786" indent="-380990">
              <a:buClr>
                <a:srgbClr val="92D050"/>
              </a:buClr>
              <a:buFont typeface="Wingdings" pitchFamily="2" charset="2"/>
              <a:buChar char="v"/>
            </a:pPr>
            <a:r>
              <a:rPr lang="sv-SE" sz="2133" dirty="0"/>
              <a:t>Fundera på dina nuvarande färdigheter – inte bara de du fått genom jobb eller studier. </a:t>
            </a:r>
            <a:br>
              <a:rPr lang="sv-SE" sz="2133" dirty="0"/>
            </a:br>
            <a:r>
              <a:rPr lang="sv-SE" sz="2133" dirty="0"/>
              <a:t>Kan de användas på nya sätt inom ekoturism?</a:t>
            </a:r>
          </a:p>
          <a:p>
            <a:pPr marL="0" indent="0"/>
            <a:endParaRPr lang="en-GB" sz="2133" dirty="0"/>
          </a:p>
          <a:p>
            <a:pPr marL="0" indent="0"/>
            <a:endParaRPr lang="en-GB" sz="2133" dirty="0"/>
          </a:p>
          <a:p>
            <a:pPr marL="0" indent="0"/>
            <a:endParaRPr lang="en-GB" sz="2133" dirty="0"/>
          </a:p>
          <a:p>
            <a:pPr marL="0" indent="0"/>
            <a:endParaRPr lang="en-GB" sz="2133" dirty="0"/>
          </a:p>
        </p:txBody>
      </p:sp>
      <p:sp>
        <p:nvSpPr>
          <p:cNvPr id="675" name="Google Shape;675;p17">
            <a:extLst>
              <a:ext uri="{FF2B5EF4-FFF2-40B4-BE49-F238E27FC236}">
                <a16:creationId xmlns:a16="http://schemas.microsoft.com/office/drawing/2014/main" id="{8635056E-28B4-50B9-FD8F-EE86E98AFCCD}"/>
              </a:ext>
            </a:extLst>
          </p:cNvPr>
          <p:cNvSpPr txBox="1">
            <a:spLocks noGrp="1"/>
          </p:cNvSpPr>
          <p:nvPr>
            <p:ph type="body" idx="2"/>
          </p:nvPr>
        </p:nvSpPr>
        <p:spPr>
          <a:xfrm>
            <a:off x="1753485" y="529733"/>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400" dirty="0">
                <a:solidFill>
                  <a:srgbClr val="FF9933"/>
                </a:solidFill>
              </a:rPr>
              <a:t>Övning: Ta en stund att reflektera över följande frågor, notera dina insikter</a:t>
            </a:r>
          </a:p>
        </p:txBody>
      </p:sp>
      <p:sp>
        <p:nvSpPr>
          <p:cNvPr id="677" name="Google Shape;677;p17">
            <a:extLst>
              <a:ext uri="{FF2B5EF4-FFF2-40B4-BE49-F238E27FC236}">
                <a16:creationId xmlns:a16="http://schemas.microsoft.com/office/drawing/2014/main" id="{7E624B34-A91C-8CA6-C33E-13CB2BE6665F}"/>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073CC38E-1E7F-C2FA-5707-26DB60145322}"/>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BFF623C4-2308-3EE6-A3DE-548222DA1C13}"/>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972E1DD0-8ECE-C6A5-3D5B-F397F503522A}"/>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C070968A-C0C0-8CCE-5D9B-442B1F194618}"/>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2C6324C8-D8D6-21D1-897A-7998111C5D15}"/>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4113C1A2-0B35-B65E-3AC2-51DAE5072DE6}"/>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835C997D-6065-40CC-0F1A-9AF0661F2A27}"/>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BE583FB7-104E-9FB3-3859-B14CA128050D}"/>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B215BC19-C10D-0BE2-F892-65028E8A3642}"/>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EF58869D-D916-6A5D-B65E-F154355AE205}"/>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4B0E77B3-6BC5-8179-D946-BD38D786F382}"/>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FAEB3279-EE1A-EDF9-C8AC-181230E9A06C}"/>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832D6FA5-B28C-6A5B-11B8-01EB7DBB3964}"/>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31C06995-845D-6DAF-340D-5DB24ABC3F59}"/>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A1DD8DBA-99F0-66D5-282A-A71169AF2ECE}"/>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57D3593C-0892-E5E1-66AF-111E94BE343D}"/>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91D4CD0F-369E-A511-0FD5-AE84704F1C6D}"/>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E.17</a:t>
            </a:r>
            <a:endParaRPr sz="4000" dirty="0">
              <a:solidFill>
                <a:srgbClr val="FF9934"/>
              </a:solidFill>
            </a:endParaRPr>
          </a:p>
        </p:txBody>
      </p:sp>
    </p:spTree>
    <p:extLst>
      <p:ext uri="{BB962C8B-B14F-4D97-AF65-F5344CB8AC3E}">
        <p14:creationId xmlns:p14="http://schemas.microsoft.com/office/powerpoint/2010/main" val="38758440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71">
          <a:extLst>
            <a:ext uri="{FF2B5EF4-FFF2-40B4-BE49-F238E27FC236}">
              <a16:creationId xmlns:a16="http://schemas.microsoft.com/office/drawing/2014/main" id="{0F37D6BA-13F2-25B7-2927-573118466642}"/>
            </a:ext>
          </a:extLst>
        </p:cNvPr>
        <p:cNvGrpSpPr/>
        <p:nvPr/>
      </p:nvGrpSpPr>
      <p:grpSpPr>
        <a:xfrm>
          <a:off x="0" y="0"/>
          <a:ext cx="0" cy="0"/>
          <a:chOff x="0" y="0"/>
          <a:chExt cx="0" cy="0"/>
        </a:xfrm>
      </p:grpSpPr>
      <p:sp>
        <p:nvSpPr>
          <p:cNvPr id="672" name="Google Shape;672;p17">
            <a:extLst>
              <a:ext uri="{FF2B5EF4-FFF2-40B4-BE49-F238E27FC236}">
                <a16:creationId xmlns:a16="http://schemas.microsoft.com/office/drawing/2014/main" id="{0A95CC38-D16E-0447-C68A-D91DE1192898}"/>
              </a:ext>
            </a:extLst>
          </p:cNvPr>
          <p:cNvSpPr/>
          <p:nvPr/>
        </p:nvSpPr>
        <p:spPr>
          <a:xfrm>
            <a:off x="1837821" y="641644"/>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3" name="Google Shape;673;p17">
            <a:extLst>
              <a:ext uri="{FF2B5EF4-FFF2-40B4-BE49-F238E27FC236}">
                <a16:creationId xmlns:a16="http://schemas.microsoft.com/office/drawing/2014/main" id="{51A9F60C-F7A6-E3CF-E1EE-A5EC3E5FF97B}"/>
              </a:ext>
            </a:extLst>
          </p:cNvPr>
          <p:cNvSpPr/>
          <p:nvPr/>
        </p:nvSpPr>
        <p:spPr>
          <a:xfrm>
            <a:off x="1837821" y="1137233"/>
            <a:ext cx="9696000" cy="0"/>
          </a:xfrm>
          <a:custGeom>
            <a:avLst/>
            <a:gdLst/>
            <a:ahLst/>
            <a:cxnLst/>
            <a:rect l="l" t="t" r="r" b="b"/>
            <a:pathLst>
              <a:path w="7668259" h="120000" extrusionOk="0">
                <a:moveTo>
                  <a:pt x="0" y="0"/>
                </a:moveTo>
                <a:lnTo>
                  <a:pt x="7668006" y="0"/>
                </a:lnTo>
              </a:path>
            </a:pathLst>
          </a:custGeom>
          <a:noFill/>
          <a:ln w="19050" cap="flat" cmpd="sng">
            <a:solidFill>
              <a:srgbClr val="97C679"/>
            </a:solidFill>
            <a:prstDash val="solid"/>
            <a:round/>
            <a:headEnd type="none" w="sm" len="sm"/>
            <a:tailEnd type="none" w="sm" len="sm"/>
          </a:ln>
        </p:spPr>
        <p:txBody>
          <a:bodyPr spcFirstLastPara="1" wrap="square" lIns="0" tIns="0" rIns="0" bIns="0" anchor="t" anchorCtr="0">
            <a:noAutofit/>
          </a:bodyPr>
          <a:lstStyle/>
          <a:p>
            <a:endParaRPr lang="en-GB" sz="1401" dirty="0"/>
          </a:p>
        </p:txBody>
      </p:sp>
      <p:sp>
        <p:nvSpPr>
          <p:cNvPr id="674" name="Google Shape;674;p17">
            <a:extLst>
              <a:ext uri="{FF2B5EF4-FFF2-40B4-BE49-F238E27FC236}">
                <a16:creationId xmlns:a16="http://schemas.microsoft.com/office/drawing/2014/main" id="{31D04377-2A32-7C56-489F-09E9C9D26190}"/>
              </a:ext>
            </a:extLst>
          </p:cNvPr>
          <p:cNvSpPr txBox="1">
            <a:spLocks noGrp="1"/>
          </p:cNvSpPr>
          <p:nvPr>
            <p:ph type="body" idx="1"/>
          </p:nvPr>
        </p:nvSpPr>
        <p:spPr>
          <a:xfrm>
            <a:off x="652090" y="1804665"/>
            <a:ext cx="10530465" cy="4067515"/>
          </a:xfrm>
          <a:prstGeom prst="rect">
            <a:avLst/>
          </a:prstGeom>
          <a:noFill/>
          <a:ln>
            <a:noFill/>
          </a:ln>
        </p:spPr>
        <p:txBody>
          <a:bodyPr spcFirstLastPara="1" vert="horz" wrap="square" lIns="121901" tIns="121901" rIns="121901" bIns="121901" rtlCol="0" anchor="t" anchorCtr="0">
            <a:normAutofit/>
          </a:bodyPr>
          <a:lstStyle/>
          <a:p>
            <a:pPr marL="685786" indent="-380990" fontAlgn="base">
              <a:buFont typeface="Wingdings" pitchFamily="2" charset="2"/>
              <a:buChar char="Ø"/>
            </a:pPr>
            <a:r>
              <a:rPr lang="sv-SE" sz="2133" dirty="0"/>
              <a:t>Fundera på vad som intresserar dig mest inom ekoturism.</a:t>
            </a:r>
          </a:p>
          <a:p>
            <a:pPr marL="685786" indent="-380990" fontAlgn="base">
              <a:buFont typeface="Wingdings" pitchFamily="2" charset="2"/>
              <a:buChar char="Ø"/>
            </a:pPr>
            <a:r>
              <a:rPr lang="sv-SE" sz="2133" dirty="0"/>
              <a:t>Utforska olika yrkesroller och vad som krävs för dem.</a:t>
            </a:r>
          </a:p>
          <a:p>
            <a:pPr marL="685786" indent="-380990" fontAlgn="base">
              <a:buFont typeface="Wingdings" pitchFamily="2" charset="2"/>
              <a:buChar char="Ø"/>
            </a:pPr>
            <a:r>
              <a:rPr lang="sv-SE" sz="2133" dirty="0"/>
              <a:t>Jämför karriärvägar med dina intressen och styrkor.</a:t>
            </a:r>
          </a:p>
          <a:p>
            <a:pPr marL="685786" indent="-380990" fontAlgn="base">
              <a:buFont typeface="Wingdings" pitchFamily="2" charset="2"/>
              <a:buChar char="Ø"/>
            </a:pPr>
            <a:r>
              <a:rPr lang="sv-SE" sz="2133" dirty="0"/>
              <a:t>Prata med mentorer eller personer i branschen för vägledning.</a:t>
            </a:r>
          </a:p>
          <a:p>
            <a:pPr marL="685786" indent="-380990" fontAlgn="base">
              <a:buFont typeface="Wingdings" pitchFamily="2" charset="2"/>
              <a:buChar char="Ø"/>
            </a:pPr>
            <a:r>
              <a:rPr lang="sv-SE" sz="2133" dirty="0"/>
              <a:t>Tänk på dina långsiktiga mål och hur olika karriärvägar passar in.</a:t>
            </a:r>
          </a:p>
          <a:p>
            <a:pPr marL="685786" indent="-380990" fontAlgn="base">
              <a:buFont typeface="Wingdings" pitchFamily="2" charset="2"/>
              <a:buChar char="Ø"/>
            </a:pPr>
            <a:r>
              <a:rPr lang="sv-SE" sz="2133" dirty="0"/>
              <a:t>Håll ett öppet sinne – ibland dyker oväntade möjligheter upp.</a:t>
            </a:r>
          </a:p>
          <a:p>
            <a:pPr marL="685786" indent="-380990" fontAlgn="base">
              <a:buFont typeface="Wingdings" pitchFamily="2" charset="2"/>
              <a:buChar char="Ø"/>
            </a:pPr>
            <a:r>
              <a:rPr lang="sv-SE" sz="2133" dirty="0"/>
              <a:t>Börja ta steg mot ditt mål, genom att skaffa erfarenhet eller utbildning.</a:t>
            </a:r>
            <a:endParaRPr lang="en-GB" sz="2133" dirty="0"/>
          </a:p>
          <a:p>
            <a:pPr marL="0" indent="0"/>
            <a:endParaRPr lang="en-GB" sz="2133" dirty="0"/>
          </a:p>
          <a:p>
            <a:pPr marL="0" indent="0"/>
            <a:endParaRPr lang="en-GB" sz="2133" dirty="0"/>
          </a:p>
          <a:p>
            <a:pPr marL="0" indent="0"/>
            <a:endParaRPr lang="en-GB" sz="2133" dirty="0"/>
          </a:p>
          <a:p>
            <a:pPr marL="0" indent="0"/>
            <a:endParaRPr lang="en-GB" sz="2133" dirty="0"/>
          </a:p>
        </p:txBody>
      </p:sp>
      <p:sp>
        <p:nvSpPr>
          <p:cNvPr id="675" name="Google Shape;675;p17">
            <a:extLst>
              <a:ext uri="{FF2B5EF4-FFF2-40B4-BE49-F238E27FC236}">
                <a16:creationId xmlns:a16="http://schemas.microsoft.com/office/drawing/2014/main" id="{51107BEE-29D8-5848-917D-7F6CC7B3878B}"/>
              </a:ext>
            </a:extLst>
          </p:cNvPr>
          <p:cNvSpPr txBox="1">
            <a:spLocks noGrp="1"/>
          </p:cNvSpPr>
          <p:nvPr>
            <p:ph type="body" idx="2"/>
          </p:nvPr>
        </p:nvSpPr>
        <p:spPr>
          <a:xfrm>
            <a:off x="1753485" y="529733"/>
            <a:ext cx="9780337" cy="1044895"/>
          </a:xfrm>
          <a:prstGeom prst="rect">
            <a:avLst/>
          </a:prstGeom>
          <a:noFill/>
          <a:ln>
            <a:noFill/>
          </a:ln>
        </p:spPr>
        <p:txBody>
          <a:bodyPr spcFirstLastPara="1" vert="horz" wrap="square" lIns="121901" tIns="121901" rIns="121901" bIns="121901" rtlCol="0" anchor="t" anchorCtr="0">
            <a:noAutofit/>
          </a:bodyPr>
          <a:lstStyle/>
          <a:p>
            <a:pPr marL="0" indent="0"/>
            <a:r>
              <a:rPr lang="en-GB" sz="2400" dirty="0">
                <a:solidFill>
                  <a:srgbClr val="FF9933"/>
                </a:solidFill>
              </a:rPr>
              <a:t>Övning: Ta en stund att reflektera över följande frågor, notera dina insikter</a:t>
            </a:r>
          </a:p>
        </p:txBody>
      </p:sp>
      <p:sp>
        <p:nvSpPr>
          <p:cNvPr id="677" name="Google Shape;677;p17">
            <a:extLst>
              <a:ext uri="{FF2B5EF4-FFF2-40B4-BE49-F238E27FC236}">
                <a16:creationId xmlns:a16="http://schemas.microsoft.com/office/drawing/2014/main" id="{9125E536-579E-9D81-8EE5-AD90D0D92AEE}"/>
              </a:ext>
            </a:extLst>
          </p:cNvPr>
          <p:cNvSpPr/>
          <p:nvPr/>
        </p:nvSpPr>
        <p:spPr>
          <a:xfrm rot="-5400000">
            <a:off x="260080" y="22418"/>
            <a:ext cx="1234069" cy="1754225"/>
          </a:xfrm>
          <a:custGeom>
            <a:avLst/>
            <a:gdLst/>
            <a:ahLst/>
            <a:cxnLst/>
            <a:rect l="l" t="t" r="r" b="b"/>
            <a:pathLst>
              <a:path w="3792333" h="5390794" extrusionOk="0">
                <a:moveTo>
                  <a:pt x="3792333" y="1295775"/>
                </a:moveTo>
                <a:lnTo>
                  <a:pt x="3792333" y="3387688"/>
                </a:lnTo>
                <a:lnTo>
                  <a:pt x="3788376" y="3387688"/>
                </a:lnTo>
                <a:cubicBezTo>
                  <a:pt x="3792333" y="3423316"/>
                  <a:pt x="3792333" y="3458946"/>
                  <a:pt x="3792333" y="3494574"/>
                </a:cubicBezTo>
                <a:cubicBezTo>
                  <a:pt x="3792333" y="4543632"/>
                  <a:pt x="2945195" y="5390794"/>
                  <a:pt x="1896166" y="5390794"/>
                </a:cubicBezTo>
                <a:cubicBezTo>
                  <a:pt x="847140" y="5390794"/>
                  <a:pt x="0" y="4539671"/>
                  <a:pt x="0" y="3494573"/>
                </a:cubicBezTo>
                <a:cubicBezTo>
                  <a:pt x="0" y="3458946"/>
                  <a:pt x="0" y="3419357"/>
                  <a:pt x="3957" y="3387688"/>
                </a:cubicBezTo>
                <a:lnTo>
                  <a:pt x="0" y="3387688"/>
                </a:lnTo>
                <a:lnTo>
                  <a:pt x="0" y="2792040"/>
                </a:lnTo>
                <a:lnTo>
                  <a:pt x="0" y="1295775"/>
                </a:lnTo>
                <a:lnTo>
                  <a:pt x="0" y="0"/>
                </a:lnTo>
                <a:lnTo>
                  <a:pt x="3792332" y="0"/>
                </a:lnTo>
                <a:lnTo>
                  <a:pt x="3792332" y="1295775"/>
                </a:lnTo>
                <a:close/>
              </a:path>
            </a:pathLst>
          </a:custGeom>
          <a:solidFill>
            <a:srgbClr val="8ABF3B"/>
          </a:solidFill>
          <a:ln>
            <a:noFill/>
          </a:ln>
        </p:spPr>
        <p:txBody>
          <a:bodyPr spcFirstLastPara="1" wrap="square" lIns="121901" tIns="60933" rIns="121901" bIns="60933" anchor="ctr" anchorCtr="0">
            <a:noAutofit/>
          </a:bodyPr>
          <a:lstStyle/>
          <a:p>
            <a:pPr algn="ctr"/>
            <a:endParaRPr lang="en-GB" sz="1401" dirty="0">
              <a:solidFill>
                <a:schemeClr val="lt1"/>
              </a:solidFill>
            </a:endParaRPr>
          </a:p>
        </p:txBody>
      </p:sp>
      <p:grpSp>
        <p:nvGrpSpPr>
          <p:cNvPr id="678" name="Google Shape;678;p17">
            <a:extLst>
              <a:ext uri="{FF2B5EF4-FFF2-40B4-BE49-F238E27FC236}">
                <a16:creationId xmlns:a16="http://schemas.microsoft.com/office/drawing/2014/main" id="{8C315225-7C08-FE2F-AC43-3AE1F6AF9537}"/>
              </a:ext>
            </a:extLst>
          </p:cNvPr>
          <p:cNvGrpSpPr/>
          <p:nvPr/>
        </p:nvGrpSpPr>
        <p:grpSpPr>
          <a:xfrm>
            <a:off x="424026" y="337850"/>
            <a:ext cx="923745" cy="1077893"/>
            <a:chOff x="2307546" y="2307551"/>
            <a:chExt cx="929291" cy="1082976"/>
          </a:xfrm>
        </p:grpSpPr>
        <p:grpSp>
          <p:nvGrpSpPr>
            <p:cNvPr id="679" name="Google Shape;679;p17">
              <a:extLst>
                <a:ext uri="{FF2B5EF4-FFF2-40B4-BE49-F238E27FC236}">
                  <a16:creationId xmlns:a16="http://schemas.microsoft.com/office/drawing/2014/main" id="{68F32FB5-3E10-6967-1126-8C4791BC8BE3}"/>
                </a:ext>
              </a:extLst>
            </p:cNvPr>
            <p:cNvGrpSpPr/>
            <p:nvPr/>
          </p:nvGrpSpPr>
          <p:grpSpPr>
            <a:xfrm>
              <a:off x="2536980" y="2723928"/>
              <a:ext cx="470423" cy="276595"/>
              <a:chOff x="2536980" y="2723928"/>
              <a:chExt cx="470423" cy="276595"/>
            </a:xfrm>
          </p:grpSpPr>
          <p:sp>
            <p:nvSpPr>
              <p:cNvPr id="680" name="Google Shape;680;p17">
                <a:extLst>
                  <a:ext uri="{FF2B5EF4-FFF2-40B4-BE49-F238E27FC236}">
                    <a16:creationId xmlns:a16="http://schemas.microsoft.com/office/drawing/2014/main" id="{8877D034-66A3-3328-CE09-8582B546ACB9}"/>
                  </a:ext>
                </a:extLst>
              </p:cNvPr>
              <p:cNvSpPr/>
              <p:nvPr/>
            </p:nvSpPr>
            <p:spPr>
              <a:xfrm>
                <a:off x="2536980" y="2924040"/>
                <a:ext cx="145253" cy="72528"/>
              </a:xfrm>
              <a:custGeom>
                <a:avLst/>
                <a:gdLst/>
                <a:ahLst/>
                <a:cxnLst/>
                <a:rect l="l" t="t" r="r" b="b"/>
                <a:pathLst>
                  <a:path w="145253" h="72528" extrusionOk="0">
                    <a:moveTo>
                      <a:pt x="145253" y="72528"/>
                    </a:moveTo>
                    <a:cubicBezTo>
                      <a:pt x="92434" y="64286"/>
                      <a:pt x="41265" y="39561"/>
                      <a:pt x="0" y="0"/>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1" name="Google Shape;681;p17">
                <a:extLst>
                  <a:ext uri="{FF2B5EF4-FFF2-40B4-BE49-F238E27FC236}">
                    <a16:creationId xmlns:a16="http://schemas.microsoft.com/office/drawing/2014/main" id="{D73A445D-FF0D-743C-10E4-A88A65AB6881}"/>
                  </a:ext>
                </a:extLst>
              </p:cNvPr>
              <p:cNvSpPr/>
              <p:nvPr/>
            </p:nvSpPr>
            <p:spPr>
              <a:xfrm>
                <a:off x="2682234" y="2723928"/>
                <a:ext cx="325169" cy="276595"/>
              </a:xfrm>
              <a:custGeom>
                <a:avLst/>
                <a:gdLst/>
                <a:ahLst/>
                <a:cxnLst/>
                <a:rect l="l" t="t" r="r" b="b"/>
                <a:pathLst>
                  <a:path w="325169" h="276595" extrusionOk="0">
                    <a:moveTo>
                      <a:pt x="100687" y="63297"/>
                    </a:moveTo>
                    <a:cubicBezTo>
                      <a:pt x="36313" y="117693"/>
                      <a:pt x="1651" y="195166"/>
                      <a:pt x="0" y="272640"/>
                    </a:cubicBezTo>
                    <a:cubicBezTo>
                      <a:pt x="77578" y="285827"/>
                      <a:pt x="160109" y="266046"/>
                      <a:pt x="224482" y="213299"/>
                    </a:cubicBezTo>
                    <a:cubicBezTo>
                      <a:pt x="288856" y="158903"/>
                      <a:pt x="323519" y="81429"/>
                      <a:pt x="325169" y="3956"/>
                    </a:cubicBezTo>
                    <a:cubicBezTo>
                      <a:pt x="247591" y="-9231"/>
                      <a:pt x="165061" y="10550"/>
                      <a:pt x="100687" y="63297"/>
                    </a:cubicBez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sp>
          <p:nvSpPr>
            <p:cNvPr id="682" name="Google Shape;682;p17">
              <a:extLst>
                <a:ext uri="{FF2B5EF4-FFF2-40B4-BE49-F238E27FC236}">
                  <a16:creationId xmlns:a16="http://schemas.microsoft.com/office/drawing/2014/main" id="{A9098F4B-7143-0E22-B952-44596582BE68}"/>
                </a:ext>
              </a:extLst>
            </p:cNvPr>
            <p:cNvSpPr/>
            <p:nvPr/>
          </p:nvSpPr>
          <p:spPr>
            <a:xfrm>
              <a:off x="2682234" y="2727885"/>
              <a:ext cx="323518" cy="268683"/>
            </a:xfrm>
            <a:custGeom>
              <a:avLst/>
              <a:gdLst/>
              <a:ahLst/>
              <a:cxnLst/>
              <a:rect l="l" t="t" r="r" b="b"/>
              <a:pathLst>
                <a:path w="323518" h="268683" extrusionOk="0">
                  <a:moveTo>
                    <a:pt x="0" y="268684"/>
                  </a:moveTo>
                  <a:lnTo>
                    <a:pt x="323519" y="0"/>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3" name="Google Shape;683;p17">
              <a:extLst>
                <a:ext uri="{FF2B5EF4-FFF2-40B4-BE49-F238E27FC236}">
                  <a16:creationId xmlns:a16="http://schemas.microsoft.com/office/drawing/2014/main" id="{E982A9F7-9776-7C6D-9F62-8F43CAA76A9D}"/>
                </a:ext>
              </a:extLst>
            </p:cNvPr>
            <p:cNvGrpSpPr/>
            <p:nvPr/>
          </p:nvGrpSpPr>
          <p:grpSpPr>
            <a:xfrm>
              <a:off x="2307546" y="2307551"/>
              <a:ext cx="929291" cy="1082976"/>
              <a:chOff x="2307546" y="2307551"/>
              <a:chExt cx="929291" cy="1082976"/>
            </a:xfrm>
          </p:grpSpPr>
          <p:sp>
            <p:nvSpPr>
              <p:cNvPr id="684" name="Google Shape;684;p17">
                <a:extLst>
                  <a:ext uri="{FF2B5EF4-FFF2-40B4-BE49-F238E27FC236}">
                    <a16:creationId xmlns:a16="http://schemas.microsoft.com/office/drawing/2014/main" id="{4A7300E4-6561-3F43-76AD-B93F99A45FA7}"/>
                  </a:ext>
                </a:extLst>
              </p:cNvPr>
              <p:cNvSpPr/>
              <p:nvPr/>
            </p:nvSpPr>
            <p:spPr>
              <a:xfrm>
                <a:off x="2307546" y="2307551"/>
                <a:ext cx="929291" cy="384069"/>
              </a:xfrm>
              <a:custGeom>
                <a:avLst/>
                <a:gdLst/>
                <a:ahLst/>
                <a:cxnLst/>
                <a:rect l="l" t="t" r="r" b="b"/>
                <a:pathLst>
                  <a:path w="929291" h="384069" extrusionOk="0">
                    <a:moveTo>
                      <a:pt x="0" y="384069"/>
                    </a:moveTo>
                    <a:lnTo>
                      <a:pt x="463820" y="0"/>
                    </a:lnTo>
                    <a:lnTo>
                      <a:pt x="929291" y="384069"/>
                    </a:lnTo>
                    <a:lnTo>
                      <a:pt x="784038" y="384069"/>
                    </a:lnTo>
                    <a:lnTo>
                      <a:pt x="462170" y="121979"/>
                    </a:lnTo>
                    <a:lnTo>
                      <a:pt x="145253" y="384069"/>
                    </a:lnTo>
                    <a:lnTo>
                      <a:pt x="0" y="384069"/>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nvGrpSpPr>
              <p:cNvPr id="685" name="Google Shape;685;p17">
                <a:extLst>
                  <a:ext uri="{FF2B5EF4-FFF2-40B4-BE49-F238E27FC236}">
                    <a16:creationId xmlns:a16="http://schemas.microsoft.com/office/drawing/2014/main" id="{23005455-0FF0-38C5-7B44-00387A21AF12}"/>
                  </a:ext>
                </a:extLst>
              </p:cNvPr>
              <p:cNvGrpSpPr/>
              <p:nvPr/>
            </p:nvGrpSpPr>
            <p:grpSpPr>
              <a:xfrm>
                <a:off x="2362016" y="2746017"/>
                <a:ext cx="820351" cy="644510"/>
                <a:chOff x="2362016" y="2746017"/>
                <a:chExt cx="820351" cy="644510"/>
              </a:xfrm>
            </p:grpSpPr>
            <p:grpSp>
              <p:nvGrpSpPr>
                <p:cNvPr id="686" name="Google Shape;686;p17">
                  <a:extLst>
                    <a:ext uri="{FF2B5EF4-FFF2-40B4-BE49-F238E27FC236}">
                      <a16:creationId xmlns:a16="http://schemas.microsoft.com/office/drawing/2014/main" id="{D06FED05-614B-5327-9744-E9582BAEBC1D}"/>
                    </a:ext>
                  </a:extLst>
                </p:cNvPr>
                <p:cNvGrpSpPr/>
                <p:nvPr/>
              </p:nvGrpSpPr>
              <p:grpSpPr>
                <a:xfrm>
                  <a:off x="2810981" y="2747665"/>
                  <a:ext cx="371386" cy="642862"/>
                  <a:chOff x="2810981" y="2747665"/>
                  <a:chExt cx="371386" cy="642862"/>
                </a:xfrm>
              </p:grpSpPr>
              <p:sp>
                <p:nvSpPr>
                  <p:cNvPr id="687" name="Google Shape;687;p17">
                    <a:extLst>
                      <a:ext uri="{FF2B5EF4-FFF2-40B4-BE49-F238E27FC236}">
                        <a16:creationId xmlns:a16="http://schemas.microsoft.com/office/drawing/2014/main" id="{F80A6E00-42B8-26BE-BEF6-497010BA5FD9}"/>
                      </a:ext>
                    </a:extLst>
                  </p:cNvPr>
                  <p:cNvSpPr/>
                  <p:nvPr/>
                </p:nvSpPr>
                <p:spPr>
                  <a:xfrm>
                    <a:off x="2826079" y="2747665"/>
                    <a:ext cx="356288" cy="543960"/>
                  </a:xfrm>
                  <a:custGeom>
                    <a:avLst/>
                    <a:gdLst/>
                    <a:ahLst/>
                    <a:cxnLst/>
                    <a:rect l="l" t="t" r="r" b="b"/>
                    <a:pathLst>
                      <a:path w="356288" h="543960" extrusionOk="0">
                        <a:moveTo>
                          <a:pt x="174722" y="542312"/>
                        </a:moveTo>
                        <a:lnTo>
                          <a:pt x="343083" y="374179"/>
                        </a:lnTo>
                        <a:cubicBezTo>
                          <a:pt x="351336" y="365937"/>
                          <a:pt x="356288" y="354399"/>
                          <a:pt x="356288" y="342860"/>
                        </a:cubicBezTo>
                        <a:lnTo>
                          <a:pt x="356288" y="24725"/>
                        </a:lnTo>
                        <a:cubicBezTo>
                          <a:pt x="356288" y="11539"/>
                          <a:pt x="344734" y="0"/>
                          <a:pt x="331529" y="0"/>
                        </a:cubicBezTo>
                        <a:cubicBezTo>
                          <a:pt x="303469" y="1648"/>
                          <a:pt x="277059" y="31319"/>
                          <a:pt x="267155" y="90660"/>
                        </a:cubicBezTo>
                        <a:lnTo>
                          <a:pt x="244047" y="267035"/>
                        </a:lnTo>
                        <a:cubicBezTo>
                          <a:pt x="224240" y="265387"/>
                          <a:pt x="202782" y="270332"/>
                          <a:pt x="191228" y="281871"/>
                        </a:cubicBezTo>
                        <a:lnTo>
                          <a:pt x="131806" y="341212"/>
                        </a:lnTo>
                        <a:cubicBezTo>
                          <a:pt x="77336" y="352750"/>
                          <a:pt x="57528" y="359344"/>
                          <a:pt x="29468" y="389014"/>
                        </a:cubicBezTo>
                        <a:cubicBezTo>
                          <a:pt x="-5195" y="423630"/>
                          <a:pt x="-1893" y="473081"/>
                          <a:pt x="3058" y="543961"/>
                        </a:cubicBez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8" name="Google Shape;688;p17">
                    <a:extLst>
                      <a:ext uri="{FF2B5EF4-FFF2-40B4-BE49-F238E27FC236}">
                        <a16:creationId xmlns:a16="http://schemas.microsoft.com/office/drawing/2014/main" id="{7CBB1BB4-799E-9675-67F6-DAF359C79437}"/>
                      </a:ext>
                    </a:extLst>
                  </p:cNvPr>
                  <p:cNvSpPr/>
                  <p:nvPr/>
                </p:nvSpPr>
                <p:spPr>
                  <a:xfrm>
                    <a:off x="2810981"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89" name="Google Shape;689;p17">
                    <a:extLst>
                      <a:ext uri="{FF2B5EF4-FFF2-40B4-BE49-F238E27FC236}">
                        <a16:creationId xmlns:a16="http://schemas.microsoft.com/office/drawing/2014/main" id="{516D6F1A-AC1B-5048-CFD8-3E308F8DCAC4}"/>
                      </a:ext>
                    </a:extLst>
                  </p:cNvPr>
                  <p:cNvSpPr/>
                  <p:nvPr/>
                </p:nvSpPr>
                <p:spPr>
                  <a:xfrm>
                    <a:off x="3000801" y="3014700"/>
                    <a:ext cx="108049" cy="140111"/>
                  </a:xfrm>
                  <a:custGeom>
                    <a:avLst/>
                    <a:gdLst/>
                    <a:ahLst/>
                    <a:cxnLst/>
                    <a:rect l="l" t="t" r="r" b="b"/>
                    <a:pathLst>
                      <a:path w="108049" h="140111" extrusionOk="0">
                        <a:moveTo>
                          <a:pt x="70976" y="0"/>
                        </a:moveTo>
                        <a:cubicBezTo>
                          <a:pt x="79229" y="0"/>
                          <a:pt x="85831" y="3296"/>
                          <a:pt x="92434" y="6593"/>
                        </a:cubicBezTo>
                        <a:cubicBezTo>
                          <a:pt x="103988" y="11538"/>
                          <a:pt x="113892" y="24725"/>
                          <a:pt x="103988" y="36264"/>
                        </a:cubicBezTo>
                        <a:lnTo>
                          <a:pt x="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nvGrpSpPr>
                <p:cNvPr id="690" name="Google Shape;690;p17">
                  <a:extLst>
                    <a:ext uri="{FF2B5EF4-FFF2-40B4-BE49-F238E27FC236}">
                      <a16:creationId xmlns:a16="http://schemas.microsoft.com/office/drawing/2014/main" id="{30E7AA0F-5319-BF66-381D-DF570C0F2B84}"/>
                    </a:ext>
                  </a:extLst>
                </p:cNvPr>
                <p:cNvGrpSpPr/>
                <p:nvPr/>
              </p:nvGrpSpPr>
              <p:grpSpPr>
                <a:xfrm>
                  <a:off x="2362016" y="2746017"/>
                  <a:ext cx="369735" cy="644510"/>
                  <a:chOff x="2362016" y="2746017"/>
                  <a:chExt cx="369735" cy="644510"/>
                </a:xfrm>
              </p:grpSpPr>
              <p:sp>
                <p:nvSpPr>
                  <p:cNvPr id="691" name="Google Shape;691;p17">
                    <a:extLst>
                      <a:ext uri="{FF2B5EF4-FFF2-40B4-BE49-F238E27FC236}">
                        <a16:creationId xmlns:a16="http://schemas.microsoft.com/office/drawing/2014/main" id="{4B51A0E4-2DC7-70CD-4A9F-BF6050F0F2D7}"/>
                      </a:ext>
                    </a:extLst>
                  </p:cNvPr>
                  <p:cNvSpPr/>
                  <p:nvPr/>
                </p:nvSpPr>
                <p:spPr>
                  <a:xfrm>
                    <a:off x="2362016" y="2746017"/>
                    <a:ext cx="356288" cy="542312"/>
                  </a:xfrm>
                  <a:custGeom>
                    <a:avLst/>
                    <a:gdLst/>
                    <a:ahLst/>
                    <a:cxnLst/>
                    <a:rect l="l" t="t" r="r" b="b"/>
                    <a:pathLst>
                      <a:path w="356288" h="542312" extrusionOk="0">
                        <a:moveTo>
                          <a:pt x="353230" y="540664"/>
                        </a:moveTo>
                        <a:cubicBezTo>
                          <a:pt x="358181" y="471433"/>
                          <a:pt x="361483" y="423630"/>
                          <a:pt x="326820" y="389014"/>
                        </a:cubicBezTo>
                        <a:cubicBezTo>
                          <a:pt x="297109" y="359344"/>
                          <a:pt x="277302" y="352750"/>
                          <a:pt x="224482" y="341212"/>
                        </a:cubicBezTo>
                        <a:lnTo>
                          <a:pt x="165061" y="281870"/>
                        </a:lnTo>
                        <a:cubicBezTo>
                          <a:pt x="153506" y="270332"/>
                          <a:pt x="132048" y="265387"/>
                          <a:pt x="112241" y="267035"/>
                        </a:cubicBezTo>
                        <a:lnTo>
                          <a:pt x="89133" y="90660"/>
                        </a:lnTo>
                        <a:cubicBezTo>
                          <a:pt x="79229" y="32967"/>
                          <a:pt x="52819" y="1648"/>
                          <a:pt x="24759" y="0"/>
                        </a:cubicBezTo>
                        <a:cubicBezTo>
                          <a:pt x="11554" y="0"/>
                          <a:pt x="0" y="9890"/>
                          <a:pt x="0" y="24725"/>
                        </a:cubicBezTo>
                        <a:lnTo>
                          <a:pt x="0" y="342860"/>
                        </a:lnTo>
                        <a:cubicBezTo>
                          <a:pt x="0" y="354398"/>
                          <a:pt x="4952" y="365937"/>
                          <a:pt x="13205" y="374179"/>
                        </a:cubicBezTo>
                        <a:lnTo>
                          <a:pt x="181567" y="542313"/>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2" name="Google Shape;692;p17">
                    <a:extLst>
                      <a:ext uri="{FF2B5EF4-FFF2-40B4-BE49-F238E27FC236}">
                        <a16:creationId xmlns:a16="http://schemas.microsoft.com/office/drawing/2014/main" id="{4A6C64EB-78A8-AEAD-6E5D-320134CBB1FD}"/>
                      </a:ext>
                    </a:extLst>
                  </p:cNvPr>
                  <p:cNvSpPr/>
                  <p:nvPr/>
                </p:nvSpPr>
                <p:spPr>
                  <a:xfrm>
                    <a:off x="2497366" y="3289977"/>
                    <a:ext cx="234385" cy="100550"/>
                  </a:xfrm>
                  <a:custGeom>
                    <a:avLst/>
                    <a:gdLst/>
                    <a:ahLst/>
                    <a:cxnLst/>
                    <a:rect l="l" t="t" r="r" b="b"/>
                    <a:pathLst>
                      <a:path w="234385" h="100550" extrusionOk="0">
                        <a:moveTo>
                          <a:pt x="0" y="0"/>
                        </a:moveTo>
                        <a:lnTo>
                          <a:pt x="234386" y="0"/>
                        </a:lnTo>
                        <a:lnTo>
                          <a:pt x="234386" y="100550"/>
                        </a:lnTo>
                        <a:lnTo>
                          <a:pt x="0" y="100550"/>
                        </a:lnTo>
                        <a:close/>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sp>
                <p:nvSpPr>
                  <p:cNvPr id="693" name="Google Shape;693;p17">
                    <a:extLst>
                      <a:ext uri="{FF2B5EF4-FFF2-40B4-BE49-F238E27FC236}">
                        <a16:creationId xmlns:a16="http://schemas.microsoft.com/office/drawing/2014/main" id="{2703639D-C7F6-1F88-CDD9-409D5F75FE11}"/>
                      </a:ext>
                    </a:extLst>
                  </p:cNvPr>
                  <p:cNvSpPr/>
                  <p:nvPr/>
                </p:nvSpPr>
                <p:spPr>
                  <a:xfrm>
                    <a:off x="2435533" y="3014700"/>
                    <a:ext cx="108050" cy="140111"/>
                  </a:xfrm>
                  <a:custGeom>
                    <a:avLst/>
                    <a:gdLst/>
                    <a:ahLst/>
                    <a:cxnLst/>
                    <a:rect l="l" t="t" r="r" b="b"/>
                    <a:pathLst>
                      <a:path w="108050" h="140111" extrusionOk="0">
                        <a:moveTo>
                          <a:pt x="37074" y="0"/>
                        </a:moveTo>
                        <a:cubicBezTo>
                          <a:pt x="28821" y="0"/>
                          <a:pt x="22218" y="3296"/>
                          <a:pt x="15616" y="6593"/>
                        </a:cubicBezTo>
                        <a:cubicBezTo>
                          <a:pt x="4062" y="11538"/>
                          <a:pt x="-5842" y="24725"/>
                          <a:pt x="4062" y="36264"/>
                        </a:cubicBezTo>
                        <a:lnTo>
                          <a:pt x="108050" y="140111"/>
                        </a:lnTo>
                      </a:path>
                    </a:pathLst>
                  </a:custGeom>
                  <a:noFill/>
                  <a:ln w="16500" cap="rnd" cmpd="sng">
                    <a:solidFill>
                      <a:schemeClr val="lt1"/>
                    </a:solidFill>
                    <a:prstDash val="solid"/>
                    <a:round/>
                    <a:headEnd type="none" w="sm" len="sm"/>
                    <a:tailEnd type="none" w="sm" len="sm"/>
                  </a:ln>
                </p:spPr>
                <p:txBody>
                  <a:bodyPr spcFirstLastPara="1" wrap="square" lIns="121901" tIns="60933" rIns="121901" bIns="60933" anchor="ctr" anchorCtr="0">
                    <a:noAutofit/>
                  </a:bodyPr>
                  <a:lstStyle/>
                  <a:p>
                    <a:endParaRPr lang="en-GB" sz="1868" dirty="0"/>
                  </a:p>
                </p:txBody>
              </p:sp>
            </p:grpSp>
          </p:grpSp>
        </p:grpSp>
      </p:grpSp>
      <p:sp>
        <p:nvSpPr>
          <p:cNvPr id="2" name="Google Shape;899;p81">
            <a:extLst>
              <a:ext uri="{FF2B5EF4-FFF2-40B4-BE49-F238E27FC236}">
                <a16:creationId xmlns:a16="http://schemas.microsoft.com/office/drawing/2014/main" id="{9368473E-D9C6-0EC6-7932-591AB3C0E584}"/>
              </a:ext>
            </a:extLst>
          </p:cNvPr>
          <p:cNvSpPr txBox="1"/>
          <p:nvPr/>
        </p:nvSpPr>
        <p:spPr>
          <a:xfrm>
            <a:off x="70929" y="6216953"/>
            <a:ext cx="1754227" cy="1290892"/>
          </a:xfrm>
          <a:prstGeom prst="rect">
            <a:avLst/>
          </a:prstGeom>
          <a:noFill/>
          <a:ln>
            <a:noFill/>
          </a:ln>
        </p:spPr>
        <p:txBody>
          <a:bodyPr spcFirstLastPara="1" wrap="square" lIns="121901" tIns="60933" rIns="121901" bIns="60933" anchor="t" anchorCtr="0">
            <a:normAutofit/>
          </a:bodyPr>
          <a:lstStyle/>
          <a:p>
            <a:pPr>
              <a:lnSpc>
                <a:spcPct val="72399"/>
              </a:lnSpc>
            </a:pPr>
            <a:r>
              <a:rPr lang="it" sz="4000" b="1" dirty="0">
                <a:solidFill>
                  <a:srgbClr val="FF9934"/>
                </a:solidFill>
                <a:latin typeface="Calibri"/>
                <a:ea typeface="Calibri"/>
                <a:cs typeface="Calibri"/>
                <a:sym typeface="Calibri"/>
              </a:rPr>
              <a:t>E.18</a:t>
            </a:r>
            <a:endParaRPr sz="4000" dirty="0">
              <a:solidFill>
                <a:srgbClr val="FF9934"/>
              </a:solidFill>
            </a:endParaRPr>
          </a:p>
        </p:txBody>
      </p:sp>
    </p:spTree>
    <p:extLst>
      <p:ext uri="{BB962C8B-B14F-4D97-AF65-F5344CB8AC3E}">
        <p14:creationId xmlns:p14="http://schemas.microsoft.com/office/powerpoint/2010/main" val="1233368438"/>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19</TotalTime>
  <Words>1110</Words>
  <Application>Microsoft Macintosh PowerPoint</Application>
  <PresentationFormat>Bredbild</PresentationFormat>
  <Paragraphs>87</Paragraphs>
  <Slides>10</Slides>
  <Notes>10</Notes>
  <HiddenSlides>0</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10</vt:i4>
      </vt:variant>
    </vt:vector>
  </HeadingPairs>
  <TitlesOfParts>
    <vt:vector size="17" baseType="lpstr">
      <vt:lpstr>Aptos</vt:lpstr>
      <vt:lpstr>Aptos Display</vt:lpstr>
      <vt:lpstr>Arial</vt:lpstr>
      <vt:lpstr>Calibri</vt:lpstr>
      <vt:lpstr>Montserrat Light</vt:lpstr>
      <vt:lpstr>Wingdings</vt:lpstr>
      <vt:lpstr>Office-tema</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Moa Nilsson</dc:creator>
  <cp:lastModifiedBy>Moa Nilsson</cp:lastModifiedBy>
  <cp:revision>4</cp:revision>
  <dcterms:created xsi:type="dcterms:W3CDTF">2025-02-03T22:38:38Z</dcterms:created>
  <dcterms:modified xsi:type="dcterms:W3CDTF">2025-04-17T07:20:01Z</dcterms:modified>
</cp:coreProperties>
</file>