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3"/>
  </p:notesMasterIdLst>
  <p:handoutMasterIdLst>
    <p:handoutMasterId r:id="rId44"/>
  </p:handoutMasterIdLst>
  <p:sldIdLst>
    <p:sldId id="256" r:id="rId5"/>
    <p:sldId id="269" r:id="rId6"/>
    <p:sldId id="272" r:id="rId7"/>
    <p:sldId id="287" r:id="rId8"/>
    <p:sldId id="271" r:id="rId9"/>
    <p:sldId id="280" r:id="rId10"/>
    <p:sldId id="298" r:id="rId11"/>
    <p:sldId id="306" r:id="rId12"/>
    <p:sldId id="307" r:id="rId13"/>
    <p:sldId id="309" r:id="rId14"/>
    <p:sldId id="311" r:id="rId15"/>
    <p:sldId id="314" r:id="rId16"/>
    <p:sldId id="315" r:id="rId17"/>
    <p:sldId id="316" r:id="rId18"/>
    <p:sldId id="317" r:id="rId19"/>
    <p:sldId id="318" r:id="rId20"/>
    <p:sldId id="327" r:id="rId21"/>
    <p:sldId id="326" r:id="rId22"/>
    <p:sldId id="328" r:id="rId23"/>
    <p:sldId id="329" r:id="rId24"/>
    <p:sldId id="350" r:id="rId25"/>
    <p:sldId id="331" r:id="rId26"/>
    <p:sldId id="336" r:id="rId27"/>
    <p:sldId id="337" r:id="rId28"/>
    <p:sldId id="338" r:id="rId29"/>
    <p:sldId id="339" r:id="rId30"/>
    <p:sldId id="340" r:id="rId31"/>
    <p:sldId id="341" r:id="rId32"/>
    <p:sldId id="342" r:id="rId33"/>
    <p:sldId id="344" r:id="rId34"/>
    <p:sldId id="345" r:id="rId35"/>
    <p:sldId id="343" r:id="rId36"/>
    <p:sldId id="348" r:id="rId37"/>
    <p:sldId id="351" r:id="rId38"/>
    <p:sldId id="349" r:id="rId39"/>
    <p:sldId id="346" r:id="rId40"/>
    <p:sldId id="276" r:id="rId41"/>
    <p:sldId id="279" r:id="rId42"/>
  </p:sldIdLst>
  <p:sldSz cx="7559675" cy="10691813"/>
  <p:notesSz cx="6858000" cy="9144000"/>
  <p:defaultTextStyle>
    <a:defPPr>
      <a:defRPr lang="en-US"/>
    </a:defPPr>
    <a:lvl1pPr marL="0" algn="l" defTabSz="325892" rtl="0" eaLnBrk="1" latinLnBrk="0" hangingPunct="1">
      <a:defRPr sz="1283" kern="1200">
        <a:solidFill>
          <a:schemeClr val="tx1"/>
        </a:solidFill>
        <a:latin typeface="+mn-lt"/>
        <a:ea typeface="+mn-ea"/>
        <a:cs typeface="+mn-cs"/>
      </a:defRPr>
    </a:lvl1pPr>
    <a:lvl2pPr marL="325892" algn="l" defTabSz="325892" rtl="0" eaLnBrk="1" latinLnBrk="0" hangingPunct="1">
      <a:defRPr sz="1283" kern="1200">
        <a:solidFill>
          <a:schemeClr val="tx1"/>
        </a:solidFill>
        <a:latin typeface="+mn-lt"/>
        <a:ea typeface="+mn-ea"/>
        <a:cs typeface="+mn-cs"/>
      </a:defRPr>
    </a:lvl2pPr>
    <a:lvl3pPr marL="651784" algn="l" defTabSz="325892" rtl="0" eaLnBrk="1" latinLnBrk="0" hangingPunct="1">
      <a:defRPr sz="1283" kern="1200">
        <a:solidFill>
          <a:schemeClr val="tx1"/>
        </a:solidFill>
        <a:latin typeface="+mn-lt"/>
        <a:ea typeface="+mn-ea"/>
        <a:cs typeface="+mn-cs"/>
      </a:defRPr>
    </a:lvl3pPr>
    <a:lvl4pPr marL="977676" algn="l" defTabSz="325892" rtl="0" eaLnBrk="1" latinLnBrk="0" hangingPunct="1">
      <a:defRPr sz="1283" kern="1200">
        <a:solidFill>
          <a:schemeClr val="tx1"/>
        </a:solidFill>
        <a:latin typeface="+mn-lt"/>
        <a:ea typeface="+mn-ea"/>
        <a:cs typeface="+mn-cs"/>
      </a:defRPr>
    </a:lvl4pPr>
    <a:lvl5pPr marL="1303569" algn="l" defTabSz="325892" rtl="0" eaLnBrk="1" latinLnBrk="0" hangingPunct="1">
      <a:defRPr sz="1283" kern="1200">
        <a:solidFill>
          <a:schemeClr val="tx1"/>
        </a:solidFill>
        <a:latin typeface="+mn-lt"/>
        <a:ea typeface="+mn-ea"/>
        <a:cs typeface="+mn-cs"/>
      </a:defRPr>
    </a:lvl5pPr>
    <a:lvl6pPr marL="1629461" algn="l" defTabSz="325892" rtl="0" eaLnBrk="1" latinLnBrk="0" hangingPunct="1">
      <a:defRPr sz="1283" kern="1200">
        <a:solidFill>
          <a:schemeClr val="tx1"/>
        </a:solidFill>
        <a:latin typeface="+mn-lt"/>
        <a:ea typeface="+mn-ea"/>
        <a:cs typeface="+mn-cs"/>
      </a:defRPr>
    </a:lvl6pPr>
    <a:lvl7pPr marL="1955353" algn="l" defTabSz="325892" rtl="0" eaLnBrk="1" latinLnBrk="0" hangingPunct="1">
      <a:defRPr sz="1283" kern="1200">
        <a:solidFill>
          <a:schemeClr val="tx1"/>
        </a:solidFill>
        <a:latin typeface="+mn-lt"/>
        <a:ea typeface="+mn-ea"/>
        <a:cs typeface="+mn-cs"/>
      </a:defRPr>
    </a:lvl7pPr>
    <a:lvl8pPr marL="2281245" algn="l" defTabSz="325892" rtl="0" eaLnBrk="1" latinLnBrk="0" hangingPunct="1">
      <a:defRPr sz="1283" kern="1200">
        <a:solidFill>
          <a:schemeClr val="tx1"/>
        </a:solidFill>
        <a:latin typeface="+mn-lt"/>
        <a:ea typeface="+mn-ea"/>
        <a:cs typeface="+mn-cs"/>
      </a:defRPr>
    </a:lvl8pPr>
    <a:lvl9pPr marL="2607137" algn="l" defTabSz="325892" rtl="0" eaLnBrk="1" latinLnBrk="0" hangingPunct="1">
      <a:defRPr sz="1283" kern="1200">
        <a:solidFill>
          <a:schemeClr val="tx1"/>
        </a:solidFill>
        <a:latin typeface="+mn-lt"/>
        <a:ea typeface="+mn-ea"/>
        <a:cs typeface="+mn-cs"/>
      </a:defRPr>
    </a:lvl9pPr>
  </p:defaultTextStyle>
  <p:extLst>
    <p:ext uri="{EFAFB233-063F-42B5-8137-9DF3F51BA10A}">
      <p15:sldGuideLst xmlns:p15="http://schemas.microsoft.com/office/powerpoint/2012/main">
        <p15:guide id="1" pos="453" userDrawn="1">
          <p15:clr>
            <a:srgbClr val="A4A3A4"/>
          </p15:clr>
        </p15:guide>
        <p15:guide id="2" orient="horz" pos="334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6E71"/>
    <a:srgbClr val="82ADAD"/>
    <a:srgbClr val="69ADAD"/>
    <a:srgbClr val="97C879"/>
    <a:srgbClr val="8AC03B"/>
    <a:srgbClr val="44BAA9"/>
    <a:srgbClr val="ECECEC"/>
    <a:srgbClr val="F16924"/>
    <a:srgbClr val="B41F7A"/>
    <a:srgbClr val="4B4B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76" autoAdjust="0"/>
    <p:restoredTop sz="94638"/>
  </p:normalViewPr>
  <p:slideViewPr>
    <p:cSldViewPr snapToGrid="0" snapToObjects="1">
      <p:cViewPr varScale="1">
        <p:scale>
          <a:sx n="81" d="100"/>
          <a:sy n="81" d="100"/>
        </p:scale>
        <p:origin x="3792" y="208"/>
      </p:cViewPr>
      <p:guideLst>
        <p:guide pos="453"/>
        <p:guide orient="horz" pos="3345"/>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75" d="100"/>
          <a:sy n="75" d="100"/>
        </p:scale>
        <p:origin x="2936"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77E7518-D7D3-A342-B9A1-57B91EA8AD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29238D92-CE55-1642-B171-5E9305F007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F378577-8B88-EE4C-8516-6703E5E700B5}" type="datetimeFigureOut">
              <a:rPr lang="en-US" smtClean="0"/>
              <a:t>3/27/25</a:t>
            </a:fld>
            <a:endParaRPr lang="en-US" dirty="0"/>
          </a:p>
        </p:txBody>
      </p:sp>
      <p:sp>
        <p:nvSpPr>
          <p:cNvPr id="4" name="Footer Placeholder 3">
            <a:extLst>
              <a:ext uri="{FF2B5EF4-FFF2-40B4-BE49-F238E27FC236}">
                <a16:creationId xmlns:a16="http://schemas.microsoft.com/office/drawing/2014/main" id="{294DC253-90BB-9447-B456-77404052F1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E73BA3A-C6D1-EB41-8906-A8CC76B3C0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D09957D-E1A3-9D46-BB8D-8C509470EB58}" type="slidenum">
              <a:rPr lang="en-US" smtClean="0"/>
              <a:t>‹#›</a:t>
            </a:fld>
            <a:endParaRPr lang="en-US" dirty="0"/>
          </a:p>
        </p:txBody>
      </p:sp>
    </p:spTree>
    <p:extLst>
      <p:ext uri="{BB962C8B-B14F-4D97-AF65-F5344CB8AC3E}">
        <p14:creationId xmlns:p14="http://schemas.microsoft.com/office/powerpoint/2010/main" val="15289264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E1DF58-7EE3-C448-983E-EBFA8BC3FAB5}" type="datetimeFigureOut">
              <a:rPr lang="en-US" smtClean="0"/>
              <a:t>3/27/25</a:t>
            </a:fld>
            <a:endParaRPr lang="en-US" dirty="0"/>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5372A-F483-BF4C-A311-87AB670BD6E8}" type="slidenum">
              <a:rPr lang="en-US" smtClean="0"/>
              <a:t>‹#›</a:t>
            </a:fld>
            <a:endParaRPr lang="en-US" dirty="0"/>
          </a:p>
        </p:txBody>
      </p:sp>
    </p:spTree>
    <p:extLst>
      <p:ext uri="{BB962C8B-B14F-4D97-AF65-F5344CB8AC3E}">
        <p14:creationId xmlns:p14="http://schemas.microsoft.com/office/powerpoint/2010/main" val="1810596504"/>
      </p:ext>
    </p:extLst>
  </p:cSld>
  <p:clrMap bg1="lt1" tx1="dk1" bg2="lt2" tx2="dk2" accent1="accent1" accent2="accent2" accent3="accent3" accent4="accent4" accent5="accent5" accent6="accent6" hlink="hlink" folHlink="folHlink"/>
  <p:notesStyle>
    <a:lvl1pPr marL="0" algn="l" defTabSz="875998" rtl="0" eaLnBrk="1" latinLnBrk="0" hangingPunct="1">
      <a:defRPr sz="1150" kern="1200">
        <a:solidFill>
          <a:schemeClr val="tx1"/>
        </a:solidFill>
        <a:latin typeface="+mn-lt"/>
        <a:ea typeface="+mn-ea"/>
        <a:cs typeface="+mn-cs"/>
      </a:defRPr>
    </a:lvl1pPr>
    <a:lvl2pPr marL="437999" algn="l" defTabSz="875998" rtl="0" eaLnBrk="1" latinLnBrk="0" hangingPunct="1">
      <a:defRPr sz="1150" kern="1200">
        <a:solidFill>
          <a:schemeClr val="tx1"/>
        </a:solidFill>
        <a:latin typeface="+mn-lt"/>
        <a:ea typeface="+mn-ea"/>
        <a:cs typeface="+mn-cs"/>
      </a:defRPr>
    </a:lvl2pPr>
    <a:lvl3pPr marL="875998" algn="l" defTabSz="875998" rtl="0" eaLnBrk="1" latinLnBrk="0" hangingPunct="1">
      <a:defRPr sz="1150" kern="1200">
        <a:solidFill>
          <a:schemeClr val="tx1"/>
        </a:solidFill>
        <a:latin typeface="+mn-lt"/>
        <a:ea typeface="+mn-ea"/>
        <a:cs typeface="+mn-cs"/>
      </a:defRPr>
    </a:lvl3pPr>
    <a:lvl4pPr marL="1313997" algn="l" defTabSz="875998" rtl="0" eaLnBrk="1" latinLnBrk="0" hangingPunct="1">
      <a:defRPr sz="1150" kern="1200">
        <a:solidFill>
          <a:schemeClr val="tx1"/>
        </a:solidFill>
        <a:latin typeface="+mn-lt"/>
        <a:ea typeface="+mn-ea"/>
        <a:cs typeface="+mn-cs"/>
      </a:defRPr>
    </a:lvl4pPr>
    <a:lvl5pPr marL="1751996" algn="l" defTabSz="875998" rtl="0" eaLnBrk="1" latinLnBrk="0" hangingPunct="1">
      <a:defRPr sz="1150" kern="1200">
        <a:solidFill>
          <a:schemeClr val="tx1"/>
        </a:solidFill>
        <a:latin typeface="+mn-lt"/>
        <a:ea typeface="+mn-ea"/>
        <a:cs typeface="+mn-cs"/>
      </a:defRPr>
    </a:lvl5pPr>
    <a:lvl6pPr marL="2189995" algn="l" defTabSz="875998" rtl="0" eaLnBrk="1" latinLnBrk="0" hangingPunct="1">
      <a:defRPr sz="1150" kern="1200">
        <a:solidFill>
          <a:schemeClr val="tx1"/>
        </a:solidFill>
        <a:latin typeface="+mn-lt"/>
        <a:ea typeface="+mn-ea"/>
        <a:cs typeface="+mn-cs"/>
      </a:defRPr>
    </a:lvl6pPr>
    <a:lvl7pPr marL="2627995" algn="l" defTabSz="875998" rtl="0" eaLnBrk="1" latinLnBrk="0" hangingPunct="1">
      <a:defRPr sz="1150" kern="1200">
        <a:solidFill>
          <a:schemeClr val="tx1"/>
        </a:solidFill>
        <a:latin typeface="+mn-lt"/>
        <a:ea typeface="+mn-ea"/>
        <a:cs typeface="+mn-cs"/>
      </a:defRPr>
    </a:lvl7pPr>
    <a:lvl8pPr marL="3065994" algn="l" defTabSz="875998" rtl="0" eaLnBrk="1" latinLnBrk="0" hangingPunct="1">
      <a:defRPr sz="1150" kern="1200">
        <a:solidFill>
          <a:schemeClr val="tx1"/>
        </a:solidFill>
        <a:latin typeface="+mn-lt"/>
        <a:ea typeface="+mn-ea"/>
        <a:cs typeface="+mn-cs"/>
      </a:defRPr>
    </a:lvl8pPr>
    <a:lvl9pPr marL="3503992" algn="l" defTabSz="875998" rtl="0" eaLnBrk="1" latinLnBrk="0" hangingPunct="1">
      <a:defRPr sz="11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idx="2"/>
          </p:nvPr>
        </p:nvSpPr>
        <p:spPr/>
      </p:sp>
      <p:sp>
        <p:nvSpPr>
          <p:cNvPr id="3" name="Notes Placeholder 2"/>
          <p:cNvSpPr>
            <a:spLocks noGrp="1"/>
          </p:cNvSpPr>
          <p:nvPr>
            <p:ph type="body" sz="quarter" idx="3"/>
          </p:nvPr>
        </p:nvSpPr>
        <p:spPr/>
        <p:txBody>
          <a:bodyPr/>
          <a:lstStyle/>
          <a:p>
            <a:endParaRPr/>
          </a:p>
        </p:txBody>
      </p:sp>
      <p:sp>
        <p:nvSpPr>
          <p:cNvPr id="4" name="Slide Number Placeholder 3"/>
          <p:cNvSpPr>
            <a:spLocks noGrp="1"/>
          </p:cNvSpPr>
          <p:nvPr>
            <p:ph type="sldNum" sz="quarter" idx="5"/>
          </p:nvPr>
        </p:nvSpPr>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struc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D4166B6-C662-4A42-8C2C-77E7E833BD32}"/>
              </a:ext>
            </a:extLst>
          </p:cNvPr>
          <p:cNvSpPr/>
          <p:nvPr userDrawn="1"/>
        </p:nvSpPr>
        <p:spPr>
          <a:xfrm>
            <a:off x="0" y="0"/>
            <a:ext cx="7559675" cy="1069181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 name="Rectangle 3">
            <a:extLst>
              <a:ext uri="{FF2B5EF4-FFF2-40B4-BE49-F238E27FC236}">
                <a16:creationId xmlns:a16="http://schemas.microsoft.com/office/drawing/2014/main" id="{AC4A7F4B-529F-CB4E-8A64-1E6B07F4C3C0}"/>
              </a:ext>
            </a:extLst>
          </p:cNvPr>
          <p:cNvSpPr/>
          <p:nvPr userDrawn="1"/>
        </p:nvSpPr>
        <p:spPr>
          <a:xfrm>
            <a:off x="-15240" y="9662696"/>
            <a:ext cx="7559675" cy="646331"/>
          </a:xfrm>
          <a:prstGeom prst="rect">
            <a:avLst/>
          </a:prstGeom>
        </p:spPr>
        <p:txBody>
          <a:bodyPr wrap="square">
            <a:spAutoFit/>
          </a:bodyPr>
          <a:lstStyle/>
          <a:p>
            <a:pPr algn="ct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r>
              <a:rPr lang="en-I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PLEASE DELETE THIS INSTRUCTION SLIDE BEFORE PRESENTING FINAL PRESENTATION </a:t>
            </a:r>
            <a:r>
              <a:rPr lang="en-IE"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rPr>
              <a:t>*** </a:t>
            </a:r>
            <a:endParaRPr lang="en-US" sz="1800"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6" name="Rectangle 5">
            <a:extLst>
              <a:ext uri="{FF2B5EF4-FFF2-40B4-BE49-F238E27FC236}">
                <a16:creationId xmlns:a16="http://schemas.microsoft.com/office/drawing/2014/main" id="{C0FBEC42-033F-0740-A931-95187501D99D}"/>
              </a:ext>
            </a:extLst>
          </p:cNvPr>
          <p:cNvSpPr/>
          <p:nvPr userDrawn="1"/>
        </p:nvSpPr>
        <p:spPr>
          <a:xfrm>
            <a:off x="586900" y="491138"/>
            <a:ext cx="6408259" cy="923330"/>
          </a:xfrm>
          <a:prstGeom prst="rect">
            <a:avLst/>
          </a:prstGeom>
        </p:spPr>
        <p:txBody>
          <a:bodyPr wrap="square">
            <a:spAutoFit/>
          </a:bodyPr>
          <a:lstStyle/>
          <a:p>
            <a:pPr marL="0" lvl="0" indent="0" algn="ctr" rtl="0">
              <a:spcBef>
                <a:spcPts val="0"/>
              </a:spcBef>
              <a:spcAft>
                <a:spcPts val="0"/>
              </a:spcAft>
              <a:buClr>
                <a:schemeClr val="dk1"/>
              </a:buClr>
              <a:buSzPts val="1100"/>
              <a:buFont typeface="Arial"/>
              <a:buNone/>
            </a:pPr>
            <a:r>
              <a:rPr lang="en-IE" sz="1800" b="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Icons</a:t>
            </a:r>
            <a:r>
              <a:rPr lang="en-IE" sz="1800" b="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which can be used within this template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without losing quality.</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r>
              <a:rPr lang="en-IE" sz="1800" i="1"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Change line colour, width and style.</a:t>
            </a:r>
            <a:r>
              <a:rPr lang="en-IE" sz="1800" i="1" baseline="0" dirty="0">
                <a:solidFill>
                  <a:schemeClr val="bg1"/>
                </a:solidFill>
                <a:latin typeface="Verdana" panose="020B0604030504040204" pitchFamily="34" charset="0"/>
                <a:ea typeface="Verdana" panose="020B0604030504040204" pitchFamily="34" charset="0"/>
                <a:cs typeface="Verdana" panose="020B060403050404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1800" i="1" baseline="0" dirty="0">
              <a:solidFill>
                <a:schemeClr val="bg1"/>
              </a:solidFill>
              <a:latin typeface="Calibri" panose="020F0502020204030204" pitchFamily="34" charset="0"/>
              <a:ea typeface="Quattrocento Sans"/>
              <a:cs typeface="Calibri" panose="020F0502020204030204" pitchFamily="34" charset="0"/>
              <a:sym typeface="Quattrocento Sans"/>
            </a:endParaRPr>
          </a:p>
        </p:txBody>
      </p:sp>
      <p:cxnSp>
        <p:nvCxnSpPr>
          <p:cNvPr id="8" name="Straight Connector 7">
            <a:extLst>
              <a:ext uri="{FF2B5EF4-FFF2-40B4-BE49-F238E27FC236}">
                <a16:creationId xmlns:a16="http://schemas.microsoft.com/office/drawing/2014/main" id="{5997CD4E-175B-2B4D-9C23-EBEBBCF22DEF}"/>
              </a:ext>
            </a:extLst>
          </p:cNvPr>
          <p:cNvCxnSpPr/>
          <p:nvPr userDrawn="1"/>
        </p:nvCxnSpPr>
        <p:spPr>
          <a:xfrm>
            <a:off x="0" y="158496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F6FCBD-F024-5749-AB7D-AEA4F5BFCA76}"/>
              </a:ext>
            </a:extLst>
          </p:cNvPr>
          <p:cNvCxnSpPr/>
          <p:nvPr userDrawn="1"/>
        </p:nvCxnSpPr>
        <p:spPr>
          <a:xfrm>
            <a:off x="-15240" y="9113520"/>
            <a:ext cx="75596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769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stimonial/Quote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B9A2529-9230-E0BE-DF95-AA0CDE4C1C8D}"/>
              </a:ext>
            </a:extLst>
          </p:cNvPr>
          <p:cNvSpPr/>
          <p:nvPr userDrawn="1"/>
        </p:nvSpPr>
        <p:spPr>
          <a:xfrm>
            <a:off x="0" y="2690806"/>
            <a:ext cx="7559675" cy="2752450"/>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 name="Text Placeholder 32">
            <a:extLst>
              <a:ext uri="{FF2B5EF4-FFF2-40B4-BE49-F238E27FC236}">
                <a16:creationId xmlns:a16="http://schemas.microsoft.com/office/drawing/2014/main" id="{33CEACF8-F97D-7607-C7A5-555CD8ED9265}"/>
              </a:ext>
            </a:extLst>
          </p:cNvPr>
          <p:cNvSpPr>
            <a:spLocks noGrp="1"/>
          </p:cNvSpPr>
          <p:nvPr>
            <p:ph type="body" sz="quarter" idx="53" hasCustomPrompt="1"/>
          </p:nvPr>
        </p:nvSpPr>
        <p:spPr>
          <a:xfrm>
            <a:off x="769518" y="807607"/>
            <a:ext cx="5956470"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WHO WE WORK WITH</a:t>
            </a:r>
            <a:endParaRPr lang="en-US" dirty="0"/>
          </a:p>
        </p:txBody>
      </p:sp>
      <p:cxnSp>
        <p:nvCxnSpPr>
          <p:cNvPr id="4" name="Straight Connector 3">
            <a:extLst>
              <a:ext uri="{FF2B5EF4-FFF2-40B4-BE49-F238E27FC236}">
                <a16:creationId xmlns:a16="http://schemas.microsoft.com/office/drawing/2014/main" id="{052CCF78-618E-040E-1F69-6A0F867F7DD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1AC12795-9EB0-339C-0697-5B7C9CD905B7}"/>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1BA7EADC-9669-54D8-8E65-E7FE9248174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9" name="Text Placeholder 23">
            <a:extLst>
              <a:ext uri="{FF2B5EF4-FFF2-40B4-BE49-F238E27FC236}">
                <a16:creationId xmlns:a16="http://schemas.microsoft.com/office/drawing/2014/main" id="{BBA367EB-F5E7-1A41-2B0E-6267EEE1A6F1}"/>
              </a:ext>
            </a:extLst>
          </p:cNvPr>
          <p:cNvSpPr>
            <a:spLocks noGrp="1"/>
          </p:cNvSpPr>
          <p:nvPr>
            <p:ph type="body" sz="quarter" idx="54" hasCustomPrompt="1"/>
          </p:nvPr>
        </p:nvSpPr>
        <p:spPr>
          <a:xfrm>
            <a:off x="3128102" y="4078366"/>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0" name="Text Placeholder 23">
            <a:extLst>
              <a:ext uri="{FF2B5EF4-FFF2-40B4-BE49-F238E27FC236}">
                <a16:creationId xmlns:a16="http://schemas.microsoft.com/office/drawing/2014/main" id="{7D399B02-4ED0-141C-4F3C-4CA0F341A266}"/>
              </a:ext>
            </a:extLst>
          </p:cNvPr>
          <p:cNvSpPr>
            <a:spLocks noGrp="1"/>
          </p:cNvSpPr>
          <p:nvPr>
            <p:ph type="body" sz="quarter" idx="55" hasCustomPrompt="1"/>
          </p:nvPr>
        </p:nvSpPr>
        <p:spPr>
          <a:xfrm>
            <a:off x="615910" y="2948645"/>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1" name="Text Placeholder 23">
            <a:extLst>
              <a:ext uri="{FF2B5EF4-FFF2-40B4-BE49-F238E27FC236}">
                <a16:creationId xmlns:a16="http://schemas.microsoft.com/office/drawing/2014/main" id="{6A303F6D-53BA-D1CD-1F32-D2312EEB55C4}"/>
              </a:ext>
            </a:extLst>
          </p:cNvPr>
          <p:cNvSpPr>
            <a:spLocks noGrp="1"/>
          </p:cNvSpPr>
          <p:nvPr>
            <p:ph type="body" sz="quarter" idx="42" hasCustomPrompt="1"/>
          </p:nvPr>
        </p:nvSpPr>
        <p:spPr>
          <a:xfrm>
            <a:off x="615910" y="2956923"/>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grpSp>
        <p:nvGrpSpPr>
          <p:cNvPr id="12" name="Graphic 18">
            <a:extLst>
              <a:ext uri="{FF2B5EF4-FFF2-40B4-BE49-F238E27FC236}">
                <a16:creationId xmlns:a16="http://schemas.microsoft.com/office/drawing/2014/main" id="{88F83BCA-BC64-9D46-0B25-AC55C1C57841}"/>
              </a:ext>
            </a:extLst>
          </p:cNvPr>
          <p:cNvGrpSpPr/>
          <p:nvPr userDrawn="1"/>
        </p:nvGrpSpPr>
        <p:grpSpPr>
          <a:xfrm>
            <a:off x="5203685" y="1933342"/>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B882E7BA-F9D6-E28E-CA6C-B220D00A90E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C8111CD3-9C06-CFB5-AD7F-008A60181BFF}"/>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38" name="Text Placeholder 32">
            <a:extLst>
              <a:ext uri="{FF2B5EF4-FFF2-40B4-BE49-F238E27FC236}">
                <a16:creationId xmlns:a16="http://schemas.microsoft.com/office/drawing/2014/main" id="{2284C67D-272D-114D-A934-C13CCF08FF71}"/>
              </a:ext>
            </a:extLst>
          </p:cNvPr>
          <p:cNvSpPr>
            <a:spLocks noGrp="1"/>
          </p:cNvSpPr>
          <p:nvPr>
            <p:ph type="body" sz="quarter" idx="52" hasCustomPrompt="1"/>
          </p:nvPr>
        </p:nvSpPr>
        <p:spPr>
          <a:xfrm>
            <a:off x="615910" y="5006693"/>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6" name="Rectangle 15">
            <a:extLst>
              <a:ext uri="{FF2B5EF4-FFF2-40B4-BE49-F238E27FC236}">
                <a16:creationId xmlns:a16="http://schemas.microsoft.com/office/drawing/2014/main" id="{E8CC0821-3F16-AB61-984C-B8833CA63EFC}"/>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 Placeholder 32">
            <a:extLst>
              <a:ext uri="{FF2B5EF4-FFF2-40B4-BE49-F238E27FC236}">
                <a16:creationId xmlns:a16="http://schemas.microsoft.com/office/drawing/2014/main" id="{3B3F7589-155E-C7CC-6350-BA6D2DDD7E26}"/>
              </a:ext>
            </a:extLst>
          </p:cNvPr>
          <p:cNvSpPr>
            <a:spLocks noGrp="1"/>
          </p:cNvSpPr>
          <p:nvPr>
            <p:ph type="body" sz="quarter" idx="56" hasCustomPrompt="1"/>
          </p:nvPr>
        </p:nvSpPr>
        <p:spPr>
          <a:xfrm>
            <a:off x="3913430" y="5729275"/>
            <a:ext cx="3290511" cy="44768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what they say about us</a:t>
            </a:r>
          </a:p>
          <a:p>
            <a:pPr lvl="0"/>
            <a:endParaRPr lang="en-US" dirty="0"/>
          </a:p>
        </p:txBody>
      </p:sp>
      <p:sp>
        <p:nvSpPr>
          <p:cNvPr id="19" name="Text Placeholder 32">
            <a:extLst>
              <a:ext uri="{FF2B5EF4-FFF2-40B4-BE49-F238E27FC236}">
                <a16:creationId xmlns:a16="http://schemas.microsoft.com/office/drawing/2014/main" id="{E02EEF26-B0BB-D38A-9BB1-D3115C5A4A0C}"/>
              </a:ext>
            </a:extLst>
          </p:cNvPr>
          <p:cNvSpPr>
            <a:spLocks noGrp="1"/>
          </p:cNvSpPr>
          <p:nvPr>
            <p:ph type="body" sz="quarter" idx="58" hasCustomPrompt="1"/>
          </p:nvPr>
        </p:nvSpPr>
        <p:spPr>
          <a:xfrm>
            <a:off x="3913430" y="6307299"/>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cxnSp>
        <p:nvCxnSpPr>
          <p:cNvPr id="31" name="Straight Connector 30">
            <a:extLst>
              <a:ext uri="{FF2B5EF4-FFF2-40B4-BE49-F238E27FC236}">
                <a16:creationId xmlns:a16="http://schemas.microsoft.com/office/drawing/2014/main" id="{20170CC9-DFAE-5FBE-134E-BAC8BA40B1A8}"/>
              </a:ext>
            </a:extLst>
          </p:cNvPr>
          <p:cNvCxnSpPr>
            <a:cxnSpLocks/>
          </p:cNvCxnSpPr>
          <p:nvPr userDrawn="1"/>
        </p:nvCxnSpPr>
        <p:spPr>
          <a:xfrm>
            <a:off x="3951983" y="7966228"/>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9" name="Text Placeholder 32">
            <a:extLst>
              <a:ext uri="{FF2B5EF4-FFF2-40B4-BE49-F238E27FC236}">
                <a16:creationId xmlns:a16="http://schemas.microsoft.com/office/drawing/2014/main" id="{66F1D1F6-0CC5-A5F8-0A36-109239586859}"/>
              </a:ext>
            </a:extLst>
          </p:cNvPr>
          <p:cNvSpPr>
            <a:spLocks noGrp="1"/>
          </p:cNvSpPr>
          <p:nvPr>
            <p:ph type="body" sz="quarter" idx="59" hasCustomPrompt="1"/>
          </p:nvPr>
        </p:nvSpPr>
        <p:spPr>
          <a:xfrm>
            <a:off x="3898756" y="7420110"/>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40" name="Text Placeholder 32">
            <a:extLst>
              <a:ext uri="{FF2B5EF4-FFF2-40B4-BE49-F238E27FC236}">
                <a16:creationId xmlns:a16="http://schemas.microsoft.com/office/drawing/2014/main" id="{A185E3A2-F2B4-E080-B355-4DFE183DF196}"/>
              </a:ext>
            </a:extLst>
          </p:cNvPr>
          <p:cNvSpPr>
            <a:spLocks noGrp="1"/>
          </p:cNvSpPr>
          <p:nvPr>
            <p:ph type="body" sz="quarter" idx="60" hasCustomPrompt="1"/>
          </p:nvPr>
        </p:nvSpPr>
        <p:spPr>
          <a:xfrm>
            <a:off x="3898440" y="8241026"/>
            <a:ext cx="3290512" cy="1044511"/>
          </a:xfrm>
        </p:spPr>
        <p:txBody>
          <a:bodyPr numCol="1" spcCol="288000" anchor="t">
            <a:noAutofit/>
          </a:bodyPr>
          <a:lstStyle>
            <a:lvl1pPr marL="0" indent="0" algn="just">
              <a:lnSpc>
                <a:spcPct val="100000"/>
              </a:lnSpc>
              <a:spcBef>
                <a:spcPts val="0"/>
              </a:spcBef>
              <a:buNone/>
              <a:defRPr sz="1400" b="0" i="1">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“testimonial here”</a:t>
            </a:r>
            <a:endParaRPr lang="en-US" dirty="0"/>
          </a:p>
        </p:txBody>
      </p:sp>
      <p:sp>
        <p:nvSpPr>
          <p:cNvPr id="41" name="Text Placeholder 32">
            <a:extLst>
              <a:ext uri="{FF2B5EF4-FFF2-40B4-BE49-F238E27FC236}">
                <a16:creationId xmlns:a16="http://schemas.microsoft.com/office/drawing/2014/main" id="{7AFEE9C0-F570-9AF7-24FF-948F3A9E4D93}"/>
              </a:ext>
            </a:extLst>
          </p:cNvPr>
          <p:cNvSpPr>
            <a:spLocks noGrp="1"/>
          </p:cNvSpPr>
          <p:nvPr>
            <p:ph type="body" sz="quarter" idx="61" hasCustomPrompt="1"/>
          </p:nvPr>
        </p:nvSpPr>
        <p:spPr>
          <a:xfrm>
            <a:off x="3883766" y="9353837"/>
            <a:ext cx="3297520" cy="215410"/>
          </a:xfrm>
        </p:spPr>
        <p:txBody>
          <a:bodyPr numCol="1" spcCol="288000" anchor="t">
            <a:noAutofit/>
          </a:bodyPr>
          <a:lstStyle>
            <a:lvl1pPr marL="0" indent="0" algn="l">
              <a:lnSpc>
                <a:spcPct val="100000"/>
              </a:lnSpc>
              <a:spcBef>
                <a:spcPts val="0"/>
              </a:spcBef>
              <a:buNone/>
              <a:defRPr sz="1200" b="1"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pic>
        <p:nvPicPr>
          <p:cNvPr id="33" name="Picture 32">
            <a:extLst>
              <a:ext uri="{FF2B5EF4-FFF2-40B4-BE49-F238E27FC236}">
                <a16:creationId xmlns:a16="http://schemas.microsoft.com/office/drawing/2014/main" id="{4E79B13F-05B8-88F8-B3FC-15E869E0A18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14157" y="6010436"/>
            <a:ext cx="6156989" cy="6335401"/>
          </a:xfrm>
          <a:custGeom>
            <a:avLst/>
            <a:gdLst>
              <a:gd name="connsiteX0" fmla="*/ 129446 w 6156989"/>
              <a:gd name="connsiteY0" fmla="*/ 319158 h 6335401"/>
              <a:gd name="connsiteX1" fmla="*/ 129446 w 6156989"/>
              <a:gd name="connsiteY1" fmla="*/ 5617282 h 6335401"/>
              <a:gd name="connsiteX2" fmla="*/ 1000542 w 6156989"/>
              <a:gd name="connsiteY2" fmla="*/ 5617282 h 6335401"/>
              <a:gd name="connsiteX3" fmla="*/ 1000542 w 6156989"/>
              <a:gd name="connsiteY3" fmla="*/ 5911395 h 6335401"/>
              <a:gd name="connsiteX4" fmla="*/ 1229734 w 6156989"/>
              <a:gd name="connsiteY4" fmla="*/ 5911395 h 6335401"/>
              <a:gd name="connsiteX5" fmla="*/ 1229734 w 6156989"/>
              <a:gd name="connsiteY5" fmla="*/ 5936446 h 6335401"/>
              <a:gd name="connsiteX6" fmla="*/ 5048379 w 6156989"/>
              <a:gd name="connsiteY6" fmla="*/ 5936446 h 6335401"/>
              <a:gd name="connsiteX7" fmla="*/ 5048379 w 6156989"/>
              <a:gd name="connsiteY7" fmla="*/ 5911395 h 6335401"/>
              <a:gd name="connsiteX8" fmla="*/ 5855347 w 6156989"/>
              <a:gd name="connsiteY8" fmla="*/ 5911395 h 6335401"/>
              <a:gd name="connsiteX9" fmla="*/ 5855347 w 6156989"/>
              <a:gd name="connsiteY9" fmla="*/ 4685910 h 6335401"/>
              <a:gd name="connsiteX10" fmla="*/ 2014157 w 6156989"/>
              <a:gd name="connsiteY10" fmla="*/ 4685910 h 6335401"/>
              <a:gd name="connsiteX11" fmla="*/ 2014157 w 6156989"/>
              <a:gd name="connsiteY11" fmla="*/ 560046 h 6335401"/>
              <a:gd name="connsiteX12" fmla="*/ 1997859 w 6156989"/>
              <a:gd name="connsiteY12" fmla="*/ 560046 h 6335401"/>
              <a:gd name="connsiteX13" fmla="*/ 1997859 w 6156989"/>
              <a:gd name="connsiteY13" fmla="*/ 509095 h 6335401"/>
              <a:gd name="connsiteX14" fmla="*/ 1866175 w 6156989"/>
              <a:gd name="connsiteY14" fmla="*/ 509095 h 6335401"/>
              <a:gd name="connsiteX15" fmla="*/ 1866175 w 6156989"/>
              <a:gd name="connsiteY15" fmla="*/ 319158 h 6335401"/>
              <a:gd name="connsiteX16" fmla="*/ 0 w 6156989"/>
              <a:gd name="connsiteY16" fmla="*/ 0 h 6335401"/>
              <a:gd name="connsiteX17" fmla="*/ 6156989 w 6156989"/>
              <a:gd name="connsiteY17" fmla="*/ 0 h 6335401"/>
              <a:gd name="connsiteX18" fmla="*/ 6156989 w 6156989"/>
              <a:gd name="connsiteY18" fmla="*/ 6335401 h 6335401"/>
              <a:gd name="connsiteX19" fmla="*/ 0 w 6156989"/>
              <a:gd name="connsiteY19" fmla="*/ 6335401 h 63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6989" h="6335401">
                <a:moveTo>
                  <a:pt x="129446" y="319158"/>
                </a:moveTo>
                <a:lnTo>
                  <a:pt x="129446" y="5617282"/>
                </a:lnTo>
                <a:lnTo>
                  <a:pt x="1000542" y="5617282"/>
                </a:lnTo>
                <a:lnTo>
                  <a:pt x="1000542" y="5911395"/>
                </a:lnTo>
                <a:lnTo>
                  <a:pt x="1229734" y="5911395"/>
                </a:lnTo>
                <a:lnTo>
                  <a:pt x="1229734" y="5936446"/>
                </a:lnTo>
                <a:lnTo>
                  <a:pt x="5048379" y="5936446"/>
                </a:lnTo>
                <a:lnTo>
                  <a:pt x="5048379" y="5911395"/>
                </a:lnTo>
                <a:lnTo>
                  <a:pt x="5855347" y="5911395"/>
                </a:lnTo>
                <a:lnTo>
                  <a:pt x="5855347" y="4685910"/>
                </a:lnTo>
                <a:lnTo>
                  <a:pt x="2014157" y="4685910"/>
                </a:lnTo>
                <a:lnTo>
                  <a:pt x="2014157" y="560046"/>
                </a:lnTo>
                <a:lnTo>
                  <a:pt x="1997859" y="560046"/>
                </a:lnTo>
                <a:lnTo>
                  <a:pt x="1997859" y="509095"/>
                </a:lnTo>
                <a:lnTo>
                  <a:pt x="1866175" y="509095"/>
                </a:lnTo>
                <a:lnTo>
                  <a:pt x="1866175" y="319158"/>
                </a:lnTo>
                <a:close/>
                <a:moveTo>
                  <a:pt x="0" y="0"/>
                </a:moveTo>
                <a:lnTo>
                  <a:pt x="6156989" y="0"/>
                </a:lnTo>
                <a:lnTo>
                  <a:pt x="6156989" y="6335401"/>
                </a:lnTo>
                <a:lnTo>
                  <a:pt x="0" y="6335401"/>
                </a:lnTo>
                <a:close/>
              </a:path>
            </a:pathLst>
          </a:custGeom>
        </p:spPr>
      </p:pic>
      <p:sp>
        <p:nvSpPr>
          <p:cNvPr id="35" name="Picture Placeholder 34">
            <a:extLst>
              <a:ext uri="{FF2B5EF4-FFF2-40B4-BE49-F238E27FC236}">
                <a16:creationId xmlns:a16="http://schemas.microsoft.com/office/drawing/2014/main" id="{5E3A02CF-7A26-FD4E-FB01-818C49E561E4}"/>
              </a:ext>
            </a:extLst>
          </p:cNvPr>
          <p:cNvSpPr>
            <a:spLocks noGrp="1"/>
          </p:cNvSpPr>
          <p:nvPr>
            <p:ph type="pic" sz="quarter" idx="44"/>
          </p:nvPr>
        </p:nvSpPr>
        <p:spPr>
          <a:xfrm>
            <a:off x="1" y="7328454"/>
            <a:ext cx="2938763" cy="3367892"/>
          </a:xfrm>
          <a:custGeom>
            <a:avLst/>
            <a:gdLst>
              <a:gd name="connsiteX0" fmla="*/ 1083846 w 2938763"/>
              <a:gd name="connsiteY0" fmla="*/ 0 h 3367892"/>
              <a:gd name="connsiteX1" fmla="*/ 2938763 w 2938763"/>
              <a:gd name="connsiteY1" fmla="*/ 1854917 h 3367892"/>
              <a:gd name="connsiteX2" fmla="*/ 2263745 w 2938763"/>
              <a:gd name="connsiteY2" fmla="*/ 3286261 h 3367892"/>
              <a:gd name="connsiteX3" fmla="*/ 2154581 w 2938763"/>
              <a:gd name="connsiteY3" fmla="*/ 3367892 h 3367892"/>
              <a:gd name="connsiteX4" fmla="*/ 13111 w 2938763"/>
              <a:gd name="connsiteY4" fmla="*/ 3367892 h 3367892"/>
              <a:gd name="connsiteX5" fmla="*/ 0 w 2938763"/>
              <a:gd name="connsiteY5" fmla="*/ 3358088 h 3367892"/>
              <a:gd name="connsiteX6" fmla="*/ 0 w 2938763"/>
              <a:gd name="connsiteY6" fmla="*/ 351747 h 3367892"/>
              <a:gd name="connsiteX7" fmla="*/ 46745 w 2938763"/>
              <a:gd name="connsiteY7" fmla="*/ 316791 h 3367892"/>
              <a:gd name="connsiteX8" fmla="*/ 1083846 w 2938763"/>
              <a:gd name="connsiteY8" fmla="*/ 0 h 3367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38763" h="3367892">
                <a:moveTo>
                  <a:pt x="1083846" y="0"/>
                </a:moveTo>
                <a:cubicBezTo>
                  <a:pt x="2108287" y="0"/>
                  <a:pt x="2938763" y="830476"/>
                  <a:pt x="2938763" y="1854917"/>
                </a:cubicBezTo>
                <a:cubicBezTo>
                  <a:pt x="2938763" y="2431165"/>
                  <a:pt x="2675995" y="2946041"/>
                  <a:pt x="2263745" y="3286261"/>
                </a:cubicBezTo>
                <a:lnTo>
                  <a:pt x="2154581" y="3367892"/>
                </a:lnTo>
                <a:lnTo>
                  <a:pt x="13111" y="3367892"/>
                </a:lnTo>
                <a:lnTo>
                  <a:pt x="0" y="3358088"/>
                </a:lnTo>
                <a:lnTo>
                  <a:pt x="0" y="351747"/>
                </a:lnTo>
                <a:lnTo>
                  <a:pt x="46745" y="316791"/>
                </a:lnTo>
                <a:cubicBezTo>
                  <a:pt x="342792" y="116786"/>
                  <a:pt x="699681" y="0"/>
                  <a:pt x="1083846" y="0"/>
                </a:cubicBezTo>
                <a:close/>
              </a:path>
            </a:pathLst>
          </a:custGeom>
        </p:spPr>
        <p:txBody>
          <a:bodyPr wrap="square">
            <a:noAutofit/>
          </a:bodyPr>
          <a:lstStyle>
            <a:lvl1pPr>
              <a:defRPr sz="1600"/>
            </a:lvl1pPr>
          </a:lstStyle>
          <a:p>
            <a:endParaRPr lang="en-GB"/>
          </a:p>
        </p:txBody>
      </p:sp>
      <p:sp>
        <p:nvSpPr>
          <p:cNvPr id="47" name="Text Placeholder 32">
            <a:extLst>
              <a:ext uri="{FF2B5EF4-FFF2-40B4-BE49-F238E27FC236}">
                <a16:creationId xmlns:a16="http://schemas.microsoft.com/office/drawing/2014/main" id="{0E410008-6CB0-990D-E9B7-E431DF7EF739}"/>
              </a:ext>
            </a:extLst>
          </p:cNvPr>
          <p:cNvSpPr>
            <a:spLocks noGrp="1"/>
          </p:cNvSpPr>
          <p:nvPr>
            <p:ph type="body" sz="quarter" idx="62" hasCustomPrompt="1"/>
          </p:nvPr>
        </p:nvSpPr>
        <p:spPr>
          <a:xfrm>
            <a:off x="753476"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50391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Text Placeholder 32">
            <a:extLst>
              <a:ext uri="{FF2B5EF4-FFF2-40B4-BE49-F238E27FC236}">
                <a16:creationId xmlns:a16="http://schemas.microsoft.com/office/drawing/2014/main" id="{5A7E59F1-E15D-B14A-380A-E237D49B9225}"/>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091702AB-3602-A697-AEFB-B24F32211AE8}"/>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8" name="Google Shape;621;g2fda190aa30_1_611">
            <a:extLst>
              <a:ext uri="{FF2B5EF4-FFF2-40B4-BE49-F238E27FC236}">
                <a16:creationId xmlns:a16="http://schemas.microsoft.com/office/drawing/2014/main" id="{5B1E5EF1-B67B-9AA7-255E-CDE85FAB89EF}"/>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9" name="Google Shape;622;g2fda190aa30_1_611">
            <a:extLst>
              <a:ext uri="{FF2B5EF4-FFF2-40B4-BE49-F238E27FC236}">
                <a16:creationId xmlns:a16="http://schemas.microsoft.com/office/drawing/2014/main" id="{6F5BD48B-C3AA-2FB0-474D-E729E89DB9D8}"/>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10" name="Google Shape;623;g2fda190aa30_1_611">
            <a:extLst>
              <a:ext uri="{FF2B5EF4-FFF2-40B4-BE49-F238E27FC236}">
                <a16:creationId xmlns:a16="http://schemas.microsoft.com/office/drawing/2014/main" id="{9C5DBEA8-0DE5-8A14-0D7A-5C6C2E4A4DFC}"/>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7073F039-D935-1CE1-49A6-C8664FDB7233}"/>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7431773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CB473920-F954-F8D9-309B-7D45527BF015}"/>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E8A6B166-3277-513D-0DF0-2ADE61D0F129}"/>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01398C55-2A5E-D87E-0950-A0FD335DF0D8}"/>
              </a:ext>
            </a:extLst>
          </p:cNvPr>
          <p:cNvSpPr>
            <a:spLocks noGrp="1"/>
          </p:cNvSpPr>
          <p:nvPr>
            <p:ph type="body" sz="quarter" idx="32" hasCustomPrompt="1"/>
          </p:nvPr>
        </p:nvSpPr>
        <p:spPr>
          <a:xfrm>
            <a:off x="801602" y="2403364"/>
            <a:ext cx="5956470" cy="7400632"/>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E99DCB45-3506-B921-4E93-A422C04E357D}"/>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3E1153A-3441-E429-0075-58E3A133451A}"/>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071"/>
            <a:ext cx="2302933" cy="2283742"/>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12" name="Text Placeholder 32">
            <a:extLst>
              <a:ext uri="{FF2B5EF4-FFF2-40B4-BE49-F238E27FC236}">
                <a16:creationId xmlns:a16="http://schemas.microsoft.com/office/drawing/2014/main" id="{8837455A-C0A2-34E3-6D08-5F923C255B7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3" name="Text Placeholder 32">
            <a:extLst>
              <a:ext uri="{FF2B5EF4-FFF2-40B4-BE49-F238E27FC236}">
                <a16:creationId xmlns:a16="http://schemas.microsoft.com/office/drawing/2014/main" id="{88B94812-4D39-9E82-2A43-A88C6BCC2750}"/>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9215631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Slide 3">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EE070A-D558-8ACC-600B-9DDBBF08A48B}"/>
              </a:ext>
            </a:extLst>
          </p:cNvPr>
          <p:cNvSpPr/>
          <p:nvPr userDrawn="1"/>
        </p:nvSpPr>
        <p:spPr>
          <a:xfrm>
            <a:off x="0" y="0"/>
            <a:ext cx="7559675" cy="287089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9" name="Graphic 18">
            <a:extLst>
              <a:ext uri="{FF2B5EF4-FFF2-40B4-BE49-F238E27FC236}">
                <a16:creationId xmlns:a16="http://schemas.microsoft.com/office/drawing/2014/main" id="{F9AD3290-43E0-3001-4B5B-EF7D6376F908}"/>
              </a:ext>
            </a:extLst>
          </p:cNvPr>
          <p:cNvGrpSpPr/>
          <p:nvPr userDrawn="1"/>
        </p:nvGrpSpPr>
        <p:grpSpPr>
          <a:xfrm>
            <a:off x="5203685" y="-757463"/>
            <a:ext cx="3314240" cy="3315216"/>
            <a:chOff x="110688" y="1674538"/>
            <a:chExt cx="7339635" cy="7341798"/>
          </a:xfrm>
          <a:solidFill>
            <a:srgbClr val="FFFFFF"/>
          </a:solidFill>
        </p:grpSpPr>
        <p:sp>
          <p:nvSpPr>
            <p:cNvPr id="14" name="Freeform 13">
              <a:extLst>
                <a:ext uri="{FF2B5EF4-FFF2-40B4-BE49-F238E27FC236}">
                  <a16:creationId xmlns:a16="http://schemas.microsoft.com/office/drawing/2014/main" id="{EBF9B75A-D3B5-1AA3-DD79-BAF8EB5DCAD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5" name="Freeform 14">
              <a:extLst>
                <a:ext uri="{FF2B5EF4-FFF2-40B4-BE49-F238E27FC236}">
                  <a16:creationId xmlns:a16="http://schemas.microsoft.com/office/drawing/2014/main" id="{B39C9922-B336-922B-ECEE-0CB2648B80C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6" name="Rectangle 15">
            <a:extLst>
              <a:ext uri="{FF2B5EF4-FFF2-40B4-BE49-F238E27FC236}">
                <a16:creationId xmlns:a16="http://schemas.microsoft.com/office/drawing/2014/main" id="{3CE93E2A-FF3A-20A9-A4C4-4BD6B0829675}"/>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5">
            <a:extLst>
              <a:ext uri="{FF2B5EF4-FFF2-40B4-BE49-F238E27FC236}">
                <a16:creationId xmlns:a16="http://schemas.microsoft.com/office/drawing/2014/main" id="{9A834D9F-91C0-727C-0229-DA4223B7A6A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2CBA59E-B269-B6EA-1224-3F07F0EBF058}"/>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6ECDD2DC-40E7-1BB9-D7F5-7A4E751D89A2}"/>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7" name="Straight Connector 6">
            <a:extLst>
              <a:ext uri="{FF2B5EF4-FFF2-40B4-BE49-F238E27FC236}">
                <a16:creationId xmlns:a16="http://schemas.microsoft.com/office/drawing/2014/main" id="{316CBC50-1D33-B54F-D892-C1E7E0A140C5}"/>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C31B17BF-4ACD-6BE6-5AE4-B2F3452F4FB3}"/>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2">
            <a:extLst>
              <a:ext uri="{FF2B5EF4-FFF2-40B4-BE49-F238E27FC236}">
                <a16:creationId xmlns:a16="http://schemas.microsoft.com/office/drawing/2014/main" id="{17F5E2C8-C8FF-4DEF-958C-4CFAC5FE8A01}"/>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1" name="Text Placeholder 32">
            <a:extLst>
              <a:ext uri="{FF2B5EF4-FFF2-40B4-BE49-F238E27FC236}">
                <a16:creationId xmlns:a16="http://schemas.microsoft.com/office/drawing/2014/main" id="{4A337438-77AD-9E37-54AB-6104D924B83F}"/>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1051340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Slide 4">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E0F5A85B-4742-8EBB-5A28-4EBCF9F6066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54D717B-4A56-FED8-45F8-33D33214DDB2}"/>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B844640A-27D2-6680-B1F7-753925788645}"/>
              </a:ext>
            </a:extLst>
          </p:cNvPr>
          <p:cNvSpPr/>
          <p:nvPr userDrawn="1"/>
        </p:nvSpPr>
        <p:spPr>
          <a:xfrm>
            <a:off x="0" y="0"/>
            <a:ext cx="7559675" cy="100245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4FFF991C-F53E-6808-898B-17123F94534D}"/>
              </a:ext>
            </a:extLst>
          </p:cNvPr>
          <p:cNvSpPr>
            <a:spLocks noGrp="1"/>
          </p:cNvSpPr>
          <p:nvPr>
            <p:ph type="body" sz="quarter" idx="32" hasCustomPrompt="1"/>
          </p:nvPr>
        </p:nvSpPr>
        <p:spPr>
          <a:xfrm>
            <a:off x="801602" y="3132368"/>
            <a:ext cx="5956470" cy="6671628"/>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8" name="Straight Connector 7">
            <a:extLst>
              <a:ext uri="{FF2B5EF4-FFF2-40B4-BE49-F238E27FC236}">
                <a16:creationId xmlns:a16="http://schemas.microsoft.com/office/drawing/2014/main" id="{151A55E3-3A84-08A1-4BCE-7359971CD3CF}"/>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9" name="Graphic 18">
            <a:extLst>
              <a:ext uri="{FF2B5EF4-FFF2-40B4-BE49-F238E27FC236}">
                <a16:creationId xmlns:a16="http://schemas.microsoft.com/office/drawing/2014/main" id="{A3D9F611-5A3C-E64A-D93B-870FC4686661}"/>
              </a:ext>
            </a:extLst>
          </p:cNvPr>
          <p:cNvGrpSpPr/>
          <p:nvPr userDrawn="1"/>
        </p:nvGrpSpPr>
        <p:grpSpPr>
          <a:xfrm>
            <a:off x="-855518" y="7571773"/>
            <a:ext cx="3314240" cy="3315216"/>
            <a:chOff x="110688" y="1674538"/>
            <a:chExt cx="7339635" cy="7341798"/>
          </a:xfrm>
          <a:solidFill>
            <a:srgbClr val="FFFFFF"/>
          </a:solidFill>
        </p:grpSpPr>
        <p:sp>
          <p:nvSpPr>
            <p:cNvPr id="10" name="Freeform 9">
              <a:extLst>
                <a:ext uri="{FF2B5EF4-FFF2-40B4-BE49-F238E27FC236}">
                  <a16:creationId xmlns:a16="http://schemas.microsoft.com/office/drawing/2014/main" id="{2A5BF101-D73E-71E6-F736-A3ACE120474F}"/>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11" name="Freeform 10">
              <a:extLst>
                <a:ext uri="{FF2B5EF4-FFF2-40B4-BE49-F238E27FC236}">
                  <a16:creationId xmlns:a16="http://schemas.microsoft.com/office/drawing/2014/main" id="{82A0BBC9-45A0-878F-A7F3-B9BE956EDDD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2" name="Rectangle 11">
            <a:extLst>
              <a:ext uri="{FF2B5EF4-FFF2-40B4-BE49-F238E27FC236}">
                <a16:creationId xmlns:a16="http://schemas.microsoft.com/office/drawing/2014/main" id="{BDB15A43-A9DD-2821-997D-9E21D2251B62}"/>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65A36546-5B88-0C0E-11B6-A4F878732867}"/>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4253FD4B-0C0D-A8E1-4188-4FF9FE610B02}"/>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21" name="Text Placeholder 32">
            <a:extLst>
              <a:ext uri="{FF2B5EF4-FFF2-40B4-BE49-F238E27FC236}">
                <a16:creationId xmlns:a16="http://schemas.microsoft.com/office/drawing/2014/main" id="{E2BF4DB2-148E-5BB4-B2F3-A94192C62DAB}"/>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4156750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artners">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EC4E8F98-3B29-28E8-20E8-DDDB914CA082}"/>
              </a:ext>
            </a:extLst>
          </p:cNvPr>
          <p:cNvSpPr/>
          <p:nvPr userDrawn="1"/>
        </p:nvSpPr>
        <p:spPr>
          <a:xfrm>
            <a:off x="0" y="2431361"/>
            <a:ext cx="6758072" cy="7720613"/>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4" name="Text Placeholder 32">
            <a:extLst>
              <a:ext uri="{FF2B5EF4-FFF2-40B4-BE49-F238E27FC236}">
                <a16:creationId xmlns:a16="http://schemas.microsoft.com/office/drawing/2014/main" id="{1EAFEFD1-CF62-344B-93C0-AEC2A5972FA1}"/>
              </a:ext>
            </a:extLst>
          </p:cNvPr>
          <p:cNvSpPr>
            <a:spLocks noGrp="1"/>
          </p:cNvSpPr>
          <p:nvPr>
            <p:ph type="body" sz="quarter" idx="47" hasCustomPrompt="1"/>
          </p:nvPr>
        </p:nvSpPr>
        <p:spPr>
          <a:xfrm>
            <a:off x="801602" y="3461943"/>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team</a:t>
            </a:r>
            <a:endParaRPr lang="en-US" dirty="0"/>
          </a:p>
        </p:txBody>
      </p:sp>
      <p:sp>
        <p:nvSpPr>
          <p:cNvPr id="2" name="Rectangle 1">
            <a:extLst>
              <a:ext uri="{FF2B5EF4-FFF2-40B4-BE49-F238E27FC236}">
                <a16:creationId xmlns:a16="http://schemas.microsoft.com/office/drawing/2014/main" id="{372802DE-6CE3-DB4B-B192-B1347B3C270C}"/>
              </a:ext>
            </a:extLst>
          </p:cNvPr>
          <p:cNvSpPr/>
          <p:nvPr userDrawn="1"/>
        </p:nvSpPr>
        <p:spPr>
          <a:xfrm>
            <a:off x="794294" y="41639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32">
            <a:extLst>
              <a:ext uri="{FF2B5EF4-FFF2-40B4-BE49-F238E27FC236}">
                <a16:creationId xmlns:a16="http://schemas.microsoft.com/office/drawing/2014/main" id="{0940C7BE-C5DF-5447-BF81-E2947DFCDD34}"/>
              </a:ext>
            </a:extLst>
          </p:cNvPr>
          <p:cNvSpPr>
            <a:spLocks noGrp="1"/>
          </p:cNvSpPr>
          <p:nvPr>
            <p:ph type="body" sz="quarter" idx="43" hasCustomPrompt="1"/>
          </p:nvPr>
        </p:nvSpPr>
        <p:spPr>
          <a:xfrm>
            <a:off x="794294" y="53265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2" name="Rectangle 31">
            <a:extLst>
              <a:ext uri="{FF2B5EF4-FFF2-40B4-BE49-F238E27FC236}">
                <a16:creationId xmlns:a16="http://schemas.microsoft.com/office/drawing/2014/main" id="{621B8B89-AA8F-5B45-ABF0-09063D311C82}"/>
              </a:ext>
            </a:extLst>
          </p:cNvPr>
          <p:cNvSpPr/>
          <p:nvPr userDrawn="1"/>
        </p:nvSpPr>
        <p:spPr>
          <a:xfrm>
            <a:off x="794294" y="5656461"/>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 Placeholder 32">
            <a:extLst>
              <a:ext uri="{FF2B5EF4-FFF2-40B4-BE49-F238E27FC236}">
                <a16:creationId xmlns:a16="http://schemas.microsoft.com/office/drawing/2014/main" id="{E6FFB4C6-58E5-BC43-8407-D8275054E21A}"/>
              </a:ext>
            </a:extLst>
          </p:cNvPr>
          <p:cNvSpPr>
            <a:spLocks noGrp="1"/>
          </p:cNvSpPr>
          <p:nvPr>
            <p:ph type="body" sz="quarter" idx="50" hasCustomPrompt="1"/>
          </p:nvPr>
        </p:nvSpPr>
        <p:spPr>
          <a:xfrm>
            <a:off x="794294" y="6819008"/>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3" name="Slide Number Placeholder 5">
            <a:extLst>
              <a:ext uri="{FF2B5EF4-FFF2-40B4-BE49-F238E27FC236}">
                <a16:creationId xmlns:a16="http://schemas.microsoft.com/office/drawing/2014/main" id="{53018D25-19FE-B6BE-B379-CD2B5262E04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46BC455E-3BD0-E3BA-BE29-54645FC8C55A}"/>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Text Placeholder 32">
            <a:extLst>
              <a:ext uri="{FF2B5EF4-FFF2-40B4-BE49-F238E27FC236}">
                <a16:creationId xmlns:a16="http://schemas.microsoft.com/office/drawing/2014/main" id="{7C71D022-6AC0-7B34-AB7A-4B2C78D8C107}"/>
              </a:ext>
            </a:extLst>
          </p:cNvPr>
          <p:cNvSpPr>
            <a:spLocks noGrp="1"/>
          </p:cNvSpPr>
          <p:nvPr>
            <p:ph type="body" sz="quarter" idx="54" hasCustomPrompt="1"/>
          </p:nvPr>
        </p:nvSpPr>
        <p:spPr>
          <a:xfrm>
            <a:off x="801602" y="887817"/>
            <a:ext cx="5956470"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PARTNERS</a:t>
            </a:r>
            <a:endParaRPr lang="en-US" dirty="0"/>
          </a:p>
        </p:txBody>
      </p:sp>
      <p:cxnSp>
        <p:nvCxnSpPr>
          <p:cNvPr id="7" name="Straight Connector 6">
            <a:extLst>
              <a:ext uri="{FF2B5EF4-FFF2-40B4-BE49-F238E27FC236}">
                <a16:creationId xmlns:a16="http://schemas.microsoft.com/office/drawing/2014/main" id="{2BA91B44-BE92-EB95-46DC-AACA528867EE}"/>
              </a:ext>
            </a:extLst>
          </p:cNvPr>
          <p:cNvCxnSpPr>
            <a:cxnSpLocks/>
          </p:cNvCxnSpPr>
          <p:nvPr userDrawn="1"/>
        </p:nvCxnSpPr>
        <p:spPr>
          <a:xfrm>
            <a:off x="0" y="1462432"/>
            <a:ext cx="377983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E6E6B5E-2436-E6AE-AF71-0A8E12761855}"/>
              </a:ext>
            </a:extLst>
          </p:cNvPr>
          <p:cNvSpPr/>
          <p:nvPr userDrawn="1"/>
        </p:nvSpPr>
        <p:spPr>
          <a:xfrm>
            <a:off x="794294" y="7125497"/>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32">
            <a:extLst>
              <a:ext uri="{FF2B5EF4-FFF2-40B4-BE49-F238E27FC236}">
                <a16:creationId xmlns:a16="http://schemas.microsoft.com/office/drawing/2014/main" id="{D265A52B-A030-4C9B-95D8-A0D4FC198830}"/>
              </a:ext>
            </a:extLst>
          </p:cNvPr>
          <p:cNvSpPr>
            <a:spLocks noGrp="1"/>
          </p:cNvSpPr>
          <p:nvPr>
            <p:ph type="body" sz="quarter" idx="55" hasCustomPrompt="1"/>
          </p:nvPr>
        </p:nvSpPr>
        <p:spPr>
          <a:xfrm>
            <a:off x="794294" y="8288044"/>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1" name="Rectangle 10">
            <a:extLst>
              <a:ext uri="{FF2B5EF4-FFF2-40B4-BE49-F238E27FC236}">
                <a16:creationId xmlns:a16="http://schemas.microsoft.com/office/drawing/2014/main" id="{506918C1-B623-DAF1-DB35-B02C9D6D7B17}"/>
              </a:ext>
            </a:extLst>
          </p:cNvPr>
          <p:cNvSpPr/>
          <p:nvPr userDrawn="1"/>
        </p:nvSpPr>
        <p:spPr>
          <a:xfrm>
            <a:off x="3132759" y="4148979"/>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32">
            <a:extLst>
              <a:ext uri="{FF2B5EF4-FFF2-40B4-BE49-F238E27FC236}">
                <a16:creationId xmlns:a16="http://schemas.microsoft.com/office/drawing/2014/main" id="{70BB55DA-4FC4-3F95-499B-8E93D0171B55}"/>
              </a:ext>
            </a:extLst>
          </p:cNvPr>
          <p:cNvSpPr>
            <a:spLocks noGrp="1"/>
          </p:cNvSpPr>
          <p:nvPr>
            <p:ph type="body" sz="quarter" idx="56" hasCustomPrompt="1"/>
          </p:nvPr>
        </p:nvSpPr>
        <p:spPr>
          <a:xfrm>
            <a:off x="3132759" y="5311526"/>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4" name="Rectangle 13">
            <a:extLst>
              <a:ext uri="{FF2B5EF4-FFF2-40B4-BE49-F238E27FC236}">
                <a16:creationId xmlns:a16="http://schemas.microsoft.com/office/drawing/2014/main" id="{8BB286B9-7177-FF46-D4E5-A7497F13DD71}"/>
              </a:ext>
            </a:extLst>
          </p:cNvPr>
          <p:cNvSpPr/>
          <p:nvPr userDrawn="1"/>
        </p:nvSpPr>
        <p:spPr>
          <a:xfrm>
            <a:off x="3132759" y="5641470"/>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Placeholder 32">
            <a:extLst>
              <a:ext uri="{FF2B5EF4-FFF2-40B4-BE49-F238E27FC236}">
                <a16:creationId xmlns:a16="http://schemas.microsoft.com/office/drawing/2014/main" id="{FF221CCE-C568-D66F-21ED-7DAA13394AC6}"/>
              </a:ext>
            </a:extLst>
          </p:cNvPr>
          <p:cNvSpPr>
            <a:spLocks noGrp="1"/>
          </p:cNvSpPr>
          <p:nvPr>
            <p:ph type="body" sz="quarter" idx="57" hasCustomPrompt="1"/>
          </p:nvPr>
        </p:nvSpPr>
        <p:spPr>
          <a:xfrm>
            <a:off x="3132759" y="6804017"/>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6" name="Rectangle 15">
            <a:extLst>
              <a:ext uri="{FF2B5EF4-FFF2-40B4-BE49-F238E27FC236}">
                <a16:creationId xmlns:a16="http://schemas.microsoft.com/office/drawing/2014/main" id="{1E066C9B-8A42-76CF-F7CD-17B0FA1EDF1A}"/>
              </a:ext>
            </a:extLst>
          </p:cNvPr>
          <p:cNvSpPr/>
          <p:nvPr userDrawn="1"/>
        </p:nvSpPr>
        <p:spPr>
          <a:xfrm>
            <a:off x="3132759" y="7110506"/>
            <a:ext cx="2133447" cy="11069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 Placeholder 32">
            <a:extLst>
              <a:ext uri="{FF2B5EF4-FFF2-40B4-BE49-F238E27FC236}">
                <a16:creationId xmlns:a16="http://schemas.microsoft.com/office/drawing/2014/main" id="{6026DF7B-30C4-B5B0-2886-07C6F7FFA113}"/>
              </a:ext>
            </a:extLst>
          </p:cNvPr>
          <p:cNvSpPr>
            <a:spLocks noGrp="1"/>
          </p:cNvSpPr>
          <p:nvPr>
            <p:ph type="body" sz="quarter" idx="58" hasCustomPrompt="1"/>
          </p:nvPr>
        </p:nvSpPr>
        <p:spPr>
          <a:xfrm>
            <a:off x="3132759" y="8273053"/>
            <a:ext cx="2133447" cy="278871"/>
          </a:xfrm>
        </p:spPr>
        <p:txBody>
          <a:bodyPr numCol="1" spcCol="288000" anchor="t">
            <a:noAutofit/>
          </a:bodyPr>
          <a:lstStyle>
            <a:lvl1pPr marL="0" indent="0" algn="ctr">
              <a:lnSpc>
                <a:spcPct val="100000"/>
              </a:lnSpc>
              <a:spcBef>
                <a:spcPts val="0"/>
              </a:spcBef>
              <a:buNone/>
              <a:defRPr sz="1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Partner Name</a:t>
            </a:r>
            <a:endParaRPr lang="en-US" dirty="0"/>
          </a:p>
        </p:txBody>
      </p:sp>
      <p:sp>
        <p:nvSpPr>
          <p:cNvPr id="18" name="Rectangle 17">
            <a:extLst>
              <a:ext uri="{FF2B5EF4-FFF2-40B4-BE49-F238E27FC236}">
                <a16:creationId xmlns:a16="http://schemas.microsoft.com/office/drawing/2014/main" id="{AE865C90-64AC-557D-768A-0BBF3BDB9A43}"/>
              </a:ext>
            </a:extLst>
          </p:cNvPr>
          <p:cNvSpPr/>
          <p:nvPr userDrawn="1"/>
        </p:nvSpPr>
        <p:spPr>
          <a:xfrm>
            <a:off x="3268133" y="9004089"/>
            <a:ext cx="4291542"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9" name="Text Placeholder 32">
            <a:extLst>
              <a:ext uri="{FF2B5EF4-FFF2-40B4-BE49-F238E27FC236}">
                <a16:creationId xmlns:a16="http://schemas.microsoft.com/office/drawing/2014/main" id="{C6564FA2-17FE-7593-D68B-3BBF2CEC559F}"/>
              </a:ext>
            </a:extLst>
          </p:cNvPr>
          <p:cNvSpPr>
            <a:spLocks noGrp="1"/>
          </p:cNvSpPr>
          <p:nvPr>
            <p:ph type="body" sz="quarter" idx="17" hasCustomPrompt="1"/>
          </p:nvPr>
        </p:nvSpPr>
        <p:spPr>
          <a:xfrm>
            <a:off x="3268133" y="9000978"/>
            <a:ext cx="4291542"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1" name="Text Placeholder 32">
            <a:extLst>
              <a:ext uri="{FF2B5EF4-FFF2-40B4-BE49-F238E27FC236}">
                <a16:creationId xmlns:a16="http://schemas.microsoft.com/office/drawing/2014/main" id="{EF542702-5799-508E-7491-83EE73BF6D63}"/>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Tree>
    <p:extLst>
      <p:ext uri="{BB962C8B-B14F-4D97-AF65-F5344CB8AC3E}">
        <p14:creationId xmlns:p14="http://schemas.microsoft.com/office/powerpoint/2010/main" val="128579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Photo ">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789053C1-6C7D-7135-F1D6-B7DE9031BEE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10800000">
            <a:off x="980346" y="2378135"/>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8" name="Freeform 7">
            <a:extLst>
              <a:ext uri="{FF2B5EF4-FFF2-40B4-BE49-F238E27FC236}">
                <a16:creationId xmlns:a16="http://schemas.microsoft.com/office/drawing/2014/main" id="{21A600BD-1295-6525-DCE2-18E0A9E817ED}"/>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ext Placeholder 23">
            <a:extLst>
              <a:ext uri="{FF2B5EF4-FFF2-40B4-BE49-F238E27FC236}">
                <a16:creationId xmlns:a16="http://schemas.microsoft.com/office/drawing/2014/main" id="{C4B8B27F-5EDA-9BE3-2AC9-B1C51605A88D}"/>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3" name="Text Placeholder 23">
            <a:extLst>
              <a:ext uri="{FF2B5EF4-FFF2-40B4-BE49-F238E27FC236}">
                <a16:creationId xmlns:a16="http://schemas.microsoft.com/office/drawing/2014/main" id="{3B74E19A-D0D7-3381-0D0F-77C00A6D3559}"/>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DF48CEB9-D798-BB9F-E144-0F1B091C2CB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Slide Number Placeholder 5">
            <a:extLst>
              <a:ext uri="{FF2B5EF4-FFF2-40B4-BE49-F238E27FC236}">
                <a16:creationId xmlns:a16="http://schemas.microsoft.com/office/drawing/2014/main" id="{FB03B26E-E7DE-741C-038A-DADFE8A3E9E9}"/>
              </a:ext>
            </a:extLst>
          </p:cNvPr>
          <p:cNvSpPr>
            <a:spLocks noGrp="1"/>
          </p:cNvSpPr>
          <p:nvPr>
            <p:ph type="sldNum" sz="quarter" idx="4"/>
          </p:nvPr>
        </p:nvSpPr>
        <p:spPr>
          <a:xfrm>
            <a:off x="329367"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423DFA45-2581-DA81-E874-F7659F4ABCD0}"/>
              </a:ext>
            </a:extLst>
          </p:cNvPr>
          <p:cNvSpPr txBox="1"/>
          <p:nvPr userDrawn="1"/>
        </p:nvSpPr>
        <p:spPr>
          <a:xfrm rot="16200000">
            <a:off x="-1431531"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Picture Placeholder 16">
            <a:extLst>
              <a:ext uri="{FF2B5EF4-FFF2-40B4-BE49-F238E27FC236}">
                <a16:creationId xmlns:a16="http://schemas.microsoft.com/office/drawing/2014/main" id="{8C11F625-858B-E1F9-F1EE-29495BC5AEB3}"/>
              </a:ext>
            </a:extLst>
          </p:cNvPr>
          <p:cNvSpPr>
            <a:spLocks noGrp="1"/>
          </p:cNvSpPr>
          <p:nvPr>
            <p:ph type="pic" sz="quarter" idx="44"/>
          </p:nvPr>
        </p:nvSpPr>
        <p:spPr>
          <a:xfrm>
            <a:off x="2777346" y="4368139"/>
            <a:ext cx="4782329" cy="5519907"/>
          </a:xfrm>
          <a:custGeom>
            <a:avLst/>
            <a:gdLst>
              <a:gd name="connsiteX0" fmla="*/ 2759954 w 4782329"/>
              <a:gd name="connsiteY0" fmla="*/ 0 h 5519907"/>
              <a:gd name="connsiteX1" fmla="*/ 4711535 w 4782329"/>
              <a:gd name="connsiteY1" fmla="*/ 808373 h 5519907"/>
              <a:gd name="connsiteX2" fmla="*/ 4782329 w 4782329"/>
              <a:gd name="connsiteY2" fmla="*/ 886266 h 5519907"/>
              <a:gd name="connsiteX3" fmla="*/ 4782329 w 4782329"/>
              <a:gd name="connsiteY3" fmla="*/ 4633641 h 5519907"/>
              <a:gd name="connsiteX4" fmla="*/ 4711535 w 4782329"/>
              <a:gd name="connsiteY4" fmla="*/ 4711535 h 5519907"/>
              <a:gd name="connsiteX5" fmla="*/ 2759954 w 4782329"/>
              <a:gd name="connsiteY5" fmla="*/ 5519907 h 5519907"/>
              <a:gd name="connsiteX6" fmla="*/ 0 w 4782329"/>
              <a:gd name="connsiteY6" fmla="*/ 2759954 h 5519907"/>
              <a:gd name="connsiteX7" fmla="*/ 2759954 w 4782329"/>
              <a:gd name="connsiteY7" fmla="*/ 0 h 5519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82329" h="5519907">
                <a:moveTo>
                  <a:pt x="2759954" y="0"/>
                </a:moveTo>
                <a:cubicBezTo>
                  <a:pt x="3522093" y="0"/>
                  <a:pt x="4212081" y="308919"/>
                  <a:pt x="4711535" y="808373"/>
                </a:cubicBezTo>
                <a:lnTo>
                  <a:pt x="4782329" y="886266"/>
                </a:lnTo>
                <a:lnTo>
                  <a:pt x="4782329" y="4633641"/>
                </a:lnTo>
                <a:lnTo>
                  <a:pt x="4711535" y="4711535"/>
                </a:lnTo>
                <a:cubicBezTo>
                  <a:pt x="4212081" y="5210988"/>
                  <a:pt x="3522093" y="5519907"/>
                  <a:pt x="2759954" y="5519907"/>
                </a:cubicBezTo>
                <a:cubicBezTo>
                  <a:pt x="1235675" y="5519907"/>
                  <a:pt x="0" y="4284232"/>
                  <a:pt x="0" y="2759954"/>
                </a:cubicBezTo>
                <a:cubicBezTo>
                  <a:pt x="0" y="1235675"/>
                  <a:pt x="1235675" y="0"/>
                  <a:pt x="2759954"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588308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C2017E-6991-C57B-41FB-602A5141B9C1}"/>
              </a:ext>
            </a:extLst>
          </p:cNvPr>
          <p:cNvSpPr/>
          <p:nvPr userDrawn="1"/>
        </p:nvSpPr>
        <p:spPr>
          <a:xfrm>
            <a:off x="0" y="0"/>
            <a:ext cx="7559675"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grpSp>
        <p:nvGrpSpPr>
          <p:cNvPr id="7" name="Graphic 18">
            <a:extLst>
              <a:ext uri="{FF2B5EF4-FFF2-40B4-BE49-F238E27FC236}">
                <a16:creationId xmlns:a16="http://schemas.microsoft.com/office/drawing/2014/main" id="{953A8010-95A9-35F7-C8BB-F1EE0C83B130}"/>
              </a:ext>
            </a:extLst>
          </p:cNvPr>
          <p:cNvGrpSpPr/>
          <p:nvPr userDrawn="1"/>
        </p:nvGrpSpPr>
        <p:grpSpPr>
          <a:xfrm>
            <a:off x="5757333" y="-757463"/>
            <a:ext cx="2760592" cy="2761405"/>
            <a:chOff x="110688" y="1674538"/>
            <a:chExt cx="7339635" cy="7341798"/>
          </a:xfrm>
          <a:solidFill>
            <a:srgbClr val="FFFFFF"/>
          </a:solidFill>
        </p:grpSpPr>
        <p:sp>
          <p:nvSpPr>
            <p:cNvPr id="8" name="Freeform 7">
              <a:extLst>
                <a:ext uri="{FF2B5EF4-FFF2-40B4-BE49-F238E27FC236}">
                  <a16:creationId xmlns:a16="http://schemas.microsoft.com/office/drawing/2014/main" id="{0DAD9610-A862-9255-3B01-F28F9C3CA9F6}"/>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5F24E315-275F-5EB8-5741-243CA7921453}"/>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10" name="Rectangle 9">
            <a:extLst>
              <a:ext uri="{FF2B5EF4-FFF2-40B4-BE49-F238E27FC236}">
                <a16:creationId xmlns:a16="http://schemas.microsoft.com/office/drawing/2014/main" id="{090CEE63-9448-0699-1C2D-2905EE412C45}"/>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103526D-ACDE-BAB8-9E6B-FA1B128B5901}"/>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32">
            <a:extLst>
              <a:ext uri="{FF2B5EF4-FFF2-40B4-BE49-F238E27FC236}">
                <a16:creationId xmlns:a16="http://schemas.microsoft.com/office/drawing/2014/main" id="{2F40AB55-7B20-B069-7148-7ABF79B5BA46}"/>
              </a:ext>
            </a:extLst>
          </p:cNvPr>
          <p:cNvSpPr>
            <a:spLocks noGrp="1"/>
          </p:cNvSpPr>
          <p:nvPr>
            <p:ph type="body" sz="quarter" idx="48" hasCustomPrompt="1"/>
          </p:nvPr>
        </p:nvSpPr>
        <p:spPr>
          <a:xfrm>
            <a:off x="801602" y="155552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63134F1C-AB9B-03EC-6DC0-9DBFC0201161}"/>
              </a:ext>
            </a:extLst>
          </p:cNvPr>
          <p:cNvSpPr>
            <a:spLocks noGrp="1"/>
          </p:cNvSpPr>
          <p:nvPr>
            <p:ph type="body" sz="quarter" idx="49" hasCustomPrompt="1"/>
          </p:nvPr>
        </p:nvSpPr>
        <p:spPr>
          <a:xfrm>
            <a:off x="801602" y="88781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7" name="Text Placeholder 32">
            <a:extLst>
              <a:ext uri="{FF2B5EF4-FFF2-40B4-BE49-F238E27FC236}">
                <a16:creationId xmlns:a16="http://schemas.microsoft.com/office/drawing/2014/main" id="{A0A0F16A-9973-B848-51F6-6E24160B82EC}"/>
              </a:ext>
            </a:extLst>
          </p:cNvPr>
          <p:cNvSpPr>
            <a:spLocks noGrp="1"/>
          </p:cNvSpPr>
          <p:nvPr>
            <p:ph type="body" sz="quarter" idx="32" hasCustomPrompt="1"/>
          </p:nvPr>
        </p:nvSpPr>
        <p:spPr>
          <a:xfrm>
            <a:off x="801602" y="2403364"/>
            <a:ext cx="5956470" cy="2621956"/>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18" name="Straight Connector 17">
            <a:extLst>
              <a:ext uri="{FF2B5EF4-FFF2-40B4-BE49-F238E27FC236}">
                <a16:creationId xmlns:a16="http://schemas.microsoft.com/office/drawing/2014/main" id="{448834C0-1235-3B77-A81F-4F471B8F00F2}"/>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Slide Number Placeholder 5">
            <a:extLst>
              <a:ext uri="{FF2B5EF4-FFF2-40B4-BE49-F238E27FC236}">
                <a16:creationId xmlns:a16="http://schemas.microsoft.com/office/drawing/2014/main" id="{6B261984-3E6A-3EDF-E7EE-9770AC6F8514}"/>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0" name="Text Box 5">
            <a:extLst>
              <a:ext uri="{FF2B5EF4-FFF2-40B4-BE49-F238E27FC236}">
                <a16:creationId xmlns:a16="http://schemas.microsoft.com/office/drawing/2014/main" id="{D63CDCA0-CEFE-5093-1F7C-A9E76C23ED04}"/>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 name="Picture 1">
            <a:extLst>
              <a:ext uri="{FF2B5EF4-FFF2-40B4-BE49-F238E27FC236}">
                <a16:creationId xmlns:a16="http://schemas.microsoft.com/office/drawing/2014/main" id="{55C824A8-D1D8-0116-BD1F-9B58A0E182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3" name="Picture Placeholder 2">
            <a:extLst>
              <a:ext uri="{FF2B5EF4-FFF2-40B4-BE49-F238E27FC236}">
                <a16:creationId xmlns:a16="http://schemas.microsoft.com/office/drawing/2014/main" id="{740F8494-E608-A148-9E16-327D3B9E1218}"/>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322217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one Preview">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EF6FF3AE-A748-680C-F7B6-F55577FC9471}"/>
              </a:ext>
            </a:extLst>
          </p:cNvPr>
          <p:cNvSpPr/>
          <p:nvPr userDrawn="1"/>
        </p:nvSpPr>
        <p:spPr>
          <a:xfrm>
            <a:off x="2728780" y="570537"/>
            <a:ext cx="4830895" cy="6323323"/>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pic>
        <p:nvPicPr>
          <p:cNvPr id="30" name="Picture 29">
            <a:extLst>
              <a:ext uri="{FF2B5EF4-FFF2-40B4-BE49-F238E27FC236}">
                <a16:creationId xmlns:a16="http://schemas.microsoft.com/office/drawing/2014/main" id="{8CFA054D-2D4B-9447-A9F7-FD9A9214B7BA}"/>
              </a:ext>
            </a:extLst>
          </p:cNvPr>
          <p:cNvPicPr>
            <a:picLocks noChangeAspect="1"/>
          </p:cNvPicPr>
          <p:nvPr userDrawn="1"/>
        </p:nvPicPr>
        <p:blipFill>
          <a:blip r:embed="rId2" cstate="print">
            <a:extLst>
              <a:ext uri="{28A0092B-C50C-407E-A947-70E740481C1C}">
                <a14:useLocalDpi xmlns:a14="http://schemas.microsoft.com/office/drawing/2010/main"/>
              </a:ext>
            </a:extLst>
          </a:blip>
          <a:srcRect/>
          <a:stretch>
            <a:fillRect/>
          </a:stretch>
        </p:blipFill>
        <p:spPr>
          <a:xfrm>
            <a:off x="178235" y="5196167"/>
            <a:ext cx="4812798" cy="5495646"/>
          </a:xfrm>
          <a:custGeom>
            <a:avLst/>
            <a:gdLst>
              <a:gd name="connsiteX0" fmla="*/ 0 w 4991918"/>
              <a:gd name="connsiteY0" fmla="*/ 0 h 5653816"/>
              <a:gd name="connsiteX1" fmla="*/ 4991918 w 4991918"/>
              <a:gd name="connsiteY1" fmla="*/ 0 h 5653816"/>
              <a:gd name="connsiteX2" fmla="*/ 4991918 w 4991918"/>
              <a:gd name="connsiteY2" fmla="*/ 5653816 h 5653816"/>
              <a:gd name="connsiteX3" fmla="*/ 0 w 4991918"/>
              <a:gd name="connsiteY3" fmla="*/ 5653816 h 5653816"/>
            </a:gdLst>
            <a:ahLst/>
            <a:cxnLst>
              <a:cxn ang="0">
                <a:pos x="connsiteX0" y="connsiteY0"/>
              </a:cxn>
              <a:cxn ang="0">
                <a:pos x="connsiteX1" y="connsiteY1"/>
              </a:cxn>
              <a:cxn ang="0">
                <a:pos x="connsiteX2" y="connsiteY2"/>
              </a:cxn>
              <a:cxn ang="0">
                <a:pos x="connsiteX3" y="connsiteY3"/>
              </a:cxn>
            </a:cxnLst>
            <a:rect l="l" t="t" r="r" b="b"/>
            <a:pathLst>
              <a:path w="4991918" h="5653816">
                <a:moveTo>
                  <a:pt x="0" y="0"/>
                </a:moveTo>
                <a:lnTo>
                  <a:pt x="4991918" y="0"/>
                </a:lnTo>
                <a:lnTo>
                  <a:pt x="4991918" y="5653816"/>
                </a:lnTo>
                <a:lnTo>
                  <a:pt x="0" y="5653816"/>
                </a:lnTo>
                <a:close/>
              </a:path>
            </a:pathLst>
          </a:custGeom>
        </p:spPr>
      </p:pic>
      <p:sp>
        <p:nvSpPr>
          <p:cNvPr id="31" name="Picture Placeholder 9">
            <a:extLst>
              <a:ext uri="{FF2B5EF4-FFF2-40B4-BE49-F238E27FC236}">
                <a16:creationId xmlns:a16="http://schemas.microsoft.com/office/drawing/2014/main" id="{34B00FC3-5246-874F-9991-48FF5517AC20}"/>
              </a:ext>
            </a:extLst>
          </p:cNvPr>
          <p:cNvSpPr>
            <a:spLocks noGrp="1"/>
          </p:cNvSpPr>
          <p:nvPr>
            <p:ph type="pic" sz="quarter" idx="13"/>
          </p:nvPr>
        </p:nvSpPr>
        <p:spPr>
          <a:xfrm>
            <a:off x="686565" y="6737513"/>
            <a:ext cx="3796138" cy="3954301"/>
          </a:xfrm>
          <a:solidFill>
            <a:schemeClr val="bg1">
              <a:lumMod val="75000"/>
            </a:schemeClr>
          </a:solidFill>
        </p:spPr>
        <p:txBody>
          <a:bodyPr>
            <a:normAutofit/>
          </a:bodyPr>
          <a:lstStyle>
            <a:lvl1pPr marL="0" indent="0">
              <a:buNone/>
              <a:defRPr sz="1000"/>
            </a:lvl1pPr>
          </a:lstStyle>
          <a:p>
            <a:endParaRPr lang="fr-CA" dirty="0"/>
          </a:p>
        </p:txBody>
      </p:sp>
      <p:sp>
        <p:nvSpPr>
          <p:cNvPr id="2" name="Slide Number Placeholder 5">
            <a:extLst>
              <a:ext uri="{FF2B5EF4-FFF2-40B4-BE49-F238E27FC236}">
                <a16:creationId xmlns:a16="http://schemas.microsoft.com/office/drawing/2014/main" id="{E2F037B9-6FCA-376B-7D6D-A1923EB8FA39}"/>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CC5BC444-AA81-56FB-53B9-6DC270FEE223}"/>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C27AA43D-E4BB-4689-88C0-F26A5C8154B4}"/>
              </a:ext>
            </a:extLst>
          </p:cNvPr>
          <p:cNvSpPr>
            <a:spLocks noGrp="1"/>
          </p:cNvSpPr>
          <p:nvPr>
            <p:ph type="body" sz="quarter" idx="48" hasCustomPrompt="1"/>
          </p:nvPr>
        </p:nvSpPr>
        <p:spPr>
          <a:xfrm>
            <a:off x="3798030" y="2354654"/>
            <a:ext cx="3639422" cy="2074689"/>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6" name="Text Placeholder 32">
            <a:extLst>
              <a:ext uri="{FF2B5EF4-FFF2-40B4-BE49-F238E27FC236}">
                <a16:creationId xmlns:a16="http://schemas.microsoft.com/office/drawing/2014/main" id="{16ABFD30-FF33-6C79-DD93-07130E67D33E}"/>
              </a:ext>
            </a:extLst>
          </p:cNvPr>
          <p:cNvSpPr>
            <a:spLocks noGrp="1"/>
          </p:cNvSpPr>
          <p:nvPr>
            <p:ph type="body" sz="quarter" idx="49" hasCustomPrompt="1"/>
          </p:nvPr>
        </p:nvSpPr>
        <p:spPr>
          <a:xfrm>
            <a:off x="3796036" y="1666323"/>
            <a:ext cx="3657458" cy="665144"/>
          </a:xfrm>
        </p:spPr>
        <p:txBody>
          <a:bodyPr>
            <a:noAutofit/>
          </a:bodyPr>
          <a:lstStyle>
            <a:lvl1pPr marL="0" indent="0" algn="l">
              <a:lnSpc>
                <a:spcPct val="100000"/>
              </a:lnSpc>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cxnSp>
        <p:nvCxnSpPr>
          <p:cNvPr id="7" name="Straight Connector 6">
            <a:extLst>
              <a:ext uri="{FF2B5EF4-FFF2-40B4-BE49-F238E27FC236}">
                <a16:creationId xmlns:a16="http://schemas.microsoft.com/office/drawing/2014/main" id="{B3438125-C993-061D-4810-728DB76E8898}"/>
              </a:ext>
            </a:extLst>
          </p:cNvPr>
          <p:cNvCxnSpPr>
            <a:cxnSpLocks/>
          </p:cNvCxnSpPr>
          <p:nvPr userDrawn="1"/>
        </p:nvCxnSpPr>
        <p:spPr>
          <a:xfrm>
            <a:off x="3780532" y="2343000"/>
            <a:ext cx="3779838" cy="11654"/>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739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creen Preview">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2DB2CB8-E902-A534-DAF6-C372D2F0E353}"/>
              </a:ext>
            </a:extLst>
          </p:cNvPr>
          <p:cNvSpPr/>
          <p:nvPr userDrawn="1"/>
        </p:nvSpPr>
        <p:spPr>
          <a:xfrm>
            <a:off x="0" y="2057399"/>
            <a:ext cx="7559675" cy="796713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 Placeholder 32">
            <a:extLst>
              <a:ext uri="{FF2B5EF4-FFF2-40B4-BE49-F238E27FC236}">
                <a16:creationId xmlns:a16="http://schemas.microsoft.com/office/drawing/2014/main" id="{CB5B1130-9FB5-A873-9346-C364F626E011}"/>
              </a:ext>
            </a:extLst>
          </p:cNvPr>
          <p:cNvSpPr>
            <a:spLocks noGrp="1"/>
          </p:cNvSpPr>
          <p:nvPr>
            <p:ph type="body" sz="quarter" idx="32" hasCustomPrompt="1"/>
          </p:nvPr>
        </p:nvSpPr>
        <p:spPr>
          <a:xfrm>
            <a:off x="801602" y="7495821"/>
            <a:ext cx="5956470" cy="2327712"/>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3" name="Straight Connector 2">
            <a:extLst>
              <a:ext uri="{FF2B5EF4-FFF2-40B4-BE49-F238E27FC236}">
                <a16:creationId xmlns:a16="http://schemas.microsoft.com/office/drawing/2014/main" id="{C77537B0-CF21-E4F8-5C0B-AECD9A1EF89E}"/>
              </a:ext>
            </a:extLst>
          </p:cNvPr>
          <p:cNvCxnSpPr>
            <a:cxnSpLocks/>
          </p:cNvCxnSpPr>
          <p:nvPr userDrawn="1"/>
        </p:nvCxnSpPr>
        <p:spPr>
          <a:xfrm>
            <a:off x="0" y="6403398"/>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 Placeholder 32">
            <a:extLst>
              <a:ext uri="{FF2B5EF4-FFF2-40B4-BE49-F238E27FC236}">
                <a16:creationId xmlns:a16="http://schemas.microsoft.com/office/drawing/2014/main" id="{34368D01-6D24-38F2-2747-69B9F628D05F}"/>
              </a:ext>
            </a:extLst>
          </p:cNvPr>
          <p:cNvSpPr>
            <a:spLocks noGrp="1"/>
          </p:cNvSpPr>
          <p:nvPr>
            <p:ph type="body" sz="quarter" idx="46" hasCustomPrompt="1"/>
          </p:nvPr>
        </p:nvSpPr>
        <p:spPr>
          <a:xfrm>
            <a:off x="801602" y="6416277"/>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5" name="Text Placeholder 32">
            <a:extLst>
              <a:ext uri="{FF2B5EF4-FFF2-40B4-BE49-F238E27FC236}">
                <a16:creationId xmlns:a16="http://schemas.microsoft.com/office/drawing/2014/main" id="{35A8C4BC-1642-9EBE-E1A7-1983945658E6}"/>
              </a:ext>
            </a:extLst>
          </p:cNvPr>
          <p:cNvSpPr>
            <a:spLocks noGrp="1"/>
          </p:cNvSpPr>
          <p:nvPr>
            <p:ph type="body" sz="quarter" idx="47" hasCustomPrompt="1"/>
          </p:nvPr>
        </p:nvSpPr>
        <p:spPr>
          <a:xfrm>
            <a:off x="801602" y="5748573"/>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10" name="Slide Number Placeholder 5">
            <a:extLst>
              <a:ext uri="{FF2B5EF4-FFF2-40B4-BE49-F238E27FC236}">
                <a16:creationId xmlns:a16="http://schemas.microsoft.com/office/drawing/2014/main" id="{DB82441A-E88B-7356-4134-F782C195907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1" name="Text Box 5">
            <a:extLst>
              <a:ext uri="{FF2B5EF4-FFF2-40B4-BE49-F238E27FC236}">
                <a16:creationId xmlns:a16="http://schemas.microsoft.com/office/drawing/2014/main" id="{E2DB4FB6-1F66-2096-EB50-F1AE49EAD16F}"/>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1" name="Picture 20">
            <a:extLst>
              <a:ext uri="{FF2B5EF4-FFF2-40B4-BE49-F238E27FC236}">
                <a16:creationId xmlns:a16="http://schemas.microsoft.com/office/drawing/2014/main" id="{376C6727-4149-A10C-3E93-AAAFC2B378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411" y="562944"/>
            <a:ext cx="5831542" cy="4239955"/>
          </a:xfrm>
          <a:prstGeom prst="rect">
            <a:avLst/>
          </a:prstGeom>
        </p:spPr>
      </p:pic>
      <p:sp>
        <p:nvSpPr>
          <p:cNvPr id="23" name="Picture Placeholder 9">
            <a:extLst>
              <a:ext uri="{FF2B5EF4-FFF2-40B4-BE49-F238E27FC236}">
                <a16:creationId xmlns:a16="http://schemas.microsoft.com/office/drawing/2014/main" id="{BB68F1D6-171F-5F26-75F8-05843D1A0B96}"/>
              </a:ext>
            </a:extLst>
          </p:cNvPr>
          <p:cNvSpPr>
            <a:spLocks noGrp="1"/>
          </p:cNvSpPr>
          <p:nvPr>
            <p:ph type="pic" sz="quarter" idx="13"/>
          </p:nvPr>
        </p:nvSpPr>
        <p:spPr>
          <a:xfrm>
            <a:off x="1716516" y="1017241"/>
            <a:ext cx="4126644" cy="2610075"/>
          </a:xfrm>
          <a:solidFill>
            <a:schemeClr val="bg1">
              <a:lumMod val="75000"/>
            </a:schemeClr>
          </a:solidFill>
        </p:spPr>
        <p:txBody>
          <a:bodyPr>
            <a:normAutofit/>
          </a:bodyPr>
          <a:lstStyle>
            <a:lvl1pPr marL="0" indent="0" algn="ctr">
              <a:buNone/>
              <a:defRPr sz="1000"/>
            </a:lvl1pPr>
          </a:lstStyle>
          <a:p>
            <a:endParaRPr lang="fr-CA" dirty="0"/>
          </a:p>
        </p:txBody>
      </p:sp>
    </p:spTree>
    <p:extLst>
      <p:ext uri="{BB962C8B-B14F-4D97-AF65-F5344CB8AC3E}">
        <p14:creationId xmlns:p14="http://schemas.microsoft.com/office/powerpoint/2010/main" val="15789335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8FC3F3A1-D9B6-F3C6-6909-A5CDF2CECC19}"/>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2520299" y="1636164"/>
            <a:ext cx="9110257" cy="9504955"/>
          </a:xfrm>
          <a:custGeom>
            <a:avLst/>
            <a:gdLst>
              <a:gd name="connsiteX0" fmla="*/ 258362 w 9110257"/>
              <a:gd name="connsiteY0" fmla="*/ 892575 h 9504955"/>
              <a:gd name="connsiteX1" fmla="*/ 258362 w 9110257"/>
              <a:gd name="connsiteY1" fmla="*/ 7758596 h 9504955"/>
              <a:gd name="connsiteX2" fmla="*/ 2520299 w 9110257"/>
              <a:gd name="connsiteY2" fmla="*/ 7758596 h 9504955"/>
              <a:gd name="connsiteX3" fmla="*/ 2520299 w 9110257"/>
              <a:gd name="connsiteY3" fmla="*/ 892575 h 9504955"/>
              <a:gd name="connsiteX4" fmla="*/ 0 w 9110257"/>
              <a:gd name="connsiteY4" fmla="*/ 0 h 9504955"/>
              <a:gd name="connsiteX5" fmla="*/ 9110257 w 9110257"/>
              <a:gd name="connsiteY5" fmla="*/ 0 h 9504955"/>
              <a:gd name="connsiteX6" fmla="*/ 9110257 w 9110257"/>
              <a:gd name="connsiteY6" fmla="*/ 9504955 h 9504955"/>
              <a:gd name="connsiteX7" fmla="*/ 0 w 9110257"/>
              <a:gd name="connsiteY7" fmla="*/ 9504955 h 950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257" h="9504955">
                <a:moveTo>
                  <a:pt x="258362" y="892575"/>
                </a:moveTo>
                <a:lnTo>
                  <a:pt x="258362" y="7758596"/>
                </a:lnTo>
                <a:lnTo>
                  <a:pt x="2520299" y="7758596"/>
                </a:lnTo>
                <a:lnTo>
                  <a:pt x="2520299" y="892575"/>
                </a:lnTo>
                <a:close/>
                <a:moveTo>
                  <a:pt x="0" y="0"/>
                </a:moveTo>
                <a:lnTo>
                  <a:pt x="9110257" y="0"/>
                </a:lnTo>
                <a:lnTo>
                  <a:pt x="9110257" y="9504955"/>
                </a:lnTo>
                <a:lnTo>
                  <a:pt x="0" y="9504955"/>
                </a:lnTo>
                <a:close/>
              </a:path>
            </a:pathLst>
          </a:custGeom>
        </p:spPr>
      </p:pic>
      <p:sp>
        <p:nvSpPr>
          <p:cNvPr id="13" name="Picture Placeholder 12">
            <a:extLst>
              <a:ext uri="{FF2B5EF4-FFF2-40B4-BE49-F238E27FC236}">
                <a16:creationId xmlns:a16="http://schemas.microsoft.com/office/drawing/2014/main" id="{DFD01C8E-0752-7A6C-E4BE-7DA0D26E23A1}"/>
              </a:ext>
            </a:extLst>
          </p:cNvPr>
          <p:cNvSpPr>
            <a:spLocks noGrp="1"/>
          </p:cNvSpPr>
          <p:nvPr>
            <p:ph type="pic" sz="quarter" idx="20"/>
          </p:nvPr>
        </p:nvSpPr>
        <p:spPr>
          <a:xfrm>
            <a:off x="0" y="3629826"/>
            <a:ext cx="4786172" cy="5479825"/>
          </a:xfrm>
          <a:custGeom>
            <a:avLst/>
            <a:gdLst>
              <a:gd name="connsiteX0" fmla="*/ 2046260 w 4786172"/>
              <a:gd name="connsiteY0" fmla="*/ 0 h 5479825"/>
              <a:gd name="connsiteX1" fmla="*/ 4786172 w 4786172"/>
              <a:gd name="connsiteY1" fmla="*/ 2739913 h 5479825"/>
              <a:gd name="connsiteX2" fmla="*/ 4730507 w 4786172"/>
              <a:gd name="connsiteY2" fmla="*/ 3292101 h 5479825"/>
              <a:gd name="connsiteX3" fmla="*/ 4715836 w 4786172"/>
              <a:gd name="connsiteY3" fmla="*/ 3349158 h 5479825"/>
              <a:gd name="connsiteX4" fmla="*/ 3137338 w 4786172"/>
              <a:gd name="connsiteY4" fmla="*/ 3349158 h 5479825"/>
              <a:gd name="connsiteX5" fmla="*/ 3137338 w 4786172"/>
              <a:gd name="connsiteY5" fmla="*/ 3795646 h 5479825"/>
              <a:gd name="connsiteX6" fmla="*/ 4574796 w 4786172"/>
              <a:gd name="connsiteY6" fmla="*/ 3795646 h 5479825"/>
              <a:gd name="connsiteX7" fmla="*/ 4570856 w 4786172"/>
              <a:gd name="connsiteY7" fmla="*/ 3806410 h 5479825"/>
              <a:gd name="connsiteX8" fmla="*/ 2046260 w 4786172"/>
              <a:gd name="connsiteY8" fmla="*/ 5479825 h 5479825"/>
              <a:gd name="connsiteX9" fmla="*/ 108849 w 4786172"/>
              <a:gd name="connsiteY9" fmla="*/ 4677323 h 5479825"/>
              <a:gd name="connsiteX10" fmla="*/ 0 w 4786172"/>
              <a:gd name="connsiteY10" fmla="*/ 4557559 h 5479825"/>
              <a:gd name="connsiteX11" fmla="*/ 0 w 4786172"/>
              <a:gd name="connsiteY11" fmla="*/ 922266 h 5479825"/>
              <a:gd name="connsiteX12" fmla="*/ 108849 w 4786172"/>
              <a:gd name="connsiteY12" fmla="*/ 802502 h 5479825"/>
              <a:gd name="connsiteX13" fmla="*/ 2046260 w 4786172"/>
              <a:gd name="connsiteY13" fmla="*/ 0 h 5479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786172" h="5479825">
                <a:moveTo>
                  <a:pt x="2046260" y="0"/>
                </a:moveTo>
                <a:cubicBezTo>
                  <a:pt x="3559471" y="0"/>
                  <a:pt x="4786172" y="1226701"/>
                  <a:pt x="4786172" y="2739913"/>
                </a:cubicBezTo>
                <a:cubicBezTo>
                  <a:pt x="4786172" y="2929064"/>
                  <a:pt x="4767005" y="3113739"/>
                  <a:pt x="4730507" y="3292101"/>
                </a:cubicBezTo>
                <a:lnTo>
                  <a:pt x="4715836" y="3349158"/>
                </a:lnTo>
                <a:lnTo>
                  <a:pt x="3137338" y="3349158"/>
                </a:lnTo>
                <a:lnTo>
                  <a:pt x="3137338" y="3795646"/>
                </a:lnTo>
                <a:lnTo>
                  <a:pt x="4574796" y="3795646"/>
                </a:lnTo>
                <a:lnTo>
                  <a:pt x="4570856" y="3806410"/>
                </a:lnTo>
                <a:cubicBezTo>
                  <a:pt x="4154915" y="4789806"/>
                  <a:pt x="3181168" y="5479825"/>
                  <a:pt x="2046260" y="5479825"/>
                </a:cubicBezTo>
                <a:cubicBezTo>
                  <a:pt x="1289654" y="5479825"/>
                  <a:pt x="604676" y="5173150"/>
                  <a:pt x="108849" y="4677323"/>
                </a:cubicBezTo>
                <a:lnTo>
                  <a:pt x="0" y="4557559"/>
                </a:lnTo>
                <a:lnTo>
                  <a:pt x="0" y="922266"/>
                </a:lnTo>
                <a:lnTo>
                  <a:pt x="108849" y="802502"/>
                </a:lnTo>
                <a:cubicBezTo>
                  <a:pt x="604676" y="306675"/>
                  <a:pt x="1289654" y="0"/>
                  <a:pt x="2046260" y="0"/>
                </a:cubicBezTo>
                <a:close/>
              </a:path>
            </a:pathLst>
          </a:custGeom>
        </p:spPr>
        <p:txBody>
          <a:bodyPr wrap="square">
            <a:noAutofit/>
          </a:bodyPr>
          <a:lstStyle/>
          <a:p>
            <a:endParaRPr lang="en-GB"/>
          </a:p>
        </p:txBody>
      </p:sp>
      <p:sp>
        <p:nvSpPr>
          <p:cNvPr id="14" name="Rectangle 13">
            <a:extLst>
              <a:ext uri="{FF2B5EF4-FFF2-40B4-BE49-F238E27FC236}">
                <a16:creationId xmlns:a16="http://schemas.microsoft.com/office/drawing/2014/main" id="{F3EE173B-5EFE-C69A-428A-59EDE5A4EF85}"/>
              </a:ext>
            </a:extLst>
          </p:cNvPr>
          <p:cNvSpPr/>
          <p:nvPr userDrawn="1"/>
        </p:nvSpPr>
        <p:spPr>
          <a:xfrm>
            <a:off x="3137338" y="6985206"/>
            <a:ext cx="4438381"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399" name="Text Placeholder 32">
            <a:extLst>
              <a:ext uri="{FF2B5EF4-FFF2-40B4-BE49-F238E27FC236}">
                <a16:creationId xmlns:a16="http://schemas.microsoft.com/office/drawing/2014/main" id="{BC3B08D3-B3AE-424E-854C-C73ED81F88F3}"/>
              </a:ext>
            </a:extLst>
          </p:cNvPr>
          <p:cNvSpPr>
            <a:spLocks noGrp="1"/>
          </p:cNvSpPr>
          <p:nvPr>
            <p:ph type="body" sz="quarter" idx="11" hasCustomPrompt="1"/>
          </p:nvPr>
        </p:nvSpPr>
        <p:spPr>
          <a:xfrm>
            <a:off x="4072852" y="2087466"/>
            <a:ext cx="2951698" cy="574616"/>
          </a:xfrm>
        </p:spPr>
        <p:txBody>
          <a:bodyPr>
            <a:noAutofit/>
          </a:bodyPr>
          <a:lstStyle>
            <a:lvl1pPr marL="0" indent="0" algn="l">
              <a:lnSpc>
                <a:spcPct val="100000"/>
              </a:lnSpc>
              <a:spcBef>
                <a:spcPts val="0"/>
              </a:spcBef>
              <a:buNone/>
              <a:defRPr sz="2800" b="1" i="0">
                <a:solidFill>
                  <a:srgbClr val="8AC03B"/>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OUR PROJECT</a:t>
            </a:r>
            <a:endParaRPr lang="en-US" dirty="0"/>
          </a:p>
        </p:txBody>
      </p:sp>
      <p:sp>
        <p:nvSpPr>
          <p:cNvPr id="400" name="Text Placeholder 32">
            <a:extLst>
              <a:ext uri="{FF2B5EF4-FFF2-40B4-BE49-F238E27FC236}">
                <a16:creationId xmlns:a16="http://schemas.microsoft.com/office/drawing/2014/main" id="{462DF9E3-5F02-D84E-8D16-2D884CF1F8CC}"/>
              </a:ext>
            </a:extLst>
          </p:cNvPr>
          <p:cNvSpPr>
            <a:spLocks noGrp="1"/>
          </p:cNvSpPr>
          <p:nvPr>
            <p:ph type="body" sz="quarter" idx="16" hasCustomPrompt="1"/>
          </p:nvPr>
        </p:nvSpPr>
        <p:spPr>
          <a:xfrm>
            <a:off x="4072851" y="2785829"/>
            <a:ext cx="2980605" cy="751695"/>
          </a:xfrm>
        </p:spPr>
        <p:txBody>
          <a:bodyPr anchor="t">
            <a:noAutofit/>
          </a:bodyPr>
          <a:lstStyle>
            <a:lvl1pPr marL="0" indent="0" algn="l">
              <a:lnSpc>
                <a:spcPct val="100000"/>
              </a:lnSpc>
              <a:spcBef>
                <a:spcPts val="0"/>
              </a:spcBef>
              <a:buNone/>
              <a:defRPr sz="1800" b="0" i="0">
                <a:solidFill>
                  <a:srgbClr val="6D6E71"/>
                </a:solidFill>
                <a:latin typeface="Calibri" panose="020F0502020204030204" pitchFamily="34" charset="0"/>
                <a:ea typeface="Open Sans" panose="020B060603050402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sub-heading</a:t>
            </a:r>
            <a:endParaRPr lang="en-US" dirty="0"/>
          </a:p>
        </p:txBody>
      </p:sp>
      <p:cxnSp>
        <p:nvCxnSpPr>
          <p:cNvPr id="996" name="Straight Connector 995">
            <a:extLst>
              <a:ext uri="{FF2B5EF4-FFF2-40B4-BE49-F238E27FC236}">
                <a16:creationId xmlns:a16="http://schemas.microsoft.com/office/drawing/2014/main" id="{474887F3-1044-8444-BCBD-15DCE715606C}"/>
              </a:ext>
            </a:extLst>
          </p:cNvPr>
          <p:cNvCxnSpPr>
            <a:cxnSpLocks/>
          </p:cNvCxnSpPr>
          <p:nvPr userDrawn="1"/>
        </p:nvCxnSpPr>
        <p:spPr>
          <a:xfrm>
            <a:off x="4072851" y="2665192"/>
            <a:ext cx="3486824"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A994AF67-042C-801E-7A10-152EED23EBE7}"/>
              </a:ext>
            </a:extLst>
          </p:cNvPr>
          <p:cNvPicPr>
            <a:picLocks noChangeAspect="1"/>
          </p:cNvPicPr>
          <p:nvPr userDrawn="1"/>
        </p:nvPicPr>
        <p:blipFill>
          <a:blip r:embed="rId3"/>
          <a:stretch>
            <a:fillRect/>
          </a:stretch>
        </p:blipFill>
        <p:spPr>
          <a:xfrm>
            <a:off x="232111" y="436666"/>
            <a:ext cx="5045742" cy="1459123"/>
          </a:xfrm>
          <a:prstGeom prst="rect">
            <a:avLst/>
          </a:prstGeom>
        </p:spPr>
      </p:pic>
      <p:sp>
        <p:nvSpPr>
          <p:cNvPr id="9" name="Text Placeholder 32">
            <a:extLst>
              <a:ext uri="{FF2B5EF4-FFF2-40B4-BE49-F238E27FC236}">
                <a16:creationId xmlns:a16="http://schemas.microsoft.com/office/drawing/2014/main" id="{0E39F0D8-DD76-86F9-69C1-C7A193A1971F}"/>
              </a:ext>
            </a:extLst>
          </p:cNvPr>
          <p:cNvSpPr>
            <a:spLocks noGrp="1"/>
          </p:cNvSpPr>
          <p:nvPr>
            <p:ph type="body" sz="quarter" idx="17" hasCustomPrompt="1"/>
          </p:nvPr>
        </p:nvSpPr>
        <p:spPr>
          <a:xfrm>
            <a:off x="3137338" y="6982095"/>
            <a:ext cx="4422335"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5" name="Google Shape;621;g2fda190aa30_1_611">
            <a:extLst>
              <a:ext uri="{FF2B5EF4-FFF2-40B4-BE49-F238E27FC236}">
                <a16:creationId xmlns:a16="http://schemas.microsoft.com/office/drawing/2014/main" id="{D579A942-BE07-EF7B-15A3-5DDEBA1DCB5C}"/>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6" name="Google Shape;622;g2fda190aa30_1_611">
            <a:extLst>
              <a:ext uri="{FF2B5EF4-FFF2-40B4-BE49-F238E27FC236}">
                <a16:creationId xmlns:a16="http://schemas.microsoft.com/office/drawing/2014/main" id="{22047A56-6675-2BC8-74C3-628DE42D7A28}"/>
              </a:ext>
            </a:extLst>
          </p:cNvPr>
          <p:cNvSpPr/>
          <p:nvPr userDrawn="1"/>
        </p:nvSpPr>
        <p:spPr>
          <a:xfrm>
            <a:off x="596235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dirty="0">
                <a:solidFill>
                  <a:schemeClr val="dk1"/>
                </a:solidFill>
                <a:latin typeface="Calibri"/>
                <a:ea typeface="Calibri"/>
                <a:cs typeface="Calibri"/>
                <a:sym typeface="Calibri"/>
              </a:rPr>
              <a:t>This resource is licensed under CC BY 4.0</a:t>
            </a:r>
            <a:endParaRPr dirty="0"/>
          </a:p>
          <a:p>
            <a:pPr marL="0" marR="0" lvl="0" indent="0" algn="l" rtl="0">
              <a:lnSpc>
                <a:spcPct val="100000"/>
              </a:lnSpc>
              <a:spcBef>
                <a:spcPts val="0"/>
              </a:spcBef>
              <a:spcAft>
                <a:spcPts val="0"/>
              </a:spcAft>
              <a:buClr>
                <a:schemeClr val="dk1"/>
              </a:buClr>
              <a:buSzPts val="800"/>
              <a:buFont typeface="Century Schoolbook"/>
              <a:buNone/>
            </a:pPr>
            <a:endParaRPr sz="800" b="1" i="0" dirty="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32131BFF-1F6A-6C3B-F263-4834A08B1C86}"/>
              </a:ext>
            </a:extLst>
          </p:cNvPr>
          <p:cNvPicPr preferRelativeResize="0"/>
          <p:nvPr userDrawn="1"/>
        </p:nvPicPr>
        <p:blipFill rotWithShape="1">
          <a:blip r:embed="rId4">
            <a:alphaModFix/>
          </a:blip>
          <a:srcRect/>
          <a:stretch/>
        </p:blipFill>
        <p:spPr>
          <a:xfrm>
            <a:off x="4726480" y="9616036"/>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1F474F64-B428-D562-69E4-D8326E5F5548}"/>
              </a:ext>
            </a:extLst>
          </p:cNvPr>
          <p:cNvPicPr preferRelativeResize="0"/>
          <p:nvPr userDrawn="1"/>
        </p:nvPicPr>
        <p:blipFill rotWithShape="1">
          <a:blip r:embed="rId5">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24843023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t Preview">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A2EF54-9819-E9C6-5F33-22E88DE28FAD}"/>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
        <p:nvSpPr>
          <p:cNvPr id="4" name="Rectangle 3">
            <a:extLst>
              <a:ext uri="{FF2B5EF4-FFF2-40B4-BE49-F238E27FC236}">
                <a16:creationId xmlns:a16="http://schemas.microsoft.com/office/drawing/2014/main" id="{542857A4-4255-2A67-3FE7-55F3F927E777}"/>
              </a:ext>
            </a:extLst>
          </p:cNvPr>
          <p:cNvSpPr/>
          <p:nvPr userDrawn="1"/>
        </p:nvSpPr>
        <p:spPr>
          <a:xfrm>
            <a:off x="0" y="657727"/>
            <a:ext cx="7559675" cy="560474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6" name="Picture 45">
            <a:extLst>
              <a:ext uri="{FF2B5EF4-FFF2-40B4-BE49-F238E27FC236}">
                <a16:creationId xmlns:a16="http://schemas.microsoft.com/office/drawing/2014/main" id="{32DC480C-9F31-3C43-A8A1-D13EE23B006B}"/>
              </a:ext>
            </a:extLst>
          </p:cNvPr>
          <p:cNvPicPr>
            <a:picLocks noChangeAspect="1"/>
          </p:cNvPicPr>
          <p:nvPr userDrawn="1"/>
        </p:nvPicPr>
        <p:blipFill>
          <a:blip r:embed="rId3" cstate="screen">
            <a:extLst>
              <a:ext uri="{28A0092B-C50C-407E-A947-70E740481C1C}">
                <a14:useLocalDpi xmlns:a14="http://schemas.microsoft.com/office/drawing/2010/main"/>
              </a:ext>
            </a:extLst>
          </a:blip>
          <a:srcRect b="15814"/>
          <a:stretch>
            <a:fillRect/>
          </a:stretch>
        </p:blipFill>
        <p:spPr>
          <a:xfrm>
            <a:off x="1476145" y="5479784"/>
            <a:ext cx="4607383" cy="5212029"/>
          </a:xfrm>
          <a:custGeom>
            <a:avLst/>
            <a:gdLst>
              <a:gd name="connsiteX0" fmla="*/ 0 w 4607383"/>
              <a:gd name="connsiteY0" fmla="*/ 0 h 5212029"/>
              <a:gd name="connsiteX1" fmla="*/ 4607383 w 4607383"/>
              <a:gd name="connsiteY1" fmla="*/ 0 h 5212029"/>
              <a:gd name="connsiteX2" fmla="*/ 4607383 w 4607383"/>
              <a:gd name="connsiteY2" fmla="*/ 5212029 h 5212029"/>
              <a:gd name="connsiteX3" fmla="*/ 0 w 4607383"/>
              <a:gd name="connsiteY3" fmla="*/ 5212029 h 5212029"/>
            </a:gdLst>
            <a:ahLst/>
            <a:cxnLst>
              <a:cxn ang="0">
                <a:pos x="connsiteX0" y="connsiteY0"/>
              </a:cxn>
              <a:cxn ang="0">
                <a:pos x="connsiteX1" y="connsiteY1"/>
              </a:cxn>
              <a:cxn ang="0">
                <a:pos x="connsiteX2" y="connsiteY2"/>
              </a:cxn>
              <a:cxn ang="0">
                <a:pos x="connsiteX3" y="connsiteY3"/>
              </a:cxn>
            </a:cxnLst>
            <a:rect l="l" t="t" r="r" b="b"/>
            <a:pathLst>
              <a:path w="4607383" h="5212029">
                <a:moveTo>
                  <a:pt x="0" y="0"/>
                </a:moveTo>
                <a:lnTo>
                  <a:pt x="4607383" y="0"/>
                </a:lnTo>
                <a:lnTo>
                  <a:pt x="4607383" y="5212029"/>
                </a:lnTo>
                <a:lnTo>
                  <a:pt x="0" y="5212029"/>
                </a:lnTo>
                <a:close/>
              </a:path>
            </a:pathLst>
          </a:custGeom>
        </p:spPr>
      </p:pic>
      <p:sp>
        <p:nvSpPr>
          <p:cNvPr id="48" name="Picture Placeholder 47">
            <a:extLst>
              <a:ext uri="{FF2B5EF4-FFF2-40B4-BE49-F238E27FC236}">
                <a16:creationId xmlns:a16="http://schemas.microsoft.com/office/drawing/2014/main" id="{9FC2D4DE-32FC-634B-AB46-8DB0DF3D5579}"/>
              </a:ext>
            </a:extLst>
          </p:cNvPr>
          <p:cNvSpPr>
            <a:spLocks noGrp="1"/>
          </p:cNvSpPr>
          <p:nvPr>
            <p:ph type="pic" sz="quarter" idx="13"/>
          </p:nvPr>
        </p:nvSpPr>
        <p:spPr>
          <a:xfrm>
            <a:off x="1793144" y="5952556"/>
            <a:ext cx="3973385" cy="4739257"/>
          </a:xfrm>
          <a:custGeom>
            <a:avLst/>
            <a:gdLst>
              <a:gd name="connsiteX0" fmla="*/ 738033 w 3973385"/>
              <a:gd name="connsiteY0" fmla="*/ 3910953 h 4739257"/>
              <a:gd name="connsiteX1" fmla="*/ 738033 w 3973385"/>
              <a:gd name="connsiteY1" fmla="*/ 4438888 h 4739257"/>
              <a:gd name="connsiteX2" fmla="*/ 3211934 w 3973385"/>
              <a:gd name="connsiteY2" fmla="*/ 4438888 h 4739257"/>
              <a:gd name="connsiteX3" fmla="*/ 3211934 w 3973385"/>
              <a:gd name="connsiteY3" fmla="*/ 3910953 h 4739257"/>
              <a:gd name="connsiteX4" fmla="*/ 0 w 3973385"/>
              <a:gd name="connsiteY4" fmla="*/ 0 h 4739257"/>
              <a:gd name="connsiteX5" fmla="*/ 3973385 w 3973385"/>
              <a:gd name="connsiteY5" fmla="*/ 0 h 4739257"/>
              <a:gd name="connsiteX6" fmla="*/ 3973385 w 3973385"/>
              <a:gd name="connsiteY6" fmla="*/ 4739257 h 4739257"/>
              <a:gd name="connsiteX7" fmla="*/ 0 w 3973385"/>
              <a:gd name="connsiteY7" fmla="*/ 4739257 h 4739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3385" h="4739257">
                <a:moveTo>
                  <a:pt x="738033" y="3910953"/>
                </a:moveTo>
                <a:lnTo>
                  <a:pt x="738033" y="4438888"/>
                </a:lnTo>
                <a:lnTo>
                  <a:pt x="3211934" y="4438888"/>
                </a:lnTo>
                <a:lnTo>
                  <a:pt x="3211934" y="3910953"/>
                </a:lnTo>
                <a:close/>
                <a:moveTo>
                  <a:pt x="0" y="0"/>
                </a:moveTo>
                <a:lnTo>
                  <a:pt x="3973385" y="0"/>
                </a:lnTo>
                <a:lnTo>
                  <a:pt x="3973385" y="4739257"/>
                </a:lnTo>
                <a:lnTo>
                  <a:pt x="0" y="4739257"/>
                </a:lnTo>
                <a:close/>
              </a:path>
            </a:pathLst>
          </a:custGeom>
          <a:solidFill>
            <a:schemeClr val="bg1">
              <a:lumMod val="75000"/>
            </a:schemeClr>
          </a:solidFill>
        </p:spPr>
        <p:txBody>
          <a:bodyPr wrap="square">
            <a:noAutofit/>
          </a:bodyPr>
          <a:lstStyle>
            <a:lvl1pPr marL="0" indent="0" algn="ctr">
              <a:buNone/>
              <a:defRPr lang="fr-CA" sz="1000"/>
            </a:lvl1pPr>
          </a:lstStyle>
          <a:p>
            <a:endParaRPr lang="fr-CA" dirty="0"/>
          </a:p>
        </p:txBody>
      </p:sp>
      <p:sp>
        <p:nvSpPr>
          <p:cNvPr id="37" name="Rectangle 36">
            <a:extLst>
              <a:ext uri="{FF2B5EF4-FFF2-40B4-BE49-F238E27FC236}">
                <a16:creationId xmlns:a16="http://schemas.microsoft.com/office/drawing/2014/main" id="{3B009728-2DA3-8E4D-9F2A-C1239AFF1B1A}"/>
              </a:ext>
            </a:extLst>
          </p:cNvPr>
          <p:cNvSpPr/>
          <p:nvPr userDrawn="1"/>
        </p:nvSpPr>
        <p:spPr bwMode="auto">
          <a:xfrm>
            <a:off x="2542885" y="9876090"/>
            <a:ext cx="2473903" cy="527935"/>
          </a:xfrm>
          <a:prstGeom prst="rect">
            <a:avLst/>
          </a:prstGeom>
          <a:solidFill>
            <a:srgbClr val="69ADAD"/>
          </a:solidFill>
          <a:ln w="12700" cap="flat">
            <a:noFill/>
            <a:prstDash val="solid"/>
            <a:miter lim="800000"/>
            <a:headEnd/>
            <a:tailEnd/>
          </a:ln>
        </p:spPr>
        <p:txBody>
          <a:bodyPr vert="horz" wrap="square" lIns="141398" tIns="70698" rIns="141398" bIns="70698" numCol="1" rtlCol="0" anchor="t" anchorCtr="0" compatLnSpc="1">
            <a:prstTxWarp prst="textNoShape">
              <a:avLst/>
            </a:prstTxWarp>
          </a:bodyPr>
          <a:lstStyle/>
          <a:p>
            <a:pPr algn="ctr"/>
            <a:endParaRPr lang="fr-CA" sz="4175" dirty="0"/>
          </a:p>
        </p:txBody>
      </p:sp>
      <p:sp>
        <p:nvSpPr>
          <p:cNvPr id="40" name="Text Placeholder 32">
            <a:extLst>
              <a:ext uri="{FF2B5EF4-FFF2-40B4-BE49-F238E27FC236}">
                <a16:creationId xmlns:a16="http://schemas.microsoft.com/office/drawing/2014/main" id="{5F052AE7-3A08-4247-874C-FB077814E0FD}"/>
              </a:ext>
            </a:extLst>
          </p:cNvPr>
          <p:cNvSpPr>
            <a:spLocks noGrp="1"/>
          </p:cNvSpPr>
          <p:nvPr>
            <p:ph type="body" sz="quarter" idx="19" hasCustomPrompt="1"/>
          </p:nvPr>
        </p:nvSpPr>
        <p:spPr>
          <a:xfrm>
            <a:off x="1793144" y="9969560"/>
            <a:ext cx="3973385" cy="434465"/>
          </a:xfrm>
        </p:spPr>
        <p:txBody>
          <a:bodyPr anchor="t">
            <a:noAutofit/>
          </a:bodyPr>
          <a:lstStyle>
            <a:lvl1pPr marL="0" indent="0" algn="ctr">
              <a:lnSpc>
                <a:spcPct val="100000"/>
              </a:lnSpc>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67460" indent="0">
              <a:buNone/>
              <a:defRPr sz="3111">
                <a:solidFill>
                  <a:srgbClr val="011E3B"/>
                </a:solidFill>
                <a:latin typeface="Montserrat" pitchFamily="2" charset="77"/>
              </a:defRPr>
            </a:lvl2pPr>
            <a:lvl3pPr marL="734919" indent="0">
              <a:buNone/>
              <a:defRPr sz="3111">
                <a:solidFill>
                  <a:srgbClr val="011E3B"/>
                </a:solidFill>
                <a:latin typeface="Montserrat" pitchFamily="2" charset="77"/>
              </a:defRPr>
            </a:lvl3pPr>
            <a:lvl4pPr marL="1102379" indent="0">
              <a:buNone/>
              <a:defRPr sz="3111">
                <a:solidFill>
                  <a:srgbClr val="011E3B"/>
                </a:solidFill>
                <a:latin typeface="Montserrat" pitchFamily="2" charset="77"/>
              </a:defRPr>
            </a:lvl4pPr>
            <a:lvl5pPr marL="1469839" indent="0">
              <a:buNone/>
              <a:defRPr sz="3111">
                <a:solidFill>
                  <a:srgbClr val="011E3B"/>
                </a:solidFill>
                <a:latin typeface="Montserrat" pitchFamily="2" charset="77"/>
              </a:defRPr>
            </a:lvl5pPr>
          </a:lstStyle>
          <a:p>
            <a:pPr lvl="0"/>
            <a:r>
              <a:rPr lang="en-GB" dirty="0"/>
              <a:t>LEARN MORE</a:t>
            </a:r>
            <a:endParaRPr lang="en-US" dirty="0"/>
          </a:p>
        </p:txBody>
      </p:sp>
      <p:sp>
        <p:nvSpPr>
          <p:cNvPr id="2" name="Slide Number Placeholder 5">
            <a:extLst>
              <a:ext uri="{FF2B5EF4-FFF2-40B4-BE49-F238E27FC236}">
                <a16:creationId xmlns:a16="http://schemas.microsoft.com/office/drawing/2014/main" id="{ACC1BA24-7E25-F5C8-253F-523B2EC7C34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F04820CE-A23E-6B86-E655-4C884769B6B2}"/>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5" name="Text Placeholder 32">
            <a:extLst>
              <a:ext uri="{FF2B5EF4-FFF2-40B4-BE49-F238E27FC236}">
                <a16:creationId xmlns:a16="http://schemas.microsoft.com/office/drawing/2014/main" id="{83792B55-125B-0453-0517-5C41B003C546}"/>
              </a:ext>
            </a:extLst>
          </p:cNvPr>
          <p:cNvSpPr>
            <a:spLocks noGrp="1"/>
          </p:cNvSpPr>
          <p:nvPr>
            <p:ph type="body" sz="quarter" idx="32" hasCustomPrompt="1"/>
          </p:nvPr>
        </p:nvSpPr>
        <p:spPr>
          <a:xfrm>
            <a:off x="801602" y="2619024"/>
            <a:ext cx="5956470" cy="2593004"/>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coloumns)</a:t>
            </a:r>
            <a:endParaRPr lang="en-US" dirty="0"/>
          </a:p>
        </p:txBody>
      </p:sp>
      <p:cxnSp>
        <p:nvCxnSpPr>
          <p:cNvPr id="6" name="Straight Connector 5">
            <a:extLst>
              <a:ext uri="{FF2B5EF4-FFF2-40B4-BE49-F238E27FC236}">
                <a16:creationId xmlns:a16="http://schemas.microsoft.com/office/drawing/2014/main" id="{1D1738C7-048A-DE32-2F6A-0420D19B2C8D}"/>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 Placeholder 32">
            <a:extLst>
              <a:ext uri="{FF2B5EF4-FFF2-40B4-BE49-F238E27FC236}">
                <a16:creationId xmlns:a16="http://schemas.microsoft.com/office/drawing/2014/main" id="{AF267CF6-CAEC-C72E-AF56-A075C9BCF66F}"/>
              </a:ext>
            </a:extLst>
          </p:cNvPr>
          <p:cNvSpPr>
            <a:spLocks noGrp="1"/>
          </p:cNvSpPr>
          <p:nvPr>
            <p:ph type="body" sz="quarter" idx="46" hasCustomPrompt="1"/>
          </p:nvPr>
        </p:nvSpPr>
        <p:spPr>
          <a:xfrm>
            <a:off x="801602" y="1475311"/>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8" name="Text Placeholder 32">
            <a:extLst>
              <a:ext uri="{FF2B5EF4-FFF2-40B4-BE49-F238E27FC236}">
                <a16:creationId xmlns:a16="http://schemas.microsoft.com/office/drawing/2014/main" id="{4119E4E2-BD4E-00FA-D0C2-8C09B0DBDF03}"/>
              </a:ext>
            </a:extLst>
          </p:cNvPr>
          <p:cNvSpPr>
            <a:spLocks noGrp="1"/>
          </p:cNvSpPr>
          <p:nvPr>
            <p:ph type="body" sz="quarter" idx="47" hasCustomPrompt="1"/>
          </p:nvPr>
        </p:nvSpPr>
        <p:spPr>
          <a:xfrm>
            <a:off x="801602" y="807607"/>
            <a:ext cx="5956470"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Tree>
    <p:extLst>
      <p:ext uri="{BB962C8B-B14F-4D97-AF65-F5344CB8AC3E}">
        <p14:creationId xmlns:p14="http://schemas.microsoft.com/office/powerpoint/2010/main" val="34914193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ase Study Titl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F0D7B8DF-C511-9C06-2F3D-9E687673B09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5137" y="0"/>
            <a:ext cx="3301373" cy="4021666"/>
          </a:xfrm>
          <a:custGeom>
            <a:avLst/>
            <a:gdLst>
              <a:gd name="connsiteX0" fmla="*/ 0 w 3301373"/>
              <a:gd name="connsiteY0" fmla="*/ 0 h 4021666"/>
              <a:gd name="connsiteX1" fmla="*/ 3301373 w 3301373"/>
              <a:gd name="connsiteY1" fmla="*/ 0 h 4021666"/>
              <a:gd name="connsiteX2" fmla="*/ 3301373 w 3301373"/>
              <a:gd name="connsiteY2" fmla="*/ 4021666 h 4021666"/>
              <a:gd name="connsiteX3" fmla="*/ 0 w 3301373"/>
              <a:gd name="connsiteY3" fmla="*/ 4021666 h 4021666"/>
            </a:gdLst>
            <a:ahLst/>
            <a:cxnLst>
              <a:cxn ang="0">
                <a:pos x="connsiteX0" y="connsiteY0"/>
              </a:cxn>
              <a:cxn ang="0">
                <a:pos x="connsiteX1" y="connsiteY1"/>
              </a:cxn>
              <a:cxn ang="0">
                <a:pos x="connsiteX2" y="connsiteY2"/>
              </a:cxn>
              <a:cxn ang="0">
                <a:pos x="connsiteX3" y="connsiteY3"/>
              </a:cxn>
            </a:cxnLst>
            <a:rect l="l" t="t" r="r" b="b"/>
            <a:pathLst>
              <a:path w="3301373" h="4021666">
                <a:moveTo>
                  <a:pt x="0" y="0"/>
                </a:moveTo>
                <a:lnTo>
                  <a:pt x="3301373" y="0"/>
                </a:lnTo>
                <a:lnTo>
                  <a:pt x="3301373" y="4021666"/>
                </a:lnTo>
                <a:lnTo>
                  <a:pt x="0" y="4021666"/>
                </a:lnTo>
                <a:close/>
              </a:path>
            </a:pathLst>
          </a:custGeom>
        </p:spPr>
      </p:pic>
      <p:sp>
        <p:nvSpPr>
          <p:cNvPr id="24" name="Picture Placeholder 23">
            <a:extLst>
              <a:ext uri="{FF2B5EF4-FFF2-40B4-BE49-F238E27FC236}">
                <a16:creationId xmlns:a16="http://schemas.microsoft.com/office/drawing/2014/main" id="{22C8CDA2-11AA-89A0-D5B7-CF5C59B960A6}"/>
              </a:ext>
            </a:extLst>
          </p:cNvPr>
          <p:cNvSpPr>
            <a:spLocks noGrp="1"/>
          </p:cNvSpPr>
          <p:nvPr>
            <p:ph type="pic" sz="quarter" idx="44"/>
          </p:nvPr>
        </p:nvSpPr>
        <p:spPr>
          <a:xfrm>
            <a:off x="5136" y="1"/>
            <a:ext cx="2850694" cy="3459591"/>
          </a:xfrm>
          <a:custGeom>
            <a:avLst/>
            <a:gdLst>
              <a:gd name="connsiteX0" fmla="*/ 38767 w 2850694"/>
              <a:gd name="connsiteY0" fmla="*/ 0 h 3459591"/>
              <a:gd name="connsiteX1" fmla="*/ 1939899 w 2850694"/>
              <a:gd name="connsiteY1" fmla="*/ 0 h 3459591"/>
              <a:gd name="connsiteX2" fmla="*/ 2030037 w 2850694"/>
              <a:gd name="connsiteY2" fmla="*/ 54761 h 3459591"/>
              <a:gd name="connsiteX3" fmla="*/ 2850694 w 2850694"/>
              <a:gd name="connsiteY3" fmla="*/ 1598230 h 3459591"/>
              <a:gd name="connsiteX4" fmla="*/ 989333 w 2850694"/>
              <a:gd name="connsiteY4" fmla="*/ 3459591 h 3459591"/>
              <a:gd name="connsiteX5" fmla="*/ 102098 w 2850694"/>
              <a:gd name="connsiteY5" fmla="*/ 3234935 h 3459591"/>
              <a:gd name="connsiteX6" fmla="*/ 0 w 2850694"/>
              <a:gd name="connsiteY6" fmla="*/ 3172908 h 3459591"/>
              <a:gd name="connsiteX7" fmla="*/ 0 w 2850694"/>
              <a:gd name="connsiteY7" fmla="*/ 23552 h 3459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0694" h="3459591">
                <a:moveTo>
                  <a:pt x="38767" y="0"/>
                </a:moveTo>
                <a:lnTo>
                  <a:pt x="1939899" y="0"/>
                </a:lnTo>
                <a:lnTo>
                  <a:pt x="2030037" y="54761"/>
                </a:lnTo>
                <a:cubicBezTo>
                  <a:pt x="2525162" y="389261"/>
                  <a:pt x="2850694" y="955730"/>
                  <a:pt x="2850694" y="1598230"/>
                </a:cubicBezTo>
                <a:cubicBezTo>
                  <a:pt x="2850694" y="2626230"/>
                  <a:pt x="2017333" y="3459591"/>
                  <a:pt x="989333" y="3459591"/>
                </a:cubicBezTo>
                <a:cubicBezTo>
                  <a:pt x="668083" y="3459591"/>
                  <a:pt x="365841" y="3378208"/>
                  <a:pt x="102098" y="3234935"/>
                </a:cubicBezTo>
                <a:lnTo>
                  <a:pt x="0" y="3172908"/>
                </a:lnTo>
                <a:lnTo>
                  <a:pt x="0" y="23552"/>
                </a:lnTo>
                <a:close/>
              </a:path>
            </a:pathLst>
          </a:custGeom>
        </p:spPr>
        <p:txBody>
          <a:bodyPr wrap="square">
            <a:noAutofit/>
          </a:bodyPr>
          <a:lstStyle>
            <a:lvl1pPr>
              <a:defRPr sz="1600"/>
            </a:lvl1pPr>
          </a:lstStyle>
          <a:p>
            <a:endParaRPr lang="en-GB"/>
          </a:p>
        </p:txBody>
      </p:sp>
      <p:sp>
        <p:nvSpPr>
          <p:cNvPr id="28" name="Freeform 27">
            <a:extLst>
              <a:ext uri="{FF2B5EF4-FFF2-40B4-BE49-F238E27FC236}">
                <a16:creationId xmlns:a16="http://schemas.microsoft.com/office/drawing/2014/main" id="{46DBF39B-024B-0109-34B6-36578E9F03CE}"/>
              </a:ext>
            </a:extLst>
          </p:cNvPr>
          <p:cNvSpPr/>
          <p:nvPr userDrawn="1"/>
        </p:nvSpPr>
        <p:spPr>
          <a:xfrm>
            <a:off x="3779839" y="1"/>
            <a:ext cx="3779837" cy="4738961"/>
          </a:xfrm>
          <a:custGeom>
            <a:avLst/>
            <a:gdLst>
              <a:gd name="connsiteX0" fmla="*/ 1298119 w 3779837"/>
              <a:gd name="connsiteY0" fmla="*/ 0 h 4738961"/>
              <a:gd name="connsiteX1" fmla="*/ 3761976 w 3779837"/>
              <a:gd name="connsiteY1" fmla="*/ 0 h 4738961"/>
              <a:gd name="connsiteX2" fmla="*/ 3779837 w 3779837"/>
              <a:gd name="connsiteY2" fmla="*/ 10851 h 4738961"/>
              <a:gd name="connsiteX3" fmla="*/ 3779837 w 3779837"/>
              <a:gd name="connsiteY3" fmla="*/ 4406977 h 4738961"/>
              <a:gd name="connsiteX4" fmla="*/ 3736018 w 3779837"/>
              <a:gd name="connsiteY4" fmla="*/ 4433598 h 4738961"/>
              <a:gd name="connsiteX5" fmla="*/ 2530047 w 3779837"/>
              <a:gd name="connsiteY5" fmla="*/ 4738961 h 4738961"/>
              <a:gd name="connsiteX6" fmla="*/ 0 w 3779837"/>
              <a:gd name="connsiteY6" fmla="*/ 2208914 h 4738961"/>
              <a:gd name="connsiteX7" fmla="*/ 1115474 w 3779837"/>
              <a:gd name="connsiteY7" fmla="*/ 110960 h 4738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738961">
                <a:moveTo>
                  <a:pt x="1298119" y="0"/>
                </a:moveTo>
                <a:lnTo>
                  <a:pt x="3761976" y="0"/>
                </a:lnTo>
                <a:lnTo>
                  <a:pt x="3779837" y="10851"/>
                </a:lnTo>
                <a:lnTo>
                  <a:pt x="3779837" y="4406977"/>
                </a:lnTo>
                <a:lnTo>
                  <a:pt x="3736018" y="4433598"/>
                </a:lnTo>
                <a:cubicBezTo>
                  <a:pt x="3377527" y="4628342"/>
                  <a:pt x="2966705" y="4738961"/>
                  <a:pt x="2530047" y="4738961"/>
                </a:cubicBezTo>
                <a:cubicBezTo>
                  <a:pt x="1132741" y="4738961"/>
                  <a:pt x="0" y="3606220"/>
                  <a:pt x="0" y="2208914"/>
                </a:cubicBezTo>
                <a:cubicBezTo>
                  <a:pt x="0" y="1335598"/>
                  <a:pt x="442477" y="565627"/>
                  <a:pt x="1115474" y="11096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Slide Number Placeholder 5">
            <a:extLst>
              <a:ext uri="{FF2B5EF4-FFF2-40B4-BE49-F238E27FC236}">
                <a16:creationId xmlns:a16="http://schemas.microsoft.com/office/drawing/2014/main" id="{1BC60C5D-D897-82C2-1F2A-DE6F27704133}"/>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 name="Text Box 5">
            <a:extLst>
              <a:ext uri="{FF2B5EF4-FFF2-40B4-BE49-F238E27FC236}">
                <a16:creationId xmlns:a16="http://schemas.microsoft.com/office/drawing/2014/main" id="{E3ECE128-55CB-369D-EFDF-2FBB05DB528F}"/>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4" name="Text Placeholder 32">
            <a:extLst>
              <a:ext uri="{FF2B5EF4-FFF2-40B4-BE49-F238E27FC236}">
                <a16:creationId xmlns:a16="http://schemas.microsoft.com/office/drawing/2014/main" id="{6BADB925-F09B-3036-87C1-03CD63B23350}"/>
              </a:ext>
            </a:extLst>
          </p:cNvPr>
          <p:cNvSpPr>
            <a:spLocks noGrp="1"/>
          </p:cNvSpPr>
          <p:nvPr>
            <p:ph type="body" sz="quarter" idx="47" hasCustomPrompt="1"/>
          </p:nvPr>
        </p:nvSpPr>
        <p:spPr>
          <a:xfrm>
            <a:off x="4459209" y="1736495"/>
            <a:ext cx="2864232" cy="451257"/>
          </a:xfrm>
        </p:spPr>
        <p:txBody>
          <a:bodyPr>
            <a:noAutofit/>
          </a:bodyPr>
          <a:lstStyle>
            <a:lvl1pPr marL="0" indent="0" algn="l">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Country</a:t>
            </a:r>
            <a:endParaRPr lang="en-US" dirty="0"/>
          </a:p>
        </p:txBody>
      </p:sp>
      <p:sp>
        <p:nvSpPr>
          <p:cNvPr id="36" name="Text Placeholder 32">
            <a:extLst>
              <a:ext uri="{FF2B5EF4-FFF2-40B4-BE49-F238E27FC236}">
                <a16:creationId xmlns:a16="http://schemas.microsoft.com/office/drawing/2014/main" id="{3DF08E77-5DED-B32E-E211-36AAE24BCFD7}"/>
              </a:ext>
            </a:extLst>
          </p:cNvPr>
          <p:cNvSpPr>
            <a:spLocks noGrp="1"/>
          </p:cNvSpPr>
          <p:nvPr>
            <p:ph type="body" sz="quarter" idx="113" hasCustomPrompt="1"/>
          </p:nvPr>
        </p:nvSpPr>
        <p:spPr>
          <a:xfrm>
            <a:off x="4459209" y="887817"/>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sp>
        <p:nvSpPr>
          <p:cNvPr id="40" name="Text Placeholder 32">
            <a:extLst>
              <a:ext uri="{FF2B5EF4-FFF2-40B4-BE49-F238E27FC236}">
                <a16:creationId xmlns:a16="http://schemas.microsoft.com/office/drawing/2014/main" id="{3FD4B3B5-E7CB-618E-71AE-B2FDB5C049F0}"/>
              </a:ext>
            </a:extLst>
          </p:cNvPr>
          <p:cNvSpPr>
            <a:spLocks noGrp="1"/>
          </p:cNvSpPr>
          <p:nvPr>
            <p:ph type="body" sz="quarter" idx="114" hasCustomPrompt="1"/>
          </p:nvPr>
        </p:nvSpPr>
        <p:spPr>
          <a:xfrm>
            <a:off x="766012" y="7547751"/>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Location</a:t>
            </a:r>
            <a:endParaRPr lang="en-US" dirty="0"/>
          </a:p>
        </p:txBody>
      </p:sp>
      <p:sp>
        <p:nvSpPr>
          <p:cNvPr id="41" name="Text Placeholder 32">
            <a:extLst>
              <a:ext uri="{FF2B5EF4-FFF2-40B4-BE49-F238E27FC236}">
                <a16:creationId xmlns:a16="http://schemas.microsoft.com/office/drawing/2014/main" id="{3860C14F-8A8D-9718-E08A-2D229CD609F2}"/>
              </a:ext>
            </a:extLst>
          </p:cNvPr>
          <p:cNvSpPr>
            <a:spLocks noGrp="1"/>
          </p:cNvSpPr>
          <p:nvPr>
            <p:ph type="body" sz="quarter" idx="115" hasCustomPrompt="1"/>
          </p:nvPr>
        </p:nvSpPr>
        <p:spPr>
          <a:xfrm>
            <a:off x="750772" y="5639757"/>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42" name="Text Placeholder 32">
            <a:extLst>
              <a:ext uri="{FF2B5EF4-FFF2-40B4-BE49-F238E27FC236}">
                <a16:creationId xmlns:a16="http://schemas.microsoft.com/office/drawing/2014/main" id="{5C775629-0492-0CF7-6732-B7A0340AE915}"/>
              </a:ext>
            </a:extLst>
          </p:cNvPr>
          <p:cNvSpPr>
            <a:spLocks noGrp="1"/>
          </p:cNvSpPr>
          <p:nvPr>
            <p:ph type="body" sz="quarter" idx="116" hasCustomPrompt="1"/>
          </p:nvPr>
        </p:nvSpPr>
        <p:spPr>
          <a:xfrm>
            <a:off x="750772" y="5195174"/>
            <a:ext cx="5992059" cy="451257"/>
          </a:xfrm>
        </p:spPr>
        <p:txBody>
          <a:bodyPr>
            <a:noAutofit/>
          </a:bodyPr>
          <a:lstStyle>
            <a:lvl1pPr marL="0" indent="0" algn="l">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study</a:t>
            </a:r>
            <a:endParaRPr lang="en-US" dirty="0"/>
          </a:p>
        </p:txBody>
      </p:sp>
      <p:cxnSp>
        <p:nvCxnSpPr>
          <p:cNvPr id="43" name="Straight Connector 42">
            <a:extLst>
              <a:ext uri="{FF2B5EF4-FFF2-40B4-BE49-F238E27FC236}">
                <a16:creationId xmlns:a16="http://schemas.microsoft.com/office/drawing/2014/main" id="{9B2B36CE-031C-6BEA-E221-442FE8485181}"/>
              </a:ext>
            </a:extLst>
          </p:cNvPr>
          <p:cNvCxnSpPr>
            <a:cxnSpLocks/>
          </p:cNvCxnSpPr>
          <p:nvPr userDrawn="1"/>
        </p:nvCxnSpPr>
        <p:spPr>
          <a:xfrm>
            <a:off x="0" y="7452884"/>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6" name="Text Placeholder 32">
            <a:extLst>
              <a:ext uri="{FF2B5EF4-FFF2-40B4-BE49-F238E27FC236}">
                <a16:creationId xmlns:a16="http://schemas.microsoft.com/office/drawing/2014/main" id="{995AC8E0-FC2C-8D66-6424-D1DF6E9D99DB}"/>
              </a:ext>
            </a:extLst>
          </p:cNvPr>
          <p:cNvSpPr>
            <a:spLocks noGrp="1"/>
          </p:cNvSpPr>
          <p:nvPr>
            <p:ph type="body" sz="quarter" idx="45" hasCustomPrompt="1"/>
          </p:nvPr>
        </p:nvSpPr>
        <p:spPr>
          <a:xfrm>
            <a:off x="4459209" y="24607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Module</a:t>
            </a:r>
            <a:endParaRPr lang="en-US" dirty="0"/>
          </a:p>
        </p:txBody>
      </p:sp>
      <p:sp>
        <p:nvSpPr>
          <p:cNvPr id="27" name="Text Placeholder 32">
            <a:extLst>
              <a:ext uri="{FF2B5EF4-FFF2-40B4-BE49-F238E27FC236}">
                <a16:creationId xmlns:a16="http://schemas.microsoft.com/office/drawing/2014/main" id="{E2862F7B-3091-E4BB-3622-182D7BA04C9D}"/>
              </a:ext>
            </a:extLst>
          </p:cNvPr>
          <p:cNvSpPr>
            <a:spLocks noGrp="1"/>
          </p:cNvSpPr>
          <p:nvPr>
            <p:ph type="body" sz="quarter" idx="119" hasCustomPrompt="1"/>
          </p:nvPr>
        </p:nvSpPr>
        <p:spPr>
          <a:xfrm>
            <a:off x="4459209" y="29179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Type of Business</a:t>
            </a:r>
            <a:endParaRPr lang="en-US" dirty="0"/>
          </a:p>
        </p:txBody>
      </p:sp>
      <p:sp>
        <p:nvSpPr>
          <p:cNvPr id="29" name="Text Placeholder 32">
            <a:extLst>
              <a:ext uri="{FF2B5EF4-FFF2-40B4-BE49-F238E27FC236}">
                <a16:creationId xmlns:a16="http://schemas.microsoft.com/office/drawing/2014/main" id="{C8ECAA0B-ACC6-2AE5-ACC5-32D06B99F9CE}"/>
              </a:ext>
            </a:extLst>
          </p:cNvPr>
          <p:cNvSpPr>
            <a:spLocks noGrp="1"/>
          </p:cNvSpPr>
          <p:nvPr>
            <p:ph type="body" sz="quarter" idx="120" hasCustomPrompt="1"/>
          </p:nvPr>
        </p:nvSpPr>
        <p:spPr>
          <a:xfrm>
            <a:off x="4459209" y="3375124"/>
            <a:ext cx="2899792" cy="280520"/>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Website</a:t>
            </a:r>
            <a:endParaRPr lang="en-US" dirty="0"/>
          </a:p>
        </p:txBody>
      </p:sp>
      <p:cxnSp>
        <p:nvCxnSpPr>
          <p:cNvPr id="49" name="Straight Connector 48">
            <a:extLst>
              <a:ext uri="{FF2B5EF4-FFF2-40B4-BE49-F238E27FC236}">
                <a16:creationId xmlns:a16="http://schemas.microsoft.com/office/drawing/2014/main" id="{0F4692A4-3331-521E-7360-67F4A1A33445}"/>
              </a:ext>
            </a:extLst>
          </p:cNvPr>
          <p:cNvCxnSpPr>
            <a:cxnSpLocks/>
          </p:cNvCxnSpPr>
          <p:nvPr userDrawn="1"/>
        </p:nvCxnSpPr>
        <p:spPr>
          <a:xfrm flipH="1">
            <a:off x="4451408" y="3267600"/>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7B35E69-D833-56FB-AFFF-5B35AB4F530E}"/>
              </a:ext>
            </a:extLst>
          </p:cNvPr>
          <p:cNvCxnSpPr>
            <a:cxnSpLocks/>
          </p:cNvCxnSpPr>
          <p:nvPr userDrawn="1"/>
        </p:nvCxnSpPr>
        <p:spPr>
          <a:xfrm flipH="1">
            <a:off x="4451408" y="28184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846A0A-9FA2-E918-CBF3-4E879769DBCB}"/>
              </a:ext>
            </a:extLst>
          </p:cNvPr>
          <p:cNvCxnSpPr>
            <a:cxnSpLocks/>
          </p:cNvCxnSpPr>
          <p:nvPr userDrawn="1"/>
        </p:nvCxnSpPr>
        <p:spPr>
          <a:xfrm flipH="1">
            <a:off x="4451408" y="1599222"/>
            <a:ext cx="310826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53" name="Text Placeholder 32">
            <a:extLst>
              <a:ext uri="{FF2B5EF4-FFF2-40B4-BE49-F238E27FC236}">
                <a16:creationId xmlns:a16="http://schemas.microsoft.com/office/drawing/2014/main" id="{791C1818-B93E-22E5-8CED-2BA414C8A8FD}"/>
              </a:ext>
            </a:extLst>
          </p:cNvPr>
          <p:cNvSpPr>
            <a:spLocks noGrp="1"/>
          </p:cNvSpPr>
          <p:nvPr>
            <p:ph type="body" sz="quarter" idx="121" hasCustomPrompt="1"/>
          </p:nvPr>
        </p:nvSpPr>
        <p:spPr>
          <a:xfrm>
            <a:off x="734729" y="8046073"/>
            <a:ext cx="5992060" cy="1704039"/>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18414133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se Study 1">
    <p:spTree>
      <p:nvGrpSpPr>
        <p:cNvPr id="1" name=""/>
        <p:cNvGrpSpPr/>
        <p:nvPr/>
      </p:nvGrpSpPr>
      <p:grpSpPr>
        <a:xfrm>
          <a:off x="0" y="0"/>
          <a:ext cx="0" cy="0"/>
          <a:chOff x="0" y="0"/>
          <a:chExt cx="0" cy="0"/>
        </a:xfrm>
      </p:grpSpPr>
      <p:sp>
        <p:nvSpPr>
          <p:cNvPr id="11" name="Text Placeholder 32">
            <a:extLst>
              <a:ext uri="{FF2B5EF4-FFF2-40B4-BE49-F238E27FC236}">
                <a16:creationId xmlns:a16="http://schemas.microsoft.com/office/drawing/2014/main" id="{683DB77A-99D2-19ED-DF6F-B44AEE5F4BCE}"/>
              </a:ext>
            </a:extLst>
          </p:cNvPr>
          <p:cNvSpPr>
            <a:spLocks noGrp="1"/>
          </p:cNvSpPr>
          <p:nvPr>
            <p:ph type="body" sz="quarter" idx="61" hasCustomPrompt="1"/>
          </p:nvPr>
        </p:nvSpPr>
        <p:spPr>
          <a:xfrm>
            <a:off x="766012" y="6149784"/>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2" name="Text Placeholder 32">
            <a:extLst>
              <a:ext uri="{FF2B5EF4-FFF2-40B4-BE49-F238E27FC236}">
                <a16:creationId xmlns:a16="http://schemas.microsoft.com/office/drawing/2014/main" id="{E26FED5F-31EF-E3B2-4CB6-AB4FE6871140}"/>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4" name="Slide Number Placeholder 5">
            <a:extLst>
              <a:ext uri="{FF2B5EF4-FFF2-40B4-BE49-F238E27FC236}">
                <a16:creationId xmlns:a16="http://schemas.microsoft.com/office/drawing/2014/main" id="{8A6CCB53-7593-4217-805B-FA1B039869BE}"/>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89061FE9-BA0D-CD9B-CBEE-584CA3F63DE5}"/>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17" name="Text Placeholder 32">
            <a:extLst>
              <a:ext uri="{FF2B5EF4-FFF2-40B4-BE49-F238E27FC236}">
                <a16:creationId xmlns:a16="http://schemas.microsoft.com/office/drawing/2014/main" id="{89348D06-8DA3-B9ED-E577-9281356644CD}"/>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8" name="Text Placeholder 32">
            <a:extLst>
              <a:ext uri="{FF2B5EF4-FFF2-40B4-BE49-F238E27FC236}">
                <a16:creationId xmlns:a16="http://schemas.microsoft.com/office/drawing/2014/main" id="{5B108035-4825-C93D-5395-A4B2017188E0}"/>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E23164AF-3A1D-79FF-D5F0-C6E6BD0654DA}"/>
              </a:ext>
            </a:extLst>
          </p:cNvPr>
          <p:cNvCxnSpPr>
            <a:cxnSpLocks/>
          </p:cNvCxnSpPr>
          <p:nvPr userDrawn="1"/>
        </p:nvCxnSpPr>
        <p:spPr>
          <a:xfrm>
            <a:off x="0" y="5348532"/>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5AFDEA55-A5AA-821E-76D7-7640B254B82C}"/>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8408898"/>
            <a:ext cx="2302099" cy="228291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cxnSp>
        <p:nvCxnSpPr>
          <p:cNvPr id="4" name="Straight Connector 3">
            <a:extLst>
              <a:ext uri="{FF2B5EF4-FFF2-40B4-BE49-F238E27FC236}">
                <a16:creationId xmlns:a16="http://schemas.microsoft.com/office/drawing/2014/main" id="{24EE2D68-290E-90FD-0405-7941A6866B61}"/>
              </a:ext>
            </a:extLst>
          </p:cNvPr>
          <p:cNvCxnSpPr>
            <a:cxnSpLocks/>
          </p:cNvCxnSpPr>
          <p:nvPr userDrawn="1"/>
        </p:nvCxnSpPr>
        <p:spPr>
          <a:xfrm>
            <a:off x="3801978" y="122571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1690807A-202A-9519-1AE1-CD81A29AE616}"/>
              </a:ext>
            </a:extLst>
          </p:cNvPr>
          <p:cNvCxnSpPr>
            <a:cxnSpLocks/>
          </p:cNvCxnSpPr>
          <p:nvPr userDrawn="1"/>
        </p:nvCxnSpPr>
        <p:spPr>
          <a:xfrm>
            <a:off x="3801978" y="6054385"/>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5B9980DA-B80C-7E14-FEF2-789ED7C4BCD2}"/>
              </a:ext>
            </a:extLst>
          </p:cNvPr>
          <p:cNvGrpSpPr/>
          <p:nvPr userDrawn="1"/>
        </p:nvGrpSpPr>
        <p:grpSpPr>
          <a:xfrm>
            <a:off x="6770986" y="850643"/>
            <a:ext cx="750136" cy="750136"/>
            <a:chOff x="7559675" y="1928896"/>
            <a:chExt cx="750136" cy="750136"/>
          </a:xfrm>
        </p:grpSpPr>
        <p:sp>
          <p:nvSpPr>
            <p:cNvPr id="33" name="Oval 32">
              <a:extLst>
                <a:ext uri="{FF2B5EF4-FFF2-40B4-BE49-F238E27FC236}">
                  <a16:creationId xmlns:a16="http://schemas.microsoft.com/office/drawing/2014/main" id="{252B73B7-DFCE-2FCF-C6B2-2597C0AA21C9}"/>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a:extLst>
                <a:ext uri="{FF2B5EF4-FFF2-40B4-BE49-F238E27FC236}">
                  <a16:creationId xmlns:a16="http://schemas.microsoft.com/office/drawing/2014/main" id="{37CCCADD-D618-EE39-EE71-3F78EB829B1E}"/>
                </a:ext>
              </a:extLst>
            </p:cNvPr>
            <p:cNvGrpSpPr/>
            <p:nvPr userDrawn="1"/>
          </p:nvGrpSpPr>
          <p:grpSpPr>
            <a:xfrm>
              <a:off x="7683372" y="2028561"/>
              <a:ext cx="526805" cy="526741"/>
              <a:chOff x="1042830" y="5367345"/>
              <a:chExt cx="907476" cy="907364"/>
            </a:xfrm>
            <a:solidFill>
              <a:schemeClr val="bg1"/>
            </a:solidFill>
          </p:grpSpPr>
          <p:grpSp>
            <p:nvGrpSpPr>
              <p:cNvPr id="8" name="Graphic 2">
                <a:extLst>
                  <a:ext uri="{FF2B5EF4-FFF2-40B4-BE49-F238E27FC236}">
                    <a16:creationId xmlns:a16="http://schemas.microsoft.com/office/drawing/2014/main" id="{FB03E29C-D84C-3185-3F22-04692D90FCD8}"/>
                  </a:ext>
                </a:extLst>
              </p:cNvPr>
              <p:cNvGrpSpPr/>
              <p:nvPr userDrawn="1"/>
            </p:nvGrpSpPr>
            <p:grpSpPr>
              <a:xfrm>
                <a:off x="1042830" y="5367345"/>
                <a:ext cx="907476" cy="907364"/>
                <a:chOff x="5318121" y="3727141"/>
                <a:chExt cx="907476" cy="907364"/>
              </a:xfrm>
              <a:grpFill/>
            </p:grpSpPr>
            <p:sp>
              <p:nvSpPr>
                <p:cNvPr id="24" name="Freeform 23">
                  <a:extLst>
                    <a:ext uri="{FF2B5EF4-FFF2-40B4-BE49-F238E27FC236}">
                      <a16:creationId xmlns:a16="http://schemas.microsoft.com/office/drawing/2014/main" id="{E41F8654-CAA8-FC2B-60B4-3BFB2DDDE41A}"/>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393C3229-7110-F300-EA6E-2E0DAE7946D8}"/>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3042E2B3-14FC-4E19-A386-B7349606324B}"/>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5A3F2218-3891-7B1D-6684-0DC0A5C13FD2}"/>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AF266B9A-A2E4-655A-42CB-9BB212953CB1}"/>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0FDC28B9-DDBE-111F-C2B1-FCF87455E2F0}"/>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5EDE79B-ADB2-43F5-08C5-E967F4437DDA}"/>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12BED00E-1C36-B2A1-35D3-F168F7EEFC52}"/>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7DF0C5A6-81DE-4E66-3672-5C0ECE4F5BE5}"/>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9" name="Graphic 2">
                <a:extLst>
                  <a:ext uri="{FF2B5EF4-FFF2-40B4-BE49-F238E27FC236}">
                    <a16:creationId xmlns:a16="http://schemas.microsoft.com/office/drawing/2014/main" id="{2CDAA170-A128-19B6-2433-3C4871A90553}"/>
                  </a:ext>
                </a:extLst>
              </p:cNvPr>
              <p:cNvGrpSpPr/>
              <p:nvPr userDrawn="1"/>
            </p:nvGrpSpPr>
            <p:grpSpPr>
              <a:xfrm>
                <a:off x="1304333" y="5488666"/>
                <a:ext cx="566267" cy="691349"/>
                <a:chOff x="5574516" y="3858678"/>
                <a:chExt cx="566267" cy="691349"/>
              </a:xfrm>
              <a:grpFill/>
            </p:grpSpPr>
            <p:sp>
              <p:nvSpPr>
                <p:cNvPr id="10" name="Freeform 9">
                  <a:extLst>
                    <a:ext uri="{FF2B5EF4-FFF2-40B4-BE49-F238E27FC236}">
                      <a16:creationId xmlns:a16="http://schemas.microsoft.com/office/drawing/2014/main" id="{983E9446-8270-15CF-0B8A-3BCEE228EC54}"/>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F12A8510-9425-241E-4FDC-E11E72AB78F8}"/>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6EFFA6EE-E80C-B79B-3656-D610E9133619}"/>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E6DE053B-340E-AD0D-05DD-7D9FF1930CF8}"/>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59B0FB4A-07E2-C7F2-FC24-032DCAA98BCA}"/>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3C53E012-FCCD-33C7-E3BE-2B7B81E5BDAF}"/>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grpSp>
        <p:nvGrpSpPr>
          <p:cNvPr id="74" name="Group 73">
            <a:extLst>
              <a:ext uri="{FF2B5EF4-FFF2-40B4-BE49-F238E27FC236}">
                <a16:creationId xmlns:a16="http://schemas.microsoft.com/office/drawing/2014/main" id="{41B38884-3165-C2C1-F4C9-CB30F1C1FF1E}"/>
              </a:ext>
            </a:extLst>
          </p:cNvPr>
          <p:cNvGrpSpPr/>
          <p:nvPr userDrawn="1"/>
        </p:nvGrpSpPr>
        <p:grpSpPr>
          <a:xfrm>
            <a:off x="6770986" y="5699369"/>
            <a:ext cx="750136" cy="750136"/>
            <a:chOff x="6770986" y="5699369"/>
            <a:chExt cx="750136" cy="750136"/>
          </a:xfrm>
        </p:grpSpPr>
        <p:sp>
          <p:nvSpPr>
            <p:cNvPr id="36" name="Oval 35">
              <a:extLst>
                <a:ext uri="{FF2B5EF4-FFF2-40B4-BE49-F238E27FC236}">
                  <a16:creationId xmlns:a16="http://schemas.microsoft.com/office/drawing/2014/main" id="{52662F31-2498-615B-884C-7BC191F560B3}"/>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5" name="Group 54">
              <a:extLst>
                <a:ext uri="{FF2B5EF4-FFF2-40B4-BE49-F238E27FC236}">
                  <a16:creationId xmlns:a16="http://schemas.microsoft.com/office/drawing/2014/main" id="{55828198-D3F9-6AC2-E5A1-AA9F970EA6E8}"/>
                </a:ext>
              </a:extLst>
            </p:cNvPr>
            <p:cNvGrpSpPr/>
            <p:nvPr userDrawn="1"/>
          </p:nvGrpSpPr>
          <p:grpSpPr>
            <a:xfrm>
              <a:off x="6927017" y="5844011"/>
              <a:ext cx="460180" cy="460851"/>
              <a:chOff x="5846399" y="5075944"/>
              <a:chExt cx="910779" cy="912108"/>
            </a:xfrm>
            <a:solidFill>
              <a:schemeClr val="bg1"/>
            </a:solidFill>
          </p:grpSpPr>
          <p:grpSp>
            <p:nvGrpSpPr>
              <p:cNvPr id="56" name="Graphic 2">
                <a:extLst>
                  <a:ext uri="{FF2B5EF4-FFF2-40B4-BE49-F238E27FC236}">
                    <a16:creationId xmlns:a16="http://schemas.microsoft.com/office/drawing/2014/main" id="{A6B2680D-7D00-85A3-43B4-4E96D1F1B78B}"/>
                  </a:ext>
                </a:extLst>
              </p:cNvPr>
              <p:cNvGrpSpPr/>
              <p:nvPr userDrawn="1"/>
            </p:nvGrpSpPr>
            <p:grpSpPr>
              <a:xfrm>
                <a:off x="6118625" y="5123402"/>
                <a:ext cx="376897" cy="533617"/>
                <a:chOff x="2711364" y="4936062"/>
                <a:chExt cx="376897" cy="533617"/>
              </a:xfrm>
              <a:grpFill/>
            </p:grpSpPr>
            <p:sp>
              <p:nvSpPr>
                <p:cNvPr id="68" name="Freeform 67">
                  <a:extLst>
                    <a:ext uri="{FF2B5EF4-FFF2-40B4-BE49-F238E27FC236}">
                      <a16:creationId xmlns:a16="http://schemas.microsoft.com/office/drawing/2014/main" id="{AAB89080-2F7D-C555-8A32-8E8F474BBE6D}"/>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2191A19F-991B-B620-71DD-491288156767}"/>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0E7F3045-B0B5-5282-02BC-211E5026848B}"/>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71" name="Freeform 70">
                  <a:extLst>
                    <a:ext uri="{FF2B5EF4-FFF2-40B4-BE49-F238E27FC236}">
                      <a16:creationId xmlns:a16="http://schemas.microsoft.com/office/drawing/2014/main" id="{B8F37487-22DD-D069-A682-804FC13FB660}"/>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72" name="Freeform 71">
                  <a:extLst>
                    <a:ext uri="{FF2B5EF4-FFF2-40B4-BE49-F238E27FC236}">
                      <a16:creationId xmlns:a16="http://schemas.microsoft.com/office/drawing/2014/main" id="{83F13562-5277-F567-D5EF-245F6ED58758}"/>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73" name="Freeform 72">
                  <a:extLst>
                    <a:ext uri="{FF2B5EF4-FFF2-40B4-BE49-F238E27FC236}">
                      <a16:creationId xmlns:a16="http://schemas.microsoft.com/office/drawing/2014/main" id="{F2AFF3FE-031E-4742-49C7-745F5231144B}"/>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57" name="Graphic 2">
                <a:extLst>
                  <a:ext uri="{FF2B5EF4-FFF2-40B4-BE49-F238E27FC236}">
                    <a16:creationId xmlns:a16="http://schemas.microsoft.com/office/drawing/2014/main" id="{DDD2BDC0-0EEC-33C7-4B11-D3726438E37A}"/>
                  </a:ext>
                </a:extLst>
              </p:cNvPr>
              <p:cNvGrpSpPr/>
              <p:nvPr userDrawn="1"/>
            </p:nvGrpSpPr>
            <p:grpSpPr>
              <a:xfrm>
                <a:off x="5846399" y="5075944"/>
                <a:ext cx="910779" cy="912108"/>
                <a:chOff x="2444246" y="4903928"/>
                <a:chExt cx="910779" cy="912108"/>
              </a:xfrm>
              <a:grpFill/>
            </p:grpSpPr>
            <p:sp>
              <p:nvSpPr>
                <p:cNvPr id="58" name="Freeform 57">
                  <a:extLst>
                    <a:ext uri="{FF2B5EF4-FFF2-40B4-BE49-F238E27FC236}">
                      <a16:creationId xmlns:a16="http://schemas.microsoft.com/office/drawing/2014/main" id="{FC8E0CF1-EBEF-2DB0-AEAB-D8CFF83A982E}"/>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6F25046D-773B-A398-2673-1D495A258198}"/>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199C4008-275F-5FBE-0513-E07968086A6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CBB67DFD-B059-F1DC-8906-E45C93D05CDA}"/>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62" name="Freeform 61">
                  <a:extLst>
                    <a:ext uri="{FF2B5EF4-FFF2-40B4-BE49-F238E27FC236}">
                      <a16:creationId xmlns:a16="http://schemas.microsoft.com/office/drawing/2014/main" id="{4C091A3A-3D03-B51D-ADF3-9DF31B6B58F9}"/>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FE9CD1BC-EFD7-6561-FAA0-E99119CC3FA2}"/>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6BA1089D-BA8E-85CB-C826-59046E958D0B}"/>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E6B4D28A-2291-3951-00F6-CDE0236F3A4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FE186408-3ABA-84A1-3862-1D6532ABE1D1}"/>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44F040D-679B-A237-FE33-21F57482AAE8}"/>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79562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se Study 2">
    <p:spTree>
      <p:nvGrpSpPr>
        <p:cNvPr id="1" name=""/>
        <p:cNvGrpSpPr/>
        <p:nvPr/>
      </p:nvGrpSpPr>
      <p:grpSpPr>
        <a:xfrm>
          <a:off x="0" y="0"/>
          <a:ext cx="0" cy="0"/>
          <a:chOff x="0" y="0"/>
          <a:chExt cx="0" cy="0"/>
        </a:xfrm>
      </p:grpSpPr>
      <p:sp>
        <p:nvSpPr>
          <p:cNvPr id="28" name="Freeform 27">
            <a:extLst>
              <a:ext uri="{FF2B5EF4-FFF2-40B4-BE49-F238E27FC236}">
                <a16:creationId xmlns:a16="http://schemas.microsoft.com/office/drawing/2014/main" id="{8A5AA431-18C7-0540-79DF-4D706B9DDA11}"/>
              </a:ext>
            </a:extLst>
          </p:cNvPr>
          <p:cNvSpPr/>
          <p:nvPr userDrawn="1"/>
        </p:nvSpPr>
        <p:spPr>
          <a:xfrm>
            <a:off x="0" y="1"/>
            <a:ext cx="5954589" cy="3385086"/>
          </a:xfrm>
          <a:custGeom>
            <a:avLst/>
            <a:gdLst>
              <a:gd name="connsiteX0" fmla="*/ 0 w 5954589"/>
              <a:gd name="connsiteY0" fmla="*/ 0 h 3385086"/>
              <a:gd name="connsiteX1" fmla="*/ 5036093 w 5954589"/>
              <a:gd name="connsiteY1" fmla="*/ 0 h 3385086"/>
              <a:gd name="connsiteX2" fmla="*/ 4943736 w 5954589"/>
              <a:gd name="connsiteY2" fmla="*/ 123507 h 3385086"/>
              <a:gd name="connsiteX3" fmla="*/ 4569471 w 5954589"/>
              <a:gd name="connsiteY3" fmla="*/ 1348767 h 3385086"/>
              <a:gd name="connsiteX4" fmla="*/ 5907909 w 5954589"/>
              <a:gd name="connsiteY4" fmla="*/ 3368001 h 3385086"/>
              <a:gd name="connsiteX5" fmla="*/ 5954589 w 5954589"/>
              <a:gd name="connsiteY5" fmla="*/ 3385086 h 3385086"/>
              <a:gd name="connsiteX6" fmla="*/ 0 w 5954589"/>
              <a:gd name="connsiteY6" fmla="*/ 3385086 h 3385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54589" h="3385086">
                <a:moveTo>
                  <a:pt x="0" y="0"/>
                </a:moveTo>
                <a:lnTo>
                  <a:pt x="5036093" y="0"/>
                </a:lnTo>
                <a:lnTo>
                  <a:pt x="4943736" y="123507"/>
                </a:lnTo>
                <a:cubicBezTo>
                  <a:pt x="4707445" y="473265"/>
                  <a:pt x="4569471" y="894903"/>
                  <a:pt x="4569471" y="1348767"/>
                </a:cubicBezTo>
                <a:cubicBezTo>
                  <a:pt x="4569471" y="2256495"/>
                  <a:pt x="5121365" y="3035321"/>
                  <a:pt x="5907909" y="3368001"/>
                </a:cubicBezTo>
                <a:lnTo>
                  <a:pt x="5954589" y="3385086"/>
                </a:lnTo>
                <a:lnTo>
                  <a:pt x="0" y="3385086"/>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283"/>
          </a:p>
        </p:txBody>
      </p:sp>
      <p:sp>
        <p:nvSpPr>
          <p:cNvPr id="6" name="Text Placeholder 23">
            <a:extLst>
              <a:ext uri="{FF2B5EF4-FFF2-40B4-BE49-F238E27FC236}">
                <a16:creationId xmlns:a16="http://schemas.microsoft.com/office/drawing/2014/main" id="{13DCDA6C-A304-0B93-9751-ED15D90DFD00}"/>
              </a:ext>
            </a:extLst>
          </p:cNvPr>
          <p:cNvSpPr>
            <a:spLocks noGrp="1"/>
          </p:cNvSpPr>
          <p:nvPr>
            <p:ph type="body" sz="quarter" idx="55" hasCustomPrompt="1"/>
          </p:nvPr>
        </p:nvSpPr>
        <p:spPr>
          <a:xfrm>
            <a:off x="615910" y="510251"/>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7" name="Text Placeholder 23">
            <a:extLst>
              <a:ext uri="{FF2B5EF4-FFF2-40B4-BE49-F238E27FC236}">
                <a16:creationId xmlns:a16="http://schemas.microsoft.com/office/drawing/2014/main" id="{9F9FB516-C4E9-656B-F124-9805ABA2D222}"/>
              </a:ext>
            </a:extLst>
          </p:cNvPr>
          <p:cNvSpPr>
            <a:spLocks noGrp="1"/>
          </p:cNvSpPr>
          <p:nvPr>
            <p:ph type="body" sz="quarter" idx="42" hasCustomPrompt="1"/>
          </p:nvPr>
        </p:nvSpPr>
        <p:spPr>
          <a:xfrm>
            <a:off x="615910" y="518529"/>
            <a:ext cx="3288612" cy="2066172"/>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0" name="Text Placeholder 32">
            <a:extLst>
              <a:ext uri="{FF2B5EF4-FFF2-40B4-BE49-F238E27FC236}">
                <a16:creationId xmlns:a16="http://schemas.microsoft.com/office/drawing/2014/main" id="{6C2BC772-F219-61B6-EDE6-82E02402618F}"/>
              </a:ext>
            </a:extLst>
          </p:cNvPr>
          <p:cNvSpPr>
            <a:spLocks noGrp="1"/>
          </p:cNvSpPr>
          <p:nvPr>
            <p:ph type="body" sz="quarter" idx="52" hasCustomPrompt="1"/>
          </p:nvPr>
        </p:nvSpPr>
        <p:spPr>
          <a:xfrm>
            <a:off x="615910" y="2568299"/>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11" name="Text Placeholder 23">
            <a:extLst>
              <a:ext uri="{FF2B5EF4-FFF2-40B4-BE49-F238E27FC236}">
                <a16:creationId xmlns:a16="http://schemas.microsoft.com/office/drawing/2014/main" id="{B923F593-2D9B-6443-8F94-BD2E6A7036C0}"/>
              </a:ext>
            </a:extLst>
          </p:cNvPr>
          <p:cNvSpPr>
            <a:spLocks noGrp="1"/>
          </p:cNvSpPr>
          <p:nvPr>
            <p:ph type="body" sz="quarter" idx="54" hasCustomPrompt="1"/>
          </p:nvPr>
        </p:nvSpPr>
        <p:spPr>
          <a:xfrm>
            <a:off x="3128102" y="192684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2" name="Text Placeholder 32">
            <a:extLst>
              <a:ext uri="{FF2B5EF4-FFF2-40B4-BE49-F238E27FC236}">
                <a16:creationId xmlns:a16="http://schemas.microsoft.com/office/drawing/2014/main" id="{8E13B011-2BED-E344-BF1E-093D5911E35C}"/>
              </a:ext>
            </a:extLst>
          </p:cNvPr>
          <p:cNvSpPr>
            <a:spLocks noGrp="1"/>
          </p:cNvSpPr>
          <p:nvPr>
            <p:ph type="body" sz="quarter" idx="65" hasCustomPrompt="1"/>
          </p:nvPr>
        </p:nvSpPr>
        <p:spPr>
          <a:xfrm>
            <a:off x="766012" y="4733361"/>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3" name="Text Placeholder 32">
            <a:extLst>
              <a:ext uri="{FF2B5EF4-FFF2-40B4-BE49-F238E27FC236}">
                <a16:creationId xmlns:a16="http://schemas.microsoft.com/office/drawing/2014/main" id="{A378379D-932F-B94E-582E-7D2808690B84}"/>
              </a:ext>
            </a:extLst>
          </p:cNvPr>
          <p:cNvSpPr>
            <a:spLocks noGrp="1"/>
          </p:cNvSpPr>
          <p:nvPr>
            <p:ph type="body" sz="quarter" idx="114" hasCustomPrompt="1"/>
          </p:nvPr>
        </p:nvSpPr>
        <p:spPr>
          <a:xfrm>
            <a:off x="766012" y="4098701"/>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19" name="Straight Connector 18">
            <a:extLst>
              <a:ext uri="{FF2B5EF4-FFF2-40B4-BE49-F238E27FC236}">
                <a16:creationId xmlns:a16="http://schemas.microsoft.com/office/drawing/2014/main" id="{1751A68F-B65D-76DE-545D-FAD107966D28}"/>
              </a:ext>
            </a:extLst>
          </p:cNvPr>
          <p:cNvCxnSpPr>
            <a:cxnSpLocks/>
          </p:cNvCxnSpPr>
          <p:nvPr userDrawn="1"/>
        </p:nvCxnSpPr>
        <p:spPr>
          <a:xfrm>
            <a:off x="0" y="6980109"/>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20" name="Text Placeholder 32">
            <a:extLst>
              <a:ext uri="{FF2B5EF4-FFF2-40B4-BE49-F238E27FC236}">
                <a16:creationId xmlns:a16="http://schemas.microsoft.com/office/drawing/2014/main" id="{A18AD7F3-4964-2355-486A-7DA407477D3D}"/>
              </a:ext>
            </a:extLst>
          </p:cNvPr>
          <p:cNvSpPr>
            <a:spLocks noGrp="1"/>
          </p:cNvSpPr>
          <p:nvPr>
            <p:ph type="body" sz="quarter" idx="115" hasCustomPrompt="1"/>
          </p:nvPr>
        </p:nvSpPr>
        <p:spPr>
          <a:xfrm>
            <a:off x="730153" y="7799289"/>
            <a:ext cx="5992060" cy="2088787"/>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21" name="Text Placeholder 32">
            <a:extLst>
              <a:ext uri="{FF2B5EF4-FFF2-40B4-BE49-F238E27FC236}">
                <a16:creationId xmlns:a16="http://schemas.microsoft.com/office/drawing/2014/main" id="{36212791-295B-05E5-2BA0-2CA7EBCB07C6}"/>
              </a:ext>
            </a:extLst>
          </p:cNvPr>
          <p:cNvSpPr>
            <a:spLocks noGrp="1"/>
          </p:cNvSpPr>
          <p:nvPr>
            <p:ph type="body" sz="quarter" idx="116" hasCustomPrompt="1"/>
          </p:nvPr>
        </p:nvSpPr>
        <p:spPr>
          <a:xfrm>
            <a:off x="730153" y="7164629"/>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22" name="Slide Number Placeholder 5">
            <a:extLst>
              <a:ext uri="{FF2B5EF4-FFF2-40B4-BE49-F238E27FC236}">
                <a16:creationId xmlns:a16="http://schemas.microsoft.com/office/drawing/2014/main" id="{E3491C23-B259-A7ED-C493-19EA361E29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23" name="Text Box 5">
            <a:extLst>
              <a:ext uri="{FF2B5EF4-FFF2-40B4-BE49-F238E27FC236}">
                <a16:creationId xmlns:a16="http://schemas.microsoft.com/office/drawing/2014/main" id="{0FFC472A-7D44-B629-671F-4A7DA6EDB5FC}"/>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4" name="Picture 23">
            <a:extLst>
              <a:ext uri="{FF2B5EF4-FFF2-40B4-BE49-F238E27FC236}">
                <a16:creationId xmlns:a16="http://schemas.microsoft.com/office/drawing/2014/main" id="{98EB354F-1461-F882-9EBC-52167392BD76}"/>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7" name="Picture Placeholder 26">
            <a:extLst>
              <a:ext uri="{FF2B5EF4-FFF2-40B4-BE49-F238E27FC236}">
                <a16:creationId xmlns:a16="http://schemas.microsoft.com/office/drawing/2014/main" id="{54EE477C-E353-1093-85B8-AC2173B9A332}"/>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50" name="Straight Connector 49">
            <a:extLst>
              <a:ext uri="{FF2B5EF4-FFF2-40B4-BE49-F238E27FC236}">
                <a16:creationId xmlns:a16="http://schemas.microsoft.com/office/drawing/2014/main" id="{8F4B9124-5C2A-FA1D-3EBD-FD9CB404BFAA}"/>
              </a:ext>
            </a:extLst>
          </p:cNvPr>
          <p:cNvCxnSpPr>
            <a:cxnSpLocks/>
          </p:cNvCxnSpPr>
          <p:nvPr userDrawn="1"/>
        </p:nvCxnSpPr>
        <p:spPr>
          <a:xfrm>
            <a:off x="3801978" y="4640714"/>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602D0789-6C5F-60B5-4C6B-8232DD1FA03F}"/>
              </a:ext>
            </a:extLst>
          </p:cNvPr>
          <p:cNvGrpSpPr/>
          <p:nvPr userDrawn="1"/>
        </p:nvGrpSpPr>
        <p:grpSpPr>
          <a:xfrm>
            <a:off x="6770986" y="4265646"/>
            <a:ext cx="750136" cy="750136"/>
            <a:chOff x="7559675" y="1928896"/>
            <a:chExt cx="750136" cy="750136"/>
          </a:xfrm>
        </p:grpSpPr>
        <p:sp>
          <p:nvSpPr>
            <p:cNvPr id="52" name="Oval 51">
              <a:extLst>
                <a:ext uri="{FF2B5EF4-FFF2-40B4-BE49-F238E27FC236}">
                  <a16:creationId xmlns:a16="http://schemas.microsoft.com/office/drawing/2014/main" id="{1CC796E5-03B7-696F-5EDF-1FE4FC12F168}"/>
                </a:ext>
              </a:extLst>
            </p:cNvPr>
            <p:cNvSpPr/>
            <p:nvPr userDrawn="1"/>
          </p:nvSpPr>
          <p:spPr>
            <a:xfrm>
              <a:off x="7559675" y="1928896"/>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3" name="Group 52">
              <a:extLst>
                <a:ext uri="{FF2B5EF4-FFF2-40B4-BE49-F238E27FC236}">
                  <a16:creationId xmlns:a16="http://schemas.microsoft.com/office/drawing/2014/main" id="{4B6D35A6-9ED9-716D-A73C-3213EB860C83}"/>
                </a:ext>
              </a:extLst>
            </p:cNvPr>
            <p:cNvGrpSpPr/>
            <p:nvPr userDrawn="1"/>
          </p:nvGrpSpPr>
          <p:grpSpPr>
            <a:xfrm>
              <a:off x="7683372" y="2028561"/>
              <a:ext cx="526805" cy="526741"/>
              <a:chOff x="1042830" y="5367345"/>
              <a:chExt cx="907476" cy="907364"/>
            </a:xfrm>
            <a:solidFill>
              <a:schemeClr val="bg1"/>
            </a:solidFill>
          </p:grpSpPr>
          <p:grpSp>
            <p:nvGrpSpPr>
              <p:cNvPr id="54" name="Graphic 2">
                <a:extLst>
                  <a:ext uri="{FF2B5EF4-FFF2-40B4-BE49-F238E27FC236}">
                    <a16:creationId xmlns:a16="http://schemas.microsoft.com/office/drawing/2014/main" id="{0E9085EE-6C05-7F63-EFAA-C39F8BBCC0DA}"/>
                  </a:ext>
                </a:extLst>
              </p:cNvPr>
              <p:cNvGrpSpPr/>
              <p:nvPr userDrawn="1"/>
            </p:nvGrpSpPr>
            <p:grpSpPr>
              <a:xfrm>
                <a:off x="1042830" y="5367345"/>
                <a:ext cx="907476" cy="907364"/>
                <a:chOff x="5318121" y="3727141"/>
                <a:chExt cx="907476" cy="907364"/>
              </a:xfrm>
              <a:grpFill/>
            </p:grpSpPr>
            <p:sp>
              <p:nvSpPr>
                <p:cNvPr id="62" name="Freeform 61">
                  <a:extLst>
                    <a:ext uri="{FF2B5EF4-FFF2-40B4-BE49-F238E27FC236}">
                      <a16:creationId xmlns:a16="http://schemas.microsoft.com/office/drawing/2014/main" id="{E3D9A37F-EC3D-F7C5-E52B-B3FD94CC9307}"/>
                    </a:ext>
                  </a:extLst>
                </p:cNvPr>
                <p:cNvSpPr/>
                <p:nvPr/>
              </p:nvSpPr>
              <p:spPr>
                <a:xfrm>
                  <a:off x="5318121" y="3727141"/>
                  <a:ext cx="907476" cy="907364"/>
                </a:xfrm>
                <a:custGeom>
                  <a:avLst/>
                  <a:gdLst>
                    <a:gd name="connsiteX0" fmla="*/ 99246 w 907476"/>
                    <a:gd name="connsiteY0" fmla="*/ 906980 h 907364"/>
                    <a:gd name="connsiteX1" fmla="*/ 86582 w 907476"/>
                    <a:gd name="connsiteY1" fmla="*/ 901604 h 907364"/>
                    <a:gd name="connsiteX2" fmla="*/ 57031 w 907476"/>
                    <a:gd name="connsiteY2" fmla="*/ 854758 h 907364"/>
                    <a:gd name="connsiteX3" fmla="*/ 57031 w 907476"/>
                    <a:gd name="connsiteY3" fmla="*/ 811751 h 907364"/>
                    <a:gd name="connsiteX4" fmla="*/ 11746 w 907476"/>
                    <a:gd name="connsiteY4" fmla="*/ 791400 h 907364"/>
                    <a:gd name="connsiteX5" fmla="*/ 233 w 907476"/>
                    <a:gd name="connsiteY5" fmla="*/ 754153 h 907364"/>
                    <a:gd name="connsiteX6" fmla="*/ 56264 w 907476"/>
                    <a:gd name="connsiteY6" fmla="*/ 704619 h 907364"/>
                    <a:gd name="connsiteX7" fmla="*/ 56264 w 907476"/>
                    <a:gd name="connsiteY7" fmla="*/ 609773 h 907364"/>
                    <a:gd name="connsiteX8" fmla="*/ 233 w 907476"/>
                    <a:gd name="connsiteY8" fmla="*/ 549871 h 907364"/>
                    <a:gd name="connsiteX9" fmla="*/ 56264 w 907476"/>
                    <a:gd name="connsiteY9" fmla="*/ 501489 h 907364"/>
                    <a:gd name="connsiteX10" fmla="*/ 56264 w 907476"/>
                    <a:gd name="connsiteY10" fmla="*/ 406644 h 907364"/>
                    <a:gd name="connsiteX11" fmla="*/ 233 w 907476"/>
                    <a:gd name="connsiteY11" fmla="*/ 355957 h 907364"/>
                    <a:gd name="connsiteX12" fmla="*/ 56264 w 907476"/>
                    <a:gd name="connsiteY12" fmla="*/ 297975 h 907364"/>
                    <a:gd name="connsiteX13" fmla="*/ 56264 w 907476"/>
                    <a:gd name="connsiteY13" fmla="*/ 202746 h 907364"/>
                    <a:gd name="connsiteX14" fmla="*/ 10594 w 907476"/>
                    <a:gd name="connsiteY14" fmla="*/ 180858 h 907364"/>
                    <a:gd name="connsiteX15" fmla="*/ 233 w 907476"/>
                    <a:gd name="connsiteY15" fmla="*/ 143228 h 907364"/>
                    <a:gd name="connsiteX16" fmla="*/ 56647 w 907476"/>
                    <a:gd name="connsiteY16" fmla="*/ 95229 h 907364"/>
                    <a:gd name="connsiteX17" fmla="*/ 56647 w 907476"/>
                    <a:gd name="connsiteY17" fmla="*/ 55678 h 907364"/>
                    <a:gd name="connsiteX18" fmla="*/ 111911 w 907476"/>
                    <a:gd name="connsiteY18" fmla="*/ 0 h 907364"/>
                    <a:gd name="connsiteX19" fmla="*/ 339489 w 907476"/>
                    <a:gd name="connsiteY19" fmla="*/ 0 h 907364"/>
                    <a:gd name="connsiteX20" fmla="*/ 360981 w 907476"/>
                    <a:gd name="connsiteY20" fmla="*/ 17663 h 907364"/>
                    <a:gd name="connsiteX21" fmla="*/ 339106 w 907476"/>
                    <a:gd name="connsiteY21" fmla="*/ 35327 h 907364"/>
                    <a:gd name="connsiteX22" fmla="*/ 115365 w 907476"/>
                    <a:gd name="connsiteY22" fmla="*/ 35327 h 907364"/>
                    <a:gd name="connsiteX23" fmla="*/ 92339 w 907476"/>
                    <a:gd name="connsiteY23" fmla="*/ 57982 h 907364"/>
                    <a:gd name="connsiteX24" fmla="*/ 92339 w 907476"/>
                    <a:gd name="connsiteY24" fmla="*/ 95229 h 907364"/>
                    <a:gd name="connsiteX25" fmla="*/ 139543 w 907476"/>
                    <a:gd name="connsiteY25" fmla="*/ 119420 h 907364"/>
                    <a:gd name="connsiteX26" fmla="*/ 148753 w 907476"/>
                    <a:gd name="connsiteY26" fmla="*/ 147452 h 907364"/>
                    <a:gd name="connsiteX27" fmla="*/ 132251 w 907476"/>
                    <a:gd name="connsiteY27" fmla="*/ 166267 h 907364"/>
                    <a:gd name="connsiteX28" fmla="*/ 113830 w 907476"/>
                    <a:gd name="connsiteY28" fmla="*/ 149755 h 907364"/>
                    <a:gd name="connsiteX29" fmla="*/ 93106 w 907476"/>
                    <a:gd name="connsiteY29" fmla="*/ 131708 h 907364"/>
                    <a:gd name="connsiteX30" fmla="*/ 93106 w 907476"/>
                    <a:gd name="connsiteY30" fmla="*/ 298743 h 907364"/>
                    <a:gd name="connsiteX31" fmla="*/ 135321 w 907476"/>
                    <a:gd name="connsiteY31" fmla="*/ 316022 h 907364"/>
                    <a:gd name="connsiteX32" fmla="*/ 149521 w 907476"/>
                    <a:gd name="connsiteY32" fmla="*/ 349429 h 907364"/>
                    <a:gd name="connsiteX33" fmla="*/ 132635 w 907476"/>
                    <a:gd name="connsiteY33" fmla="*/ 369397 h 907364"/>
                    <a:gd name="connsiteX34" fmla="*/ 114214 w 907476"/>
                    <a:gd name="connsiteY34" fmla="*/ 351733 h 907364"/>
                    <a:gd name="connsiteX35" fmla="*/ 93106 w 907476"/>
                    <a:gd name="connsiteY35" fmla="*/ 334838 h 907364"/>
                    <a:gd name="connsiteX36" fmla="*/ 93106 w 907476"/>
                    <a:gd name="connsiteY36" fmla="*/ 500721 h 907364"/>
                    <a:gd name="connsiteX37" fmla="*/ 110376 w 907476"/>
                    <a:gd name="connsiteY37" fmla="*/ 503793 h 907364"/>
                    <a:gd name="connsiteX38" fmla="*/ 149137 w 907476"/>
                    <a:gd name="connsiteY38" fmla="*/ 548719 h 907364"/>
                    <a:gd name="connsiteX39" fmla="*/ 134938 w 907476"/>
                    <a:gd name="connsiteY39" fmla="*/ 572143 h 907364"/>
                    <a:gd name="connsiteX40" fmla="*/ 114214 w 907476"/>
                    <a:gd name="connsiteY40" fmla="*/ 553711 h 907364"/>
                    <a:gd name="connsiteX41" fmla="*/ 93490 w 907476"/>
                    <a:gd name="connsiteY41" fmla="*/ 537584 h 907364"/>
                    <a:gd name="connsiteX42" fmla="*/ 93490 w 907476"/>
                    <a:gd name="connsiteY42" fmla="*/ 704235 h 907364"/>
                    <a:gd name="connsiteX43" fmla="*/ 109609 w 907476"/>
                    <a:gd name="connsiteY43" fmla="*/ 706922 h 907364"/>
                    <a:gd name="connsiteX44" fmla="*/ 149521 w 907476"/>
                    <a:gd name="connsiteY44" fmla="*/ 753385 h 907364"/>
                    <a:gd name="connsiteX45" fmla="*/ 133402 w 907476"/>
                    <a:gd name="connsiteY45" fmla="*/ 775656 h 907364"/>
                    <a:gd name="connsiteX46" fmla="*/ 114214 w 907476"/>
                    <a:gd name="connsiteY46" fmla="*/ 757225 h 907364"/>
                    <a:gd name="connsiteX47" fmla="*/ 93490 w 907476"/>
                    <a:gd name="connsiteY47" fmla="*/ 740713 h 907364"/>
                    <a:gd name="connsiteX48" fmla="*/ 93106 w 907476"/>
                    <a:gd name="connsiteY48" fmla="*/ 748393 h 907364"/>
                    <a:gd name="connsiteX49" fmla="*/ 93106 w 907476"/>
                    <a:gd name="connsiteY49" fmla="*/ 850150 h 907364"/>
                    <a:gd name="connsiteX50" fmla="*/ 114597 w 907476"/>
                    <a:gd name="connsiteY50" fmla="*/ 871653 h 907364"/>
                    <a:gd name="connsiteX51" fmla="*/ 715589 w 907476"/>
                    <a:gd name="connsiteY51" fmla="*/ 871653 h 907364"/>
                    <a:gd name="connsiteX52" fmla="*/ 737848 w 907476"/>
                    <a:gd name="connsiteY52" fmla="*/ 849382 h 907364"/>
                    <a:gd name="connsiteX53" fmla="*/ 725568 w 907476"/>
                    <a:gd name="connsiteY53" fmla="*/ 819431 h 907364"/>
                    <a:gd name="connsiteX54" fmla="*/ 583571 w 907476"/>
                    <a:gd name="connsiteY54" fmla="*/ 677355 h 907364"/>
                    <a:gd name="connsiteX55" fmla="*/ 571673 w 907476"/>
                    <a:gd name="connsiteY55" fmla="*/ 661228 h 907364"/>
                    <a:gd name="connsiteX56" fmla="*/ 540971 w 907476"/>
                    <a:gd name="connsiteY56" fmla="*/ 600174 h 907364"/>
                    <a:gd name="connsiteX57" fmla="*/ 509502 w 907476"/>
                    <a:gd name="connsiteY57" fmla="*/ 627821 h 907364"/>
                    <a:gd name="connsiteX58" fmla="*/ 501826 w 907476"/>
                    <a:gd name="connsiteY58" fmla="*/ 651244 h 907364"/>
                    <a:gd name="connsiteX59" fmla="*/ 501443 w 907476"/>
                    <a:gd name="connsiteY59" fmla="*/ 718442 h 907364"/>
                    <a:gd name="connsiteX60" fmla="*/ 481870 w 907476"/>
                    <a:gd name="connsiteY60" fmla="*/ 740329 h 907364"/>
                    <a:gd name="connsiteX61" fmla="*/ 464600 w 907476"/>
                    <a:gd name="connsiteY61" fmla="*/ 757609 h 907364"/>
                    <a:gd name="connsiteX62" fmla="*/ 440806 w 907476"/>
                    <a:gd name="connsiteY62" fmla="*/ 777576 h 907364"/>
                    <a:gd name="connsiteX63" fmla="*/ 386694 w 907476"/>
                    <a:gd name="connsiteY63" fmla="*/ 777576 h 907364"/>
                    <a:gd name="connsiteX64" fmla="*/ 365586 w 907476"/>
                    <a:gd name="connsiteY64" fmla="*/ 758761 h 907364"/>
                    <a:gd name="connsiteX65" fmla="*/ 347549 w 907476"/>
                    <a:gd name="connsiteY65" fmla="*/ 740329 h 907364"/>
                    <a:gd name="connsiteX66" fmla="*/ 328744 w 907476"/>
                    <a:gd name="connsiteY66" fmla="*/ 719594 h 907364"/>
                    <a:gd name="connsiteX67" fmla="*/ 328744 w 907476"/>
                    <a:gd name="connsiteY67" fmla="*/ 653932 h 907364"/>
                    <a:gd name="connsiteX68" fmla="*/ 308404 w 907476"/>
                    <a:gd name="connsiteY68" fmla="*/ 615149 h 907364"/>
                    <a:gd name="connsiteX69" fmla="*/ 246232 w 907476"/>
                    <a:gd name="connsiteY69" fmla="*/ 548335 h 907364"/>
                    <a:gd name="connsiteX70" fmla="*/ 382473 w 907476"/>
                    <a:gd name="connsiteY70" fmla="*/ 262264 h 907364"/>
                    <a:gd name="connsiteX71" fmla="*/ 605829 w 907476"/>
                    <a:gd name="connsiteY71" fmla="*/ 420851 h 907364"/>
                    <a:gd name="connsiteX72" fmla="*/ 590862 w 907476"/>
                    <a:gd name="connsiteY72" fmla="*/ 534896 h 907364"/>
                    <a:gd name="connsiteX73" fmla="*/ 600073 w 907476"/>
                    <a:gd name="connsiteY73" fmla="*/ 539887 h 907364"/>
                    <a:gd name="connsiteX74" fmla="*/ 727486 w 907476"/>
                    <a:gd name="connsiteY74" fmla="*/ 632045 h 907364"/>
                    <a:gd name="connsiteX75" fmla="*/ 736313 w 907476"/>
                    <a:gd name="connsiteY75" fmla="*/ 642412 h 907364"/>
                    <a:gd name="connsiteX76" fmla="*/ 737464 w 907476"/>
                    <a:gd name="connsiteY76" fmla="*/ 633581 h 907364"/>
                    <a:gd name="connsiteX77" fmla="*/ 737464 w 907476"/>
                    <a:gd name="connsiteY77" fmla="*/ 56062 h 907364"/>
                    <a:gd name="connsiteX78" fmla="*/ 715973 w 907476"/>
                    <a:gd name="connsiteY78" fmla="*/ 35327 h 907364"/>
                    <a:gd name="connsiteX79" fmla="*/ 489546 w 907476"/>
                    <a:gd name="connsiteY79" fmla="*/ 35327 h 907364"/>
                    <a:gd name="connsiteX80" fmla="*/ 468438 w 907476"/>
                    <a:gd name="connsiteY80" fmla="*/ 18047 h 907364"/>
                    <a:gd name="connsiteX81" fmla="*/ 484173 w 907476"/>
                    <a:gd name="connsiteY81" fmla="*/ 0 h 907364"/>
                    <a:gd name="connsiteX82" fmla="*/ 490313 w 907476"/>
                    <a:gd name="connsiteY82" fmla="*/ 0 h 907364"/>
                    <a:gd name="connsiteX83" fmla="*/ 716741 w 907476"/>
                    <a:gd name="connsiteY83" fmla="*/ 0 h 907364"/>
                    <a:gd name="connsiteX84" fmla="*/ 772388 w 907476"/>
                    <a:gd name="connsiteY84" fmla="*/ 56062 h 907364"/>
                    <a:gd name="connsiteX85" fmla="*/ 772388 w 907476"/>
                    <a:gd name="connsiteY85" fmla="*/ 95613 h 907364"/>
                    <a:gd name="connsiteX86" fmla="*/ 803090 w 907476"/>
                    <a:gd name="connsiteY86" fmla="*/ 95613 h 907364"/>
                    <a:gd name="connsiteX87" fmla="*/ 857586 w 907476"/>
                    <a:gd name="connsiteY87" fmla="*/ 150523 h 907364"/>
                    <a:gd name="connsiteX88" fmla="*/ 856818 w 907476"/>
                    <a:gd name="connsiteY88" fmla="*/ 248824 h 907364"/>
                    <a:gd name="connsiteX89" fmla="*/ 849143 w 907476"/>
                    <a:gd name="connsiteY89" fmla="*/ 279159 h 907364"/>
                    <a:gd name="connsiteX90" fmla="*/ 849143 w 907476"/>
                    <a:gd name="connsiteY90" fmla="*/ 288375 h 907364"/>
                    <a:gd name="connsiteX91" fmla="*/ 856818 w 907476"/>
                    <a:gd name="connsiteY91" fmla="*/ 318710 h 907364"/>
                    <a:gd name="connsiteX92" fmla="*/ 856818 w 907476"/>
                    <a:gd name="connsiteY92" fmla="*/ 419699 h 907364"/>
                    <a:gd name="connsiteX93" fmla="*/ 849143 w 907476"/>
                    <a:gd name="connsiteY93" fmla="*/ 448882 h 907364"/>
                    <a:gd name="connsiteX94" fmla="*/ 849143 w 907476"/>
                    <a:gd name="connsiteY94" fmla="*/ 458866 h 907364"/>
                    <a:gd name="connsiteX95" fmla="*/ 856818 w 907476"/>
                    <a:gd name="connsiteY95" fmla="*/ 488049 h 907364"/>
                    <a:gd name="connsiteX96" fmla="*/ 857202 w 907476"/>
                    <a:gd name="connsiteY96" fmla="*/ 589806 h 907364"/>
                    <a:gd name="connsiteX97" fmla="*/ 806160 w 907476"/>
                    <a:gd name="connsiteY97" fmla="*/ 641260 h 907364"/>
                    <a:gd name="connsiteX98" fmla="*/ 772388 w 907476"/>
                    <a:gd name="connsiteY98" fmla="*/ 641260 h 907364"/>
                    <a:gd name="connsiteX99" fmla="*/ 772772 w 907476"/>
                    <a:gd name="connsiteY99" fmla="*/ 675051 h 907364"/>
                    <a:gd name="connsiteX100" fmla="*/ 777761 w 907476"/>
                    <a:gd name="connsiteY100" fmla="*/ 681963 h 907364"/>
                    <a:gd name="connsiteX101" fmla="*/ 871786 w 907476"/>
                    <a:gd name="connsiteY101" fmla="*/ 776040 h 907364"/>
                    <a:gd name="connsiteX102" fmla="*/ 907477 w 907476"/>
                    <a:gd name="connsiteY102" fmla="*/ 827495 h 907364"/>
                    <a:gd name="connsiteX103" fmla="*/ 907477 w 907476"/>
                    <a:gd name="connsiteY103" fmla="*/ 852454 h 907364"/>
                    <a:gd name="connsiteX104" fmla="*/ 905174 w 907476"/>
                    <a:gd name="connsiteY104" fmla="*/ 857830 h 907364"/>
                    <a:gd name="connsiteX105" fmla="*/ 866413 w 907476"/>
                    <a:gd name="connsiteY105" fmla="*/ 901988 h 907364"/>
                    <a:gd name="connsiteX106" fmla="*/ 852597 w 907476"/>
                    <a:gd name="connsiteY106" fmla="*/ 907364 h 907364"/>
                    <a:gd name="connsiteX107" fmla="*/ 827652 w 907476"/>
                    <a:gd name="connsiteY107" fmla="*/ 907364 h 907364"/>
                    <a:gd name="connsiteX108" fmla="*/ 771621 w 907476"/>
                    <a:gd name="connsiteY108" fmla="*/ 866662 h 907364"/>
                    <a:gd name="connsiteX109" fmla="*/ 730556 w 907476"/>
                    <a:gd name="connsiteY109" fmla="*/ 907364 h 907364"/>
                    <a:gd name="connsiteX110" fmla="*/ 99246 w 907476"/>
                    <a:gd name="connsiteY110" fmla="*/ 906980 h 907364"/>
                    <a:gd name="connsiteX111" fmla="*/ 557858 w 907476"/>
                    <a:gd name="connsiteY111" fmla="*/ 518768 h 907364"/>
                    <a:gd name="connsiteX112" fmla="*/ 567068 w 907476"/>
                    <a:gd name="connsiteY112" fmla="*/ 415091 h 907364"/>
                    <a:gd name="connsiteX113" fmla="*/ 391683 w 907476"/>
                    <a:gd name="connsiteY113" fmla="*/ 297591 h 907364"/>
                    <a:gd name="connsiteX114" fmla="*/ 257362 w 907476"/>
                    <a:gd name="connsiteY114" fmla="*/ 436979 h 907364"/>
                    <a:gd name="connsiteX115" fmla="*/ 326057 w 907476"/>
                    <a:gd name="connsiteY115" fmla="*/ 584046 h 907364"/>
                    <a:gd name="connsiteX116" fmla="*/ 357527 w 907476"/>
                    <a:gd name="connsiteY116" fmla="*/ 619373 h 907364"/>
                    <a:gd name="connsiteX117" fmla="*/ 365970 w 907476"/>
                    <a:gd name="connsiteY117" fmla="*/ 624749 h 907364"/>
                    <a:gd name="connsiteX118" fmla="*/ 462297 w 907476"/>
                    <a:gd name="connsiteY118" fmla="*/ 625133 h 907364"/>
                    <a:gd name="connsiteX119" fmla="*/ 471508 w 907476"/>
                    <a:gd name="connsiteY119" fmla="*/ 619373 h 907364"/>
                    <a:gd name="connsiteX120" fmla="*/ 499908 w 907476"/>
                    <a:gd name="connsiteY120" fmla="*/ 586350 h 907364"/>
                    <a:gd name="connsiteX121" fmla="*/ 514875 w 907476"/>
                    <a:gd name="connsiteY121" fmla="*/ 575214 h 907364"/>
                    <a:gd name="connsiteX122" fmla="*/ 518713 w 907476"/>
                    <a:gd name="connsiteY122" fmla="*/ 558703 h 907364"/>
                    <a:gd name="connsiteX123" fmla="*/ 504129 w 907476"/>
                    <a:gd name="connsiteY123" fmla="*/ 529520 h 907364"/>
                    <a:gd name="connsiteX124" fmla="*/ 506816 w 907476"/>
                    <a:gd name="connsiteY124" fmla="*/ 507632 h 907364"/>
                    <a:gd name="connsiteX125" fmla="*/ 529458 w 907476"/>
                    <a:gd name="connsiteY125" fmla="*/ 504561 h 907364"/>
                    <a:gd name="connsiteX126" fmla="*/ 557858 w 907476"/>
                    <a:gd name="connsiteY126" fmla="*/ 518768 h 907364"/>
                    <a:gd name="connsiteX127" fmla="*/ 617343 w 907476"/>
                    <a:gd name="connsiteY127" fmla="*/ 660076 h 907364"/>
                    <a:gd name="connsiteX128" fmla="*/ 780447 w 907476"/>
                    <a:gd name="connsiteY128" fmla="*/ 822887 h 907364"/>
                    <a:gd name="connsiteX129" fmla="*/ 822662 w 907476"/>
                    <a:gd name="connsiteY129" fmla="*/ 780264 h 907364"/>
                    <a:gd name="connsiteX130" fmla="*/ 659942 w 907476"/>
                    <a:gd name="connsiteY130" fmla="*/ 617453 h 907364"/>
                    <a:gd name="connsiteX131" fmla="*/ 617343 w 907476"/>
                    <a:gd name="connsiteY131" fmla="*/ 660076 h 907364"/>
                    <a:gd name="connsiteX132" fmla="*/ 363667 w 907476"/>
                    <a:gd name="connsiteY132" fmla="*/ 661228 h 907364"/>
                    <a:gd name="connsiteX133" fmla="*/ 363667 w 907476"/>
                    <a:gd name="connsiteY133" fmla="*/ 700011 h 907364"/>
                    <a:gd name="connsiteX134" fmla="*/ 370191 w 907476"/>
                    <a:gd name="connsiteY134" fmla="*/ 710762 h 907364"/>
                    <a:gd name="connsiteX135" fmla="*/ 390532 w 907476"/>
                    <a:gd name="connsiteY135" fmla="*/ 728426 h 907364"/>
                    <a:gd name="connsiteX136" fmla="*/ 418547 w 907476"/>
                    <a:gd name="connsiteY136" fmla="*/ 742249 h 907364"/>
                    <a:gd name="connsiteX137" fmla="*/ 424688 w 907476"/>
                    <a:gd name="connsiteY137" fmla="*/ 742249 h 907364"/>
                    <a:gd name="connsiteX138" fmla="*/ 433131 w 907476"/>
                    <a:gd name="connsiteY138" fmla="*/ 736874 h 907364"/>
                    <a:gd name="connsiteX139" fmla="*/ 459611 w 907476"/>
                    <a:gd name="connsiteY139" fmla="*/ 710378 h 907364"/>
                    <a:gd name="connsiteX140" fmla="*/ 464984 w 907476"/>
                    <a:gd name="connsiteY140" fmla="*/ 705386 h 907364"/>
                    <a:gd name="connsiteX141" fmla="*/ 465368 w 907476"/>
                    <a:gd name="connsiteY141" fmla="*/ 661612 h 907364"/>
                    <a:gd name="connsiteX142" fmla="*/ 363667 w 907476"/>
                    <a:gd name="connsiteY142" fmla="*/ 661228 h 907364"/>
                    <a:gd name="connsiteX143" fmla="*/ 772772 w 907476"/>
                    <a:gd name="connsiteY143" fmla="*/ 265720 h 907364"/>
                    <a:gd name="connsiteX144" fmla="*/ 805776 w 907476"/>
                    <a:gd name="connsiteY144" fmla="*/ 265720 h 907364"/>
                    <a:gd name="connsiteX145" fmla="*/ 821127 w 907476"/>
                    <a:gd name="connsiteY145" fmla="*/ 251128 h 907364"/>
                    <a:gd name="connsiteX146" fmla="*/ 821127 w 907476"/>
                    <a:gd name="connsiteY146" fmla="*/ 146684 h 907364"/>
                    <a:gd name="connsiteX147" fmla="*/ 807311 w 907476"/>
                    <a:gd name="connsiteY147" fmla="*/ 132092 h 907364"/>
                    <a:gd name="connsiteX148" fmla="*/ 772772 w 907476"/>
                    <a:gd name="connsiteY148" fmla="*/ 132092 h 907364"/>
                    <a:gd name="connsiteX149" fmla="*/ 772772 w 907476"/>
                    <a:gd name="connsiteY149" fmla="*/ 265720 h 907364"/>
                    <a:gd name="connsiteX150" fmla="*/ 772772 w 907476"/>
                    <a:gd name="connsiteY150" fmla="*/ 301431 h 907364"/>
                    <a:gd name="connsiteX151" fmla="*/ 772772 w 907476"/>
                    <a:gd name="connsiteY151" fmla="*/ 435827 h 907364"/>
                    <a:gd name="connsiteX152" fmla="*/ 806160 w 907476"/>
                    <a:gd name="connsiteY152" fmla="*/ 435827 h 907364"/>
                    <a:gd name="connsiteX153" fmla="*/ 821511 w 907476"/>
                    <a:gd name="connsiteY153" fmla="*/ 420851 h 907364"/>
                    <a:gd name="connsiteX154" fmla="*/ 821511 w 907476"/>
                    <a:gd name="connsiteY154" fmla="*/ 316406 h 907364"/>
                    <a:gd name="connsiteX155" fmla="*/ 806160 w 907476"/>
                    <a:gd name="connsiteY155" fmla="*/ 301431 h 907364"/>
                    <a:gd name="connsiteX156" fmla="*/ 772772 w 907476"/>
                    <a:gd name="connsiteY156" fmla="*/ 301431 h 907364"/>
                    <a:gd name="connsiteX157" fmla="*/ 772772 w 907476"/>
                    <a:gd name="connsiteY157" fmla="*/ 605549 h 907364"/>
                    <a:gd name="connsiteX158" fmla="*/ 806928 w 907476"/>
                    <a:gd name="connsiteY158" fmla="*/ 605549 h 907364"/>
                    <a:gd name="connsiteX159" fmla="*/ 821127 w 907476"/>
                    <a:gd name="connsiteY159" fmla="*/ 589422 h 907364"/>
                    <a:gd name="connsiteX160" fmla="*/ 821127 w 907476"/>
                    <a:gd name="connsiteY160" fmla="*/ 488817 h 907364"/>
                    <a:gd name="connsiteX161" fmla="*/ 809614 w 907476"/>
                    <a:gd name="connsiteY161" fmla="*/ 473458 h 907364"/>
                    <a:gd name="connsiteX162" fmla="*/ 772772 w 907476"/>
                    <a:gd name="connsiteY162" fmla="*/ 473074 h 907364"/>
                    <a:gd name="connsiteX163" fmla="*/ 772772 w 907476"/>
                    <a:gd name="connsiteY163" fmla="*/ 605549 h 907364"/>
                    <a:gd name="connsiteX164" fmla="*/ 807311 w 907476"/>
                    <a:gd name="connsiteY164" fmla="*/ 851686 h 907364"/>
                    <a:gd name="connsiteX165" fmla="*/ 847991 w 907476"/>
                    <a:gd name="connsiteY165" fmla="*/ 869733 h 907364"/>
                    <a:gd name="connsiteX166" fmla="*/ 870251 w 907476"/>
                    <a:gd name="connsiteY166" fmla="*/ 842854 h 907364"/>
                    <a:gd name="connsiteX167" fmla="*/ 851062 w 907476"/>
                    <a:gd name="connsiteY167" fmla="*/ 808295 h 907364"/>
                    <a:gd name="connsiteX168" fmla="*/ 807311 w 907476"/>
                    <a:gd name="connsiteY168" fmla="*/ 851686 h 907364"/>
                    <a:gd name="connsiteX169" fmla="*/ 593549 w 907476"/>
                    <a:gd name="connsiteY169" fmla="*/ 628589 h 907364"/>
                    <a:gd name="connsiteX170" fmla="*/ 627705 w 907476"/>
                    <a:gd name="connsiteY170" fmla="*/ 594030 h 907364"/>
                    <a:gd name="connsiteX171" fmla="*/ 562079 w 907476"/>
                    <a:gd name="connsiteY171" fmla="*/ 561391 h 907364"/>
                    <a:gd name="connsiteX172" fmla="*/ 560544 w 907476"/>
                    <a:gd name="connsiteY172" fmla="*/ 562927 h 907364"/>
                    <a:gd name="connsiteX173" fmla="*/ 593549 w 907476"/>
                    <a:gd name="connsiteY173" fmla="*/ 628589 h 907364"/>
                    <a:gd name="connsiteX174" fmla="*/ 56647 w 907476"/>
                    <a:gd name="connsiteY174" fmla="*/ 166267 h 907364"/>
                    <a:gd name="connsiteX175" fmla="*/ 56647 w 907476"/>
                    <a:gd name="connsiteY175" fmla="*/ 132092 h 907364"/>
                    <a:gd name="connsiteX176" fmla="*/ 35924 w 907476"/>
                    <a:gd name="connsiteY176" fmla="*/ 149755 h 907364"/>
                    <a:gd name="connsiteX177" fmla="*/ 56647 w 907476"/>
                    <a:gd name="connsiteY177" fmla="*/ 166267 h 907364"/>
                    <a:gd name="connsiteX178" fmla="*/ 56264 w 907476"/>
                    <a:gd name="connsiteY178" fmla="*/ 776040 h 907364"/>
                    <a:gd name="connsiteX179" fmla="*/ 56264 w 907476"/>
                    <a:gd name="connsiteY179" fmla="*/ 741097 h 907364"/>
                    <a:gd name="connsiteX180" fmla="*/ 35540 w 907476"/>
                    <a:gd name="connsiteY180" fmla="*/ 757993 h 907364"/>
                    <a:gd name="connsiteX181" fmla="*/ 56264 w 907476"/>
                    <a:gd name="connsiteY181" fmla="*/ 776040 h 907364"/>
                    <a:gd name="connsiteX182" fmla="*/ 56264 w 907476"/>
                    <a:gd name="connsiteY182" fmla="*/ 369013 h 907364"/>
                    <a:gd name="connsiteX183" fmla="*/ 56264 w 907476"/>
                    <a:gd name="connsiteY183" fmla="*/ 335222 h 907364"/>
                    <a:gd name="connsiteX184" fmla="*/ 35924 w 907476"/>
                    <a:gd name="connsiteY184" fmla="*/ 352501 h 907364"/>
                    <a:gd name="connsiteX185" fmla="*/ 56264 w 907476"/>
                    <a:gd name="connsiteY185" fmla="*/ 369013 h 907364"/>
                    <a:gd name="connsiteX186" fmla="*/ 56647 w 907476"/>
                    <a:gd name="connsiteY186" fmla="*/ 538736 h 907364"/>
                    <a:gd name="connsiteX187" fmla="*/ 35924 w 907476"/>
                    <a:gd name="connsiteY187" fmla="*/ 556015 h 907364"/>
                    <a:gd name="connsiteX188" fmla="*/ 56647 w 907476"/>
                    <a:gd name="connsiteY188" fmla="*/ 572143 h 907364"/>
                    <a:gd name="connsiteX189" fmla="*/ 56647 w 907476"/>
                    <a:gd name="connsiteY189" fmla="*/ 538736 h 9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907476" h="907364">
                      <a:moveTo>
                        <a:pt x="99246" y="906980"/>
                      </a:moveTo>
                      <a:cubicBezTo>
                        <a:pt x="95025" y="905060"/>
                        <a:pt x="90420" y="903908"/>
                        <a:pt x="86582" y="901604"/>
                      </a:cubicBezTo>
                      <a:cubicBezTo>
                        <a:pt x="67777" y="891621"/>
                        <a:pt x="57415" y="876261"/>
                        <a:pt x="57031" y="854758"/>
                      </a:cubicBezTo>
                      <a:cubicBezTo>
                        <a:pt x="56647" y="840550"/>
                        <a:pt x="57031" y="826343"/>
                        <a:pt x="57031" y="811751"/>
                      </a:cubicBezTo>
                      <a:cubicBezTo>
                        <a:pt x="38610" y="811751"/>
                        <a:pt x="23259" y="805607"/>
                        <a:pt x="11746" y="791400"/>
                      </a:cubicBezTo>
                      <a:cubicBezTo>
                        <a:pt x="3303" y="780648"/>
                        <a:pt x="-535" y="767977"/>
                        <a:pt x="233" y="754153"/>
                      </a:cubicBezTo>
                      <a:cubicBezTo>
                        <a:pt x="1767" y="726890"/>
                        <a:pt x="22491" y="708074"/>
                        <a:pt x="56264" y="704619"/>
                      </a:cubicBezTo>
                      <a:cubicBezTo>
                        <a:pt x="56264" y="673131"/>
                        <a:pt x="56264" y="641260"/>
                        <a:pt x="56264" y="609773"/>
                      </a:cubicBezTo>
                      <a:cubicBezTo>
                        <a:pt x="14816" y="600174"/>
                        <a:pt x="-2070" y="582126"/>
                        <a:pt x="233" y="549871"/>
                      </a:cubicBezTo>
                      <a:cubicBezTo>
                        <a:pt x="2152" y="522992"/>
                        <a:pt x="23643" y="504561"/>
                        <a:pt x="56264" y="501489"/>
                      </a:cubicBezTo>
                      <a:cubicBezTo>
                        <a:pt x="56264" y="470002"/>
                        <a:pt x="56264" y="438131"/>
                        <a:pt x="56264" y="406644"/>
                      </a:cubicBezTo>
                      <a:cubicBezTo>
                        <a:pt x="20573" y="400500"/>
                        <a:pt x="1384" y="383220"/>
                        <a:pt x="233" y="355957"/>
                      </a:cubicBezTo>
                      <a:cubicBezTo>
                        <a:pt x="-919" y="324086"/>
                        <a:pt x="14816" y="307575"/>
                        <a:pt x="56264" y="297975"/>
                      </a:cubicBezTo>
                      <a:cubicBezTo>
                        <a:pt x="56264" y="266488"/>
                        <a:pt x="56264" y="235001"/>
                        <a:pt x="56264" y="202746"/>
                      </a:cubicBezTo>
                      <a:cubicBezTo>
                        <a:pt x="37842" y="202746"/>
                        <a:pt x="21724" y="196218"/>
                        <a:pt x="10594" y="180858"/>
                      </a:cubicBezTo>
                      <a:cubicBezTo>
                        <a:pt x="2152" y="169723"/>
                        <a:pt x="-919" y="157051"/>
                        <a:pt x="233" y="143228"/>
                      </a:cubicBezTo>
                      <a:cubicBezTo>
                        <a:pt x="2535" y="116732"/>
                        <a:pt x="23643" y="97917"/>
                        <a:pt x="56647" y="95229"/>
                      </a:cubicBezTo>
                      <a:cubicBezTo>
                        <a:pt x="56647" y="82174"/>
                        <a:pt x="56647" y="69118"/>
                        <a:pt x="56647" y="55678"/>
                      </a:cubicBezTo>
                      <a:cubicBezTo>
                        <a:pt x="56647" y="22655"/>
                        <a:pt x="78907" y="0"/>
                        <a:pt x="111911" y="0"/>
                      </a:cubicBezTo>
                      <a:cubicBezTo>
                        <a:pt x="187898" y="0"/>
                        <a:pt x="263502" y="0"/>
                        <a:pt x="339489" y="0"/>
                      </a:cubicBezTo>
                      <a:cubicBezTo>
                        <a:pt x="353306" y="0"/>
                        <a:pt x="361365" y="6912"/>
                        <a:pt x="360981" y="17663"/>
                      </a:cubicBezTo>
                      <a:cubicBezTo>
                        <a:pt x="360597" y="28799"/>
                        <a:pt x="352538" y="35327"/>
                        <a:pt x="339106" y="35327"/>
                      </a:cubicBezTo>
                      <a:cubicBezTo>
                        <a:pt x="264653" y="35327"/>
                        <a:pt x="189817" y="35327"/>
                        <a:pt x="115365" y="35327"/>
                      </a:cubicBezTo>
                      <a:cubicBezTo>
                        <a:pt x="98479" y="35327"/>
                        <a:pt x="92339" y="41471"/>
                        <a:pt x="92339" y="57982"/>
                      </a:cubicBezTo>
                      <a:cubicBezTo>
                        <a:pt x="92339" y="70270"/>
                        <a:pt x="92339" y="82557"/>
                        <a:pt x="92339" y="95229"/>
                      </a:cubicBezTo>
                      <a:cubicBezTo>
                        <a:pt x="112679" y="95613"/>
                        <a:pt x="129565" y="102141"/>
                        <a:pt x="139543" y="119420"/>
                      </a:cubicBezTo>
                      <a:cubicBezTo>
                        <a:pt x="144532" y="127868"/>
                        <a:pt x="147218" y="137852"/>
                        <a:pt x="148753" y="147452"/>
                      </a:cubicBezTo>
                      <a:cubicBezTo>
                        <a:pt x="150289" y="157819"/>
                        <a:pt x="141845" y="165883"/>
                        <a:pt x="132251" y="166267"/>
                      </a:cubicBezTo>
                      <a:cubicBezTo>
                        <a:pt x="123041" y="166651"/>
                        <a:pt x="115365" y="159739"/>
                        <a:pt x="113830" y="149755"/>
                      </a:cubicBezTo>
                      <a:cubicBezTo>
                        <a:pt x="111911" y="136316"/>
                        <a:pt x="105771" y="130556"/>
                        <a:pt x="93106" y="131708"/>
                      </a:cubicBezTo>
                      <a:cubicBezTo>
                        <a:pt x="93106" y="187002"/>
                        <a:pt x="93106" y="242297"/>
                        <a:pt x="93106" y="298743"/>
                      </a:cubicBezTo>
                      <a:cubicBezTo>
                        <a:pt x="109609" y="298743"/>
                        <a:pt x="123808" y="303735"/>
                        <a:pt x="135321" y="316022"/>
                      </a:cubicBezTo>
                      <a:cubicBezTo>
                        <a:pt x="144148" y="325622"/>
                        <a:pt x="148753" y="336758"/>
                        <a:pt x="149521" y="349429"/>
                      </a:cubicBezTo>
                      <a:cubicBezTo>
                        <a:pt x="149905" y="360565"/>
                        <a:pt x="142997" y="369013"/>
                        <a:pt x="132635" y="369397"/>
                      </a:cubicBezTo>
                      <a:cubicBezTo>
                        <a:pt x="123041" y="370165"/>
                        <a:pt x="115365" y="362869"/>
                        <a:pt x="114214" y="351733"/>
                      </a:cubicBezTo>
                      <a:cubicBezTo>
                        <a:pt x="112679" y="339062"/>
                        <a:pt x="106155" y="333686"/>
                        <a:pt x="93106" y="334838"/>
                      </a:cubicBezTo>
                      <a:cubicBezTo>
                        <a:pt x="93106" y="389748"/>
                        <a:pt x="93106" y="445042"/>
                        <a:pt x="93106" y="500721"/>
                      </a:cubicBezTo>
                      <a:cubicBezTo>
                        <a:pt x="98863" y="501873"/>
                        <a:pt x="105003" y="501873"/>
                        <a:pt x="110376" y="503793"/>
                      </a:cubicBezTo>
                      <a:cubicBezTo>
                        <a:pt x="132635" y="510704"/>
                        <a:pt x="145299" y="526064"/>
                        <a:pt x="149137" y="548719"/>
                      </a:cubicBezTo>
                      <a:cubicBezTo>
                        <a:pt x="151056" y="561007"/>
                        <a:pt x="144916" y="570607"/>
                        <a:pt x="134938" y="572143"/>
                      </a:cubicBezTo>
                      <a:cubicBezTo>
                        <a:pt x="123424" y="573679"/>
                        <a:pt x="116133" y="567535"/>
                        <a:pt x="114214" y="553711"/>
                      </a:cubicBezTo>
                      <a:cubicBezTo>
                        <a:pt x="112679" y="542959"/>
                        <a:pt x="106155" y="537584"/>
                        <a:pt x="93490" y="537584"/>
                      </a:cubicBezTo>
                      <a:cubicBezTo>
                        <a:pt x="93490" y="592878"/>
                        <a:pt x="93490" y="648556"/>
                        <a:pt x="93490" y="704235"/>
                      </a:cubicBezTo>
                      <a:cubicBezTo>
                        <a:pt x="98863" y="705002"/>
                        <a:pt x="104236" y="705770"/>
                        <a:pt x="109609" y="706922"/>
                      </a:cubicBezTo>
                      <a:cubicBezTo>
                        <a:pt x="131100" y="711914"/>
                        <a:pt x="147602" y="731498"/>
                        <a:pt x="149521" y="753385"/>
                      </a:cubicBezTo>
                      <a:cubicBezTo>
                        <a:pt x="150672" y="765673"/>
                        <a:pt x="144148" y="774888"/>
                        <a:pt x="133402" y="775656"/>
                      </a:cubicBezTo>
                      <a:cubicBezTo>
                        <a:pt x="123424" y="776424"/>
                        <a:pt x="115749" y="769513"/>
                        <a:pt x="114214" y="757225"/>
                      </a:cubicBezTo>
                      <a:cubicBezTo>
                        <a:pt x="112679" y="746473"/>
                        <a:pt x="106155" y="740713"/>
                        <a:pt x="93490" y="740713"/>
                      </a:cubicBezTo>
                      <a:cubicBezTo>
                        <a:pt x="93490" y="743017"/>
                        <a:pt x="93106" y="745705"/>
                        <a:pt x="93106" y="748393"/>
                      </a:cubicBezTo>
                      <a:cubicBezTo>
                        <a:pt x="93106" y="782184"/>
                        <a:pt x="93106" y="816359"/>
                        <a:pt x="93106" y="850150"/>
                      </a:cubicBezTo>
                      <a:cubicBezTo>
                        <a:pt x="93106" y="865126"/>
                        <a:pt x="99630" y="871653"/>
                        <a:pt x="114597" y="871653"/>
                      </a:cubicBezTo>
                      <a:cubicBezTo>
                        <a:pt x="314928" y="871653"/>
                        <a:pt x="515259" y="871653"/>
                        <a:pt x="715589" y="871653"/>
                      </a:cubicBezTo>
                      <a:cubicBezTo>
                        <a:pt x="730940" y="871653"/>
                        <a:pt x="736697" y="865126"/>
                        <a:pt x="737848" y="849382"/>
                      </a:cubicBezTo>
                      <a:cubicBezTo>
                        <a:pt x="738615" y="836710"/>
                        <a:pt x="734394" y="828263"/>
                        <a:pt x="725568" y="819431"/>
                      </a:cubicBezTo>
                      <a:cubicBezTo>
                        <a:pt x="677596" y="772584"/>
                        <a:pt x="630775" y="724970"/>
                        <a:pt x="583571" y="677355"/>
                      </a:cubicBezTo>
                      <a:cubicBezTo>
                        <a:pt x="578965" y="672747"/>
                        <a:pt x="574744" y="666988"/>
                        <a:pt x="571673" y="661228"/>
                      </a:cubicBezTo>
                      <a:cubicBezTo>
                        <a:pt x="561312" y="641644"/>
                        <a:pt x="551717" y="621677"/>
                        <a:pt x="540971" y="600174"/>
                      </a:cubicBezTo>
                      <a:cubicBezTo>
                        <a:pt x="529842" y="609773"/>
                        <a:pt x="518329" y="617453"/>
                        <a:pt x="509502" y="627821"/>
                      </a:cubicBezTo>
                      <a:cubicBezTo>
                        <a:pt x="504513" y="633581"/>
                        <a:pt x="502210" y="643180"/>
                        <a:pt x="501826" y="651244"/>
                      </a:cubicBezTo>
                      <a:cubicBezTo>
                        <a:pt x="500675" y="673515"/>
                        <a:pt x="501443" y="696171"/>
                        <a:pt x="501443" y="718442"/>
                      </a:cubicBezTo>
                      <a:cubicBezTo>
                        <a:pt x="501443" y="733034"/>
                        <a:pt x="496454" y="738409"/>
                        <a:pt x="481870" y="740329"/>
                      </a:cubicBezTo>
                      <a:cubicBezTo>
                        <a:pt x="472276" y="741865"/>
                        <a:pt x="466135" y="747625"/>
                        <a:pt x="464600" y="757609"/>
                      </a:cubicBezTo>
                      <a:cubicBezTo>
                        <a:pt x="461914" y="773352"/>
                        <a:pt x="456925" y="777576"/>
                        <a:pt x="440806" y="777576"/>
                      </a:cubicBezTo>
                      <a:cubicBezTo>
                        <a:pt x="422769" y="777576"/>
                        <a:pt x="404731" y="777576"/>
                        <a:pt x="386694" y="777576"/>
                      </a:cubicBezTo>
                      <a:cubicBezTo>
                        <a:pt x="373262" y="777576"/>
                        <a:pt x="367505" y="772200"/>
                        <a:pt x="365586" y="758761"/>
                      </a:cubicBezTo>
                      <a:cubicBezTo>
                        <a:pt x="364051" y="748009"/>
                        <a:pt x="357911" y="741865"/>
                        <a:pt x="347549" y="740329"/>
                      </a:cubicBezTo>
                      <a:cubicBezTo>
                        <a:pt x="334501" y="738793"/>
                        <a:pt x="328744" y="732650"/>
                        <a:pt x="328744" y="719594"/>
                      </a:cubicBezTo>
                      <a:cubicBezTo>
                        <a:pt x="328744" y="697707"/>
                        <a:pt x="328360" y="675819"/>
                        <a:pt x="328744" y="653932"/>
                      </a:cubicBezTo>
                      <a:cubicBezTo>
                        <a:pt x="329128" y="636653"/>
                        <a:pt x="321836" y="624365"/>
                        <a:pt x="308404" y="615149"/>
                      </a:cubicBezTo>
                      <a:cubicBezTo>
                        <a:pt x="282691" y="597486"/>
                        <a:pt x="261583" y="575598"/>
                        <a:pt x="246232" y="548335"/>
                      </a:cubicBezTo>
                      <a:cubicBezTo>
                        <a:pt x="180607" y="432371"/>
                        <a:pt x="251221" y="283767"/>
                        <a:pt x="382473" y="262264"/>
                      </a:cubicBezTo>
                      <a:cubicBezTo>
                        <a:pt x="488011" y="244601"/>
                        <a:pt x="588176" y="315638"/>
                        <a:pt x="605829" y="420851"/>
                      </a:cubicBezTo>
                      <a:cubicBezTo>
                        <a:pt x="612354" y="460018"/>
                        <a:pt x="607365" y="497649"/>
                        <a:pt x="590862" y="534896"/>
                      </a:cubicBezTo>
                      <a:cubicBezTo>
                        <a:pt x="593933" y="536816"/>
                        <a:pt x="597003" y="538736"/>
                        <a:pt x="600073" y="539887"/>
                      </a:cubicBezTo>
                      <a:cubicBezTo>
                        <a:pt x="650347" y="559855"/>
                        <a:pt x="692562" y="590574"/>
                        <a:pt x="727486" y="632045"/>
                      </a:cubicBezTo>
                      <a:cubicBezTo>
                        <a:pt x="729789" y="635117"/>
                        <a:pt x="732475" y="637804"/>
                        <a:pt x="736313" y="642412"/>
                      </a:cubicBezTo>
                      <a:cubicBezTo>
                        <a:pt x="736697" y="637804"/>
                        <a:pt x="737464" y="635885"/>
                        <a:pt x="737464" y="633581"/>
                      </a:cubicBezTo>
                      <a:cubicBezTo>
                        <a:pt x="737464" y="441203"/>
                        <a:pt x="737464" y="248824"/>
                        <a:pt x="737464" y="56062"/>
                      </a:cubicBezTo>
                      <a:cubicBezTo>
                        <a:pt x="737464" y="41855"/>
                        <a:pt x="730556" y="35327"/>
                        <a:pt x="715973" y="35327"/>
                      </a:cubicBezTo>
                      <a:cubicBezTo>
                        <a:pt x="640369" y="35327"/>
                        <a:pt x="564766" y="35327"/>
                        <a:pt x="489546" y="35327"/>
                      </a:cubicBezTo>
                      <a:cubicBezTo>
                        <a:pt x="476497" y="35327"/>
                        <a:pt x="468822" y="28799"/>
                        <a:pt x="468438" y="18047"/>
                      </a:cubicBezTo>
                      <a:cubicBezTo>
                        <a:pt x="468054" y="8448"/>
                        <a:pt x="474962" y="1152"/>
                        <a:pt x="484173" y="0"/>
                      </a:cubicBezTo>
                      <a:cubicBezTo>
                        <a:pt x="486092" y="0"/>
                        <a:pt x="488394" y="0"/>
                        <a:pt x="490313" y="0"/>
                      </a:cubicBezTo>
                      <a:cubicBezTo>
                        <a:pt x="565917" y="0"/>
                        <a:pt x="641521" y="0"/>
                        <a:pt x="716741" y="0"/>
                      </a:cubicBezTo>
                      <a:cubicBezTo>
                        <a:pt x="750129" y="0"/>
                        <a:pt x="772388" y="22271"/>
                        <a:pt x="772388" y="56062"/>
                      </a:cubicBezTo>
                      <a:cubicBezTo>
                        <a:pt x="772388" y="68734"/>
                        <a:pt x="772388" y="81406"/>
                        <a:pt x="772388" y="95613"/>
                      </a:cubicBezTo>
                      <a:cubicBezTo>
                        <a:pt x="782750" y="95613"/>
                        <a:pt x="793112" y="96381"/>
                        <a:pt x="803090" y="95613"/>
                      </a:cubicBezTo>
                      <a:cubicBezTo>
                        <a:pt x="833408" y="93309"/>
                        <a:pt x="858737" y="118652"/>
                        <a:pt x="857586" y="150523"/>
                      </a:cubicBezTo>
                      <a:cubicBezTo>
                        <a:pt x="856435" y="183162"/>
                        <a:pt x="857970" y="216185"/>
                        <a:pt x="856818" y="248824"/>
                      </a:cubicBezTo>
                      <a:cubicBezTo>
                        <a:pt x="856435" y="258808"/>
                        <a:pt x="851445" y="268792"/>
                        <a:pt x="849143" y="279159"/>
                      </a:cubicBezTo>
                      <a:cubicBezTo>
                        <a:pt x="848376" y="282231"/>
                        <a:pt x="848376" y="285303"/>
                        <a:pt x="849143" y="288375"/>
                      </a:cubicBezTo>
                      <a:cubicBezTo>
                        <a:pt x="851445" y="298359"/>
                        <a:pt x="856818" y="308343"/>
                        <a:pt x="856818" y="318710"/>
                      </a:cubicBezTo>
                      <a:cubicBezTo>
                        <a:pt x="857970" y="352501"/>
                        <a:pt x="857970" y="385908"/>
                        <a:pt x="856818" y="419699"/>
                      </a:cubicBezTo>
                      <a:cubicBezTo>
                        <a:pt x="856435" y="429683"/>
                        <a:pt x="851445" y="439283"/>
                        <a:pt x="849143" y="448882"/>
                      </a:cubicBezTo>
                      <a:cubicBezTo>
                        <a:pt x="848376" y="451954"/>
                        <a:pt x="848376" y="455794"/>
                        <a:pt x="849143" y="458866"/>
                      </a:cubicBezTo>
                      <a:cubicBezTo>
                        <a:pt x="851445" y="468850"/>
                        <a:pt x="856435" y="478449"/>
                        <a:pt x="856818" y="488049"/>
                      </a:cubicBezTo>
                      <a:cubicBezTo>
                        <a:pt x="857970" y="521840"/>
                        <a:pt x="857202" y="556015"/>
                        <a:pt x="857202" y="589806"/>
                      </a:cubicBezTo>
                      <a:cubicBezTo>
                        <a:pt x="857202" y="619757"/>
                        <a:pt x="835711" y="641260"/>
                        <a:pt x="806160" y="641260"/>
                      </a:cubicBezTo>
                      <a:cubicBezTo>
                        <a:pt x="795414" y="641260"/>
                        <a:pt x="784285" y="641260"/>
                        <a:pt x="772388" y="641260"/>
                      </a:cubicBezTo>
                      <a:cubicBezTo>
                        <a:pt x="772388" y="652780"/>
                        <a:pt x="772004" y="663916"/>
                        <a:pt x="772772" y="675051"/>
                      </a:cubicBezTo>
                      <a:cubicBezTo>
                        <a:pt x="772772" y="677355"/>
                        <a:pt x="775458" y="680043"/>
                        <a:pt x="777761" y="681963"/>
                      </a:cubicBezTo>
                      <a:cubicBezTo>
                        <a:pt x="808847" y="713450"/>
                        <a:pt x="839932" y="744937"/>
                        <a:pt x="871786" y="776040"/>
                      </a:cubicBezTo>
                      <a:cubicBezTo>
                        <a:pt x="887137" y="791016"/>
                        <a:pt x="901720" y="805991"/>
                        <a:pt x="907477" y="827495"/>
                      </a:cubicBezTo>
                      <a:cubicBezTo>
                        <a:pt x="907477" y="835942"/>
                        <a:pt x="907477" y="844006"/>
                        <a:pt x="907477" y="852454"/>
                      </a:cubicBezTo>
                      <a:cubicBezTo>
                        <a:pt x="906709" y="854374"/>
                        <a:pt x="905942" y="855910"/>
                        <a:pt x="905174" y="857830"/>
                      </a:cubicBezTo>
                      <a:cubicBezTo>
                        <a:pt x="898650" y="878181"/>
                        <a:pt x="885985" y="893541"/>
                        <a:pt x="866413" y="901988"/>
                      </a:cubicBezTo>
                      <a:cubicBezTo>
                        <a:pt x="861808" y="903908"/>
                        <a:pt x="857202" y="905444"/>
                        <a:pt x="852597" y="907364"/>
                      </a:cubicBezTo>
                      <a:cubicBezTo>
                        <a:pt x="844154" y="907364"/>
                        <a:pt x="836094" y="907364"/>
                        <a:pt x="827652" y="907364"/>
                      </a:cubicBezTo>
                      <a:cubicBezTo>
                        <a:pt x="804241" y="901604"/>
                        <a:pt x="788123" y="884325"/>
                        <a:pt x="771621" y="866662"/>
                      </a:cubicBezTo>
                      <a:cubicBezTo>
                        <a:pt x="765480" y="889317"/>
                        <a:pt x="750129" y="900836"/>
                        <a:pt x="730556" y="907364"/>
                      </a:cubicBezTo>
                      <a:cubicBezTo>
                        <a:pt x="519480" y="906980"/>
                        <a:pt x="309172" y="906980"/>
                        <a:pt x="99246" y="906980"/>
                      </a:cubicBezTo>
                      <a:close/>
                      <a:moveTo>
                        <a:pt x="557858" y="518768"/>
                      </a:moveTo>
                      <a:cubicBezTo>
                        <a:pt x="572825" y="484593"/>
                        <a:pt x="575511" y="450418"/>
                        <a:pt x="567068" y="415091"/>
                      </a:cubicBezTo>
                      <a:cubicBezTo>
                        <a:pt x="549031" y="341366"/>
                        <a:pt x="476114" y="285687"/>
                        <a:pt x="391683" y="297591"/>
                      </a:cubicBezTo>
                      <a:cubicBezTo>
                        <a:pt x="321069" y="307575"/>
                        <a:pt x="263119" y="366709"/>
                        <a:pt x="257362" y="436979"/>
                      </a:cubicBezTo>
                      <a:cubicBezTo>
                        <a:pt x="252373" y="498417"/>
                        <a:pt x="275016" y="548335"/>
                        <a:pt x="326057" y="584046"/>
                      </a:cubicBezTo>
                      <a:cubicBezTo>
                        <a:pt x="339489" y="593262"/>
                        <a:pt x="349852" y="604782"/>
                        <a:pt x="357527" y="619373"/>
                      </a:cubicBezTo>
                      <a:cubicBezTo>
                        <a:pt x="358678" y="622061"/>
                        <a:pt x="362900" y="624365"/>
                        <a:pt x="365970" y="624749"/>
                      </a:cubicBezTo>
                      <a:cubicBezTo>
                        <a:pt x="398207" y="625133"/>
                        <a:pt x="430061" y="624749"/>
                        <a:pt x="462297" y="625133"/>
                      </a:cubicBezTo>
                      <a:cubicBezTo>
                        <a:pt x="467287" y="625133"/>
                        <a:pt x="469589" y="623597"/>
                        <a:pt x="471508" y="619373"/>
                      </a:cubicBezTo>
                      <a:cubicBezTo>
                        <a:pt x="477648" y="605549"/>
                        <a:pt x="487627" y="594798"/>
                        <a:pt x="499908" y="586350"/>
                      </a:cubicBezTo>
                      <a:cubicBezTo>
                        <a:pt x="504897" y="582894"/>
                        <a:pt x="509502" y="578670"/>
                        <a:pt x="514875" y="575214"/>
                      </a:cubicBezTo>
                      <a:cubicBezTo>
                        <a:pt x="521783" y="570607"/>
                        <a:pt x="523318" y="565999"/>
                        <a:pt x="518713" y="558703"/>
                      </a:cubicBezTo>
                      <a:cubicBezTo>
                        <a:pt x="512956" y="549487"/>
                        <a:pt x="509118" y="539120"/>
                        <a:pt x="504129" y="529520"/>
                      </a:cubicBezTo>
                      <a:cubicBezTo>
                        <a:pt x="499908" y="521456"/>
                        <a:pt x="500675" y="514160"/>
                        <a:pt x="506816" y="507632"/>
                      </a:cubicBezTo>
                      <a:cubicBezTo>
                        <a:pt x="512572" y="501489"/>
                        <a:pt x="520248" y="500337"/>
                        <a:pt x="529458" y="504561"/>
                      </a:cubicBezTo>
                      <a:cubicBezTo>
                        <a:pt x="538285" y="508785"/>
                        <a:pt x="547496" y="513392"/>
                        <a:pt x="557858" y="518768"/>
                      </a:cubicBezTo>
                      <a:close/>
                      <a:moveTo>
                        <a:pt x="617343" y="660076"/>
                      </a:moveTo>
                      <a:cubicBezTo>
                        <a:pt x="671455" y="714218"/>
                        <a:pt x="726335" y="769129"/>
                        <a:pt x="780447" y="822887"/>
                      </a:cubicBezTo>
                      <a:cubicBezTo>
                        <a:pt x="794263" y="809063"/>
                        <a:pt x="809230" y="794088"/>
                        <a:pt x="822662" y="780264"/>
                      </a:cubicBezTo>
                      <a:cubicBezTo>
                        <a:pt x="768550" y="726122"/>
                        <a:pt x="714054" y="671596"/>
                        <a:pt x="659942" y="617453"/>
                      </a:cubicBezTo>
                      <a:cubicBezTo>
                        <a:pt x="645742" y="631661"/>
                        <a:pt x="631158" y="646252"/>
                        <a:pt x="617343" y="660076"/>
                      </a:cubicBezTo>
                      <a:close/>
                      <a:moveTo>
                        <a:pt x="363667" y="661228"/>
                      </a:moveTo>
                      <a:cubicBezTo>
                        <a:pt x="363667" y="674667"/>
                        <a:pt x="364051" y="687339"/>
                        <a:pt x="363667" y="700011"/>
                      </a:cubicBezTo>
                      <a:cubicBezTo>
                        <a:pt x="363667" y="705386"/>
                        <a:pt x="365586" y="708074"/>
                        <a:pt x="370191" y="710762"/>
                      </a:cubicBezTo>
                      <a:cubicBezTo>
                        <a:pt x="377867" y="715370"/>
                        <a:pt x="387078" y="720746"/>
                        <a:pt x="390532" y="728426"/>
                      </a:cubicBezTo>
                      <a:cubicBezTo>
                        <a:pt x="396672" y="741865"/>
                        <a:pt x="406266" y="743401"/>
                        <a:pt x="418547" y="742249"/>
                      </a:cubicBezTo>
                      <a:cubicBezTo>
                        <a:pt x="420466" y="741865"/>
                        <a:pt x="422769" y="743017"/>
                        <a:pt x="424688" y="742249"/>
                      </a:cubicBezTo>
                      <a:cubicBezTo>
                        <a:pt x="427758" y="741097"/>
                        <a:pt x="431595" y="739561"/>
                        <a:pt x="433131" y="736874"/>
                      </a:cubicBezTo>
                      <a:cubicBezTo>
                        <a:pt x="439271" y="725354"/>
                        <a:pt x="447714" y="716522"/>
                        <a:pt x="459611" y="710378"/>
                      </a:cubicBezTo>
                      <a:cubicBezTo>
                        <a:pt x="461914" y="709226"/>
                        <a:pt x="464600" y="707306"/>
                        <a:pt x="464984" y="705386"/>
                      </a:cubicBezTo>
                      <a:cubicBezTo>
                        <a:pt x="465368" y="690795"/>
                        <a:pt x="465368" y="676203"/>
                        <a:pt x="465368" y="661612"/>
                      </a:cubicBezTo>
                      <a:cubicBezTo>
                        <a:pt x="430061" y="661228"/>
                        <a:pt x="397440" y="661228"/>
                        <a:pt x="363667" y="661228"/>
                      </a:cubicBezTo>
                      <a:close/>
                      <a:moveTo>
                        <a:pt x="772772" y="265720"/>
                      </a:moveTo>
                      <a:cubicBezTo>
                        <a:pt x="784285" y="265720"/>
                        <a:pt x="795031" y="266104"/>
                        <a:pt x="805776" y="265720"/>
                      </a:cubicBezTo>
                      <a:cubicBezTo>
                        <a:pt x="814987" y="265336"/>
                        <a:pt x="821127" y="259960"/>
                        <a:pt x="821127" y="251128"/>
                      </a:cubicBezTo>
                      <a:cubicBezTo>
                        <a:pt x="821511" y="216185"/>
                        <a:pt x="821511" y="181626"/>
                        <a:pt x="821127" y="146684"/>
                      </a:cubicBezTo>
                      <a:cubicBezTo>
                        <a:pt x="821127" y="138236"/>
                        <a:pt x="815371" y="132476"/>
                        <a:pt x="807311" y="132092"/>
                      </a:cubicBezTo>
                      <a:cubicBezTo>
                        <a:pt x="795798" y="131708"/>
                        <a:pt x="784668" y="132092"/>
                        <a:pt x="772772" y="132092"/>
                      </a:cubicBezTo>
                      <a:cubicBezTo>
                        <a:pt x="772772" y="176635"/>
                        <a:pt x="772772" y="220793"/>
                        <a:pt x="772772" y="265720"/>
                      </a:cubicBezTo>
                      <a:close/>
                      <a:moveTo>
                        <a:pt x="772772" y="301431"/>
                      </a:moveTo>
                      <a:cubicBezTo>
                        <a:pt x="772772" y="346741"/>
                        <a:pt x="772772" y="391284"/>
                        <a:pt x="772772" y="435827"/>
                      </a:cubicBezTo>
                      <a:cubicBezTo>
                        <a:pt x="784285" y="435827"/>
                        <a:pt x="795031" y="436211"/>
                        <a:pt x="806160" y="435827"/>
                      </a:cubicBezTo>
                      <a:cubicBezTo>
                        <a:pt x="815371" y="435443"/>
                        <a:pt x="821511" y="429683"/>
                        <a:pt x="821511" y="420851"/>
                      </a:cubicBezTo>
                      <a:cubicBezTo>
                        <a:pt x="821895" y="385908"/>
                        <a:pt x="821895" y="351349"/>
                        <a:pt x="821511" y="316406"/>
                      </a:cubicBezTo>
                      <a:cubicBezTo>
                        <a:pt x="821511" y="307575"/>
                        <a:pt x="815371" y="301815"/>
                        <a:pt x="806160" y="301431"/>
                      </a:cubicBezTo>
                      <a:cubicBezTo>
                        <a:pt x="795031" y="301431"/>
                        <a:pt x="784285" y="301431"/>
                        <a:pt x="772772" y="301431"/>
                      </a:cubicBezTo>
                      <a:close/>
                      <a:moveTo>
                        <a:pt x="772772" y="605549"/>
                      </a:moveTo>
                      <a:cubicBezTo>
                        <a:pt x="784668" y="605549"/>
                        <a:pt x="795798" y="605934"/>
                        <a:pt x="806928" y="605549"/>
                      </a:cubicBezTo>
                      <a:cubicBezTo>
                        <a:pt x="815755" y="605165"/>
                        <a:pt x="820743" y="598638"/>
                        <a:pt x="821127" y="589422"/>
                      </a:cubicBezTo>
                      <a:cubicBezTo>
                        <a:pt x="821127" y="556015"/>
                        <a:pt x="821127" y="522224"/>
                        <a:pt x="821127" y="488817"/>
                      </a:cubicBezTo>
                      <a:cubicBezTo>
                        <a:pt x="821127" y="481137"/>
                        <a:pt x="817674" y="474226"/>
                        <a:pt x="809614" y="473458"/>
                      </a:cubicBezTo>
                      <a:cubicBezTo>
                        <a:pt x="797717" y="472306"/>
                        <a:pt x="785436" y="473074"/>
                        <a:pt x="772772" y="473074"/>
                      </a:cubicBezTo>
                      <a:cubicBezTo>
                        <a:pt x="772772" y="516848"/>
                        <a:pt x="772772" y="560623"/>
                        <a:pt x="772772" y="605549"/>
                      </a:cubicBezTo>
                      <a:close/>
                      <a:moveTo>
                        <a:pt x="807311" y="851686"/>
                      </a:moveTo>
                      <a:cubicBezTo>
                        <a:pt x="818057" y="863974"/>
                        <a:pt x="829570" y="875109"/>
                        <a:pt x="847991" y="869733"/>
                      </a:cubicBezTo>
                      <a:cubicBezTo>
                        <a:pt x="861424" y="865510"/>
                        <a:pt x="868715" y="855910"/>
                        <a:pt x="870251" y="842854"/>
                      </a:cubicBezTo>
                      <a:cubicBezTo>
                        <a:pt x="871786" y="827111"/>
                        <a:pt x="861424" y="817127"/>
                        <a:pt x="851062" y="808295"/>
                      </a:cubicBezTo>
                      <a:cubicBezTo>
                        <a:pt x="836094" y="822887"/>
                        <a:pt x="821895" y="836710"/>
                        <a:pt x="807311" y="851686"/>
                      </a:cubicBezTo>
                      <a:close/>
                      <a:moveTo>
                        <a:pt x="593549" y="628589"/>
                      </a:moveTo>
                      <a:cubicBezTo>
                        <a:pt x="605446" y="616685"/>
                        <a:pt x="616575" y="605549"/>
                        <a:pt x="627705" y="594030"/>
                      </a:cubicBezTo>
                      <a:cubicBezTo>
                        <a:pt x="606213" y="583278"/>
                        <a:pt x="584338" y="572143"/>
                        <a:pt x="562079" y="561391"/>
                      </a:cubicBezTo>
                      <a:cubicBezTo>
                        <a:pt x="561695" y="561775"/>
                        <a:pt x="560928" y="562543"/>
                        <a:pt x="560544" y="562927"/>
                      </a:cubicBezTo>
                      <a:cubicBezTo>
                        <a:pt x="571673" y="584814"/>
                        <a:pt x="582803" y="607085"/>
                        <a:pt x="593549" y="628589"/>
                      </a:cubicBezTo>
                      <a:close/>
                      <a:moveTo>
                        <a:pt x="56647" y="166267"/>
                      </a:moveTo>
                      <a:cubicBezTo>
                        <a:pt x="56647" y="154747"/>
                        <a:pt x="56647" y="143612"/>
                        <a:pt x="56647" y="132092"/>
                      </a:cubicBezTo>
                      <a:cubicBezTo>
                        <a:pt x="44367" y="131708"/>
                        <a:pt x="35540" y="139388"/>
                        <a:pt x="35924" y="149755"/>
                      </a:cubicBezTo>
                      <a:cubicBezTo>
                        <a:pt x="35924" y="159739"/>
                        <a:pt x="44367" y="166651"/>
                        <a:pt x="56647" y="166267"/>
                      </a:cubicBezTo>
                      <a:close/>
                      <a:moveTo>
                        <a:pt x="56264" y="776040"/>
                      </a:moveTo>
                      <a:cubicBezTo>
                        <a:pt x="56264" y="764137"/>
                        <a:pt x="56264" y="752617"/>
                        <a:pt x="56264" y="741097"/>
                      </a:cubicBezTo>
                      <a:cubicBezTo>
                        <a:pt x="43983" y="741481"/>
                        <a:pt x="36307" y="748009"/>
                        <a:pt x="35540" y="757993"/>
                      </a:cubicBezTo>
                      <a:cubicBezTo>
                        <a:pt x="35156" y="767593"/>
                        <a:pt x="42832" y="774888"/>
                        <a:pt x="56264" y="776040"/>
                      </a:cubicBezTo>
                      <a:close/>
                      <a:moveTo>
                        <a:pt x="56264" y="369013"/>
                      </a:moveTo>
                      <a:cubicBezTo>
                        <a:pt x="56264" y="357877"/>
                        <a:pt x="56264" y="346357"/>
                        <a:pt x="56264" y="335222"/>
                      </a:cubicBezTo>
                      <a:cubicBezTo>
                        <a:pt x="43599" y="334838"/>
                        <a:pt x="35540" y="342134"/>
                        <a:pt x="35924" y="352501"/>
                      </a:cubicBezTo>
                      <a:cubicBezTo>
                        <a:pt x="35924" y="362485"/>
                        <a:pt x="45518" y="371701"/>
                        <a:pt x="56264" y="369013"/>
                      </a:cubicBezTo>
                      <a:close/>
                      <a:moveTo>
                        <a:pt x="56647" y="538736"/>
                      </a:moveTo>
                      <a:cubicBezTo>
                        <a:pt x="43983" y="537968"/>
                        <a:pt x="35540" y="545263"/>
                        <a:pt x="35924" y="556015"/>
                      </a:cubicBezTo>
                      <a:cubicBezTo>
                        <a:pt x="36307" y="566767"/>
                        <a:pt x="44751" y="573295"/>
                        <a:pt x="56647" y="572143"/>
                      </a:cubicBezTo>
                      <a:cubicBezTo>
                        <a:pt x="56647" y="560623"/>
                        <a:pt x="56647" y="549487"/>
                        <a:pt x="56647" y="538736"/>
                      </a:cubicBezTo>
                      <a:close/>
                    </a:path>
                  </a:pathLst>
                </a:custGeom>
                <a:grpFill/>
                <a:ln w="3834" cap="flat">
                  <a:noFill/>
                  <a:prstDash val="solid"/>
                  <a:miter/>
                </a:ln>
              </p:spPr>
              <p:txBody>
                <a:bodyPr rtlCol="0" anchor="ctr"/>
                <a:lstStyle/>
                <a:p>
                  <a:endParaRPr lang="en-US"/>
                </a:p>
              </p:txBody>
            </p:sp>
            <p:sp>
              <p:nvSpPr>
                <p:cNvPr id="63" name="Freeform 62">
                  <a:extLst>
                    <a:ext uri="{FF2B5EF4-FFF2-40B4-BE49-F238E27FC236}">
                      <a16:creationId xmlns:a16="http://schemas.microsoft.com/office/drawing/2014/main" id="{048D1FD8-E5AB-0980-A485-814B44585E05}"/>
                    </a:ext>
                  </a:extLst>
                </p:cNvPr>
                <p:cNvSpPr/>
                <p:nvPr/>
              </p:nvSpPr>
              <p:spPr>
                <a:xfrm>
                  <a:off x="5953501" y="4163181"/>
                  <a:ext cx="65641" cy="35401"/>
                </a:xfrm>
                <a:custGeom>
                  <a:avLst/>
                  <a:gdLst>
                    <a:gd name="connsiteX0" fmla="*/ 33005 w 65641"/>
                    <a:gd name="connsiteY0" fmla="*/ 171 h 35401"/>
                    <a:gd name="connsiteX1" fmla="*/ 48739 w 65641"/>
                    <a:gd name="connsiteY1" fmla="*/ 171 h 35401"/>
                    <a:gd name="connsiteX2" fmla="*/ 65625 w 65641"/>
                    <a:gd name="connsiteY2" fmla="*/ 16682 h 35401"/>
                    <a:gd name="connsiteX3" fmla="*/ 49507 w 65641"/>
                    <a:gd name="connsiteY3" fmla="*/ 35114 h 35401"/>
                    <a:gd name="connsiteX4" fmla="*/ 16118 w 65641"/>
                    <a:gd name="connsiteY4" fmla="*/ 35114 h 35401"/>
                    <a:gd name="connsiteX5" fmla="*/ 0 w 65641"/>
                    <a:gd name="connsiteY5" fmla="*/ 17450 h 35401"/>
                    <a:gd name="connsiteX6" fmla="*/ 16886 w 65641"/>
                    <a:gd name="connsiteY6" fmla="*/ 171 h 35401"/>
                    <a:gd name="connsiteX7" fmla="*/ 33005 w 65641"/>
                    <a:gd name="connsiteY7" fmla="*/ 171 h 35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641" h="35401">
                      <a:moveTo>
                        <a:pt x="33005" y="171"/>
                      </a:moveTo>
                      <a:cubicBezTo>
                        <a:pt x="38378" y="171"/>
                        <a:pt x="43750" y="-213"/>
                        <a:pt x="48739" y="171"/>
                      </a:cubicBezTo>
                      <a:cubicBezTo>
                        <a:pt x="58717" y="555"/>
                        <a:pt x="65242" y="7466"/>
                        <a:pt x="65625" y="16682"/>
                      </a:cubicBezTo>
                      <a:cubicBezTo>
                        <a:pt x="66009" y="26666"/>
                        <a:pt x="59485" y="34730"/>
                        <a:pt x="49507" y="35114"/>
                      </a:cubicBezTo>
                      <a:cubicBezTo>
                        <a:pt x="38378" y="35498"/>
                        <a:pt x="27248" y="35498"/>
                        <a:pt x="16118" y="35114"/>
                      </a:cubicBezTo>
                      <a:cubicBezTo>
                        <a:pt x="6908" y="34730"/>
                        <a:pt x="0" y="26282"/>
                        <a:pt x="0" y="17450"/>
                      </a:cubicBezTo>
                      <a:cubicBezTo>
                        <a:pt x="384" y="8618"/>
                        <a:pt x="7291" y="939"/>
                        <a:pt x="16886" y="171"/>
                      </a:cubicBezTo>
                      <a:cubicBezTo>
                        <a:pt x="22259" y="-213"/>
                        <a:pt x="27632" y="171"/>
                        <a:pt x="33005" y="171"/>
                      </a:cubicBezTo>
                      <a:close/>
                    </a:path>
                  </a:pathLst>
                </a:custGeom>
                <a:grpFill/>
                <a:ln w="3834"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A860F6A9-A1C8-ADF4-3508-91AAEA40F693}"/>
                    </a:ext>
                  </a:extLst>
                </p:cNvPr>
                <p:cNvSpPr/>
                <p:nvPr/>
              </p:nvSpPr>
              <p:spPr>
                <a:xfrm>
                  <a:off x="5523843" y="4332476"/>
                  <a:ext cx="58547" cy="56694"/>
                </a:xfrm>
                <a:custGeom>
                  <a:avLst/>
                  <a:gdLst>
                    <a:gd name="connsiteX0" fmla="*/ 58548 w 58547"/>
                    <a:gd name="connsiteY0" fmla="*/ 17109 h 56694"/>
                    <a:gd name="connsiteX1" fmla="*/ 18635 w 58547"/>
                    <a:gd name="connsiteY1" fmla="*/ 56660 h 56694"/>
                    <a:gd name="connsiteX2" fmla="*/ 2900 w 58547"/>
                    <a:gd name="connsiteY2" fmla="*/ 47060 h 56694"/>
                    <a:gd name="connsiteX3" fmla="*/ 4435 w 58547"/>
                    <a:gd name="connsiteY3" fmla="*/ 28245 h 56694"/>
                    <a:gd name="connsiteX4" fmla="*/ 28229 w 58547"/>
                    <a:gd name="connsiteY4" fmla="*/ 4438 h 56694"/>
                    <a:gd name="connsiteX5" fmla="*/ 47034 w 58547"/>
                    <a:gd name="connsiteY5" fmla="*/ 2902 h 56694"/>
                    <a:gd name="connsiteX6" fmla="*/ 58548 w 58547"/>
                    <a:gd name="connsiteY6" fmla="*/ 17109 h 56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547" h="56694">
                      <a:moveTo>
                        <a:pt x="58548" y="17109"/>
                      </a:moveTo>
                      <a:cubicBezTo>
                        <a:pt x="56245" y="29397"/>
                        <a:pt x="29381" y="57812"/>
                        <a:pt x="18635" y="56660"/>
                      </a:cubicBezTo>
                      <a:cubicBezTo>
                        <a:pt x="12878" y="55892"/>
                        <a:pt x="6738" y="51668"/>
                        <a:pt x="2900" y="47060"/>
                      </a:cubicBezTo>
                      <a:cubicBezTo>
                        <a:pt x="-1705" y="41301"/>
                        <a:pt x="-554" y="34005"/>
                        <a:pt x="4435" y="28245"/>
                      </a:cubicBezTo>
                      <a:cubicBezTo>
                        <a:pt x="12111" y="19797"/>
                        <a:pt x="19786" y="12118"/>
                        <a:pt x="28229" y="4438"/>
                      </a:cubicBezTo>
                      <a:cubicBezTo>
                        <a:pt x="33602" y="-554"/>
                        <a:pt x="40894" y="-1706"/>
                        <a:pt x="47034" y="2902"/>
                      </a:cubicBezTo>
                      <a:cubicBezTo>
                        <a:pt x="51640" y="6742"/>
                        <a:pt x="54710" y="12502"/>
                        <a:pt x="58548" y="17109"/>
                      </a:cubicBezTo>
                      <a:close/>
                    </a:path>
                  </a:pathLst>
                </a:custGeom>
                <a:grpFill/>
                <a:ln w="3834"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9276904C-C760-9807-C8EC-390F6071FE08}"/>
                    </a:ext>
                  </a:extLst>
                </p:cNvPr>
                <p:cNvSpPr/>
                <p:nvPr/>
              </p:nvSpPr>
              <p:spPr>
                <a:xfrm>
                  <a:off x="5445750" y="4163159"/>
                  <a:ext cx="62204" cy="35518"/>
                </a:xfrm>
                <a:custGeom>
                  <a:avLst/>
                  <a:gdLst>
                    <a:gd name="connsiteX0" fmla="*/ 30335 w 62204"/>
                    <a:gd name="connsiteY0" fmla="*/ 35519 h 35518"/>
                    <a:gd name="connsiteX1" fmla="*/ 18054 w 62204"/>
                    <a:gd name="connsiteY1" fmla="*/ 35519 h 35518"/>
                    <a:gd name="connsiteX2" fmla="*/ 17 w 62204"/>
                    <a:gd name="connsiteY2" fmla="*/ 19007 h 35518"/>
                    <a:gd name="connsiteX3" fmla="*/ 16135 w 62204"/>
                    <a:gd name="connsiteY3" fmla="*/ 576 h 35518"/>
                    <a:gd name="connsiteX4" fmla="*/ 46070 w 62204"/>
                    <a:gd name="connsiteY4" fmla="*/ 576 h 35518"/>
                    <a:gd name="connsiteX5" fmla="*/ 62188 w 62204"/>
                    <a:gd name="connsiteY5" fmla="*/ 19391 h 35518"/>
                    <a:gd name="connsiteX6" fmla="*/ 44535 w 62204"/>
                    <a:gd name="connsiteY6" fmla="*/ 35519 h 35518"/>
                    <a:gd name="connsiteX7" fmla="*/ 30335 w 62204"/>
                    <a:gd name="connsiteY7" fmla="*/ 35519 h 3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04" h="35518">
                      <a:moveTo>
                        <a:pt x="30335" y="35519"/>
                      </a:moveTo>
                      <a:cubicBezTo>
                        <a:pt x="26114" y="35519"/>
                        <a:pt x="22276" y="35519"/>
                        <a:pt x="18054" y="35519"/>
                      </a:cubicBezTo>
                      <a:cubicBezTo>
                        <a:pt x="7309" y="35135"/>
                        <a:pt x="401" y="28607"/>
                        <a:pt x="17" y="19007"/>
                      </a:cubicBezTo>
                      <a:cubicBezTo>
                        <a:pt x="-367" y="9024"/>
                        <a:pt x="5774" y="1344"/>
                        <a:pt x="16135" y="576"/>
                      </a:cubicBezTo>
                      <a:cubicBezTo>
                        <a:pt x="26114" y="-192"/>
                        <a:pt x="36092" y="-192"/>
                        <a:pt x="46070" y="576"/>
                      </a:cubicBezTo>
                      <a:cubicBezTo>
                        <a:pt x="56048" y="1344"/>
                        <a:pt x="62572" y="9792"/>
                        <a:pt x="62188" y="19391"/>
                      </a:cubicBezTo>
                      <a:cubicBezTo>
                        <a:pt x="61421" y="28607"/>
                        <a:pt x="54513" y="35135"/>
                        <a:pt x="44535" y="35519"/>
                      </a:cubicBezTo>
                      <a:cubicBezTo>
                        <a:pt x="39546" y="35519"/>
                        <a:pt x="34940" y="35519"/>
                        <a:pt x="30335" y="35519"/>
                      </a:cubicBezTo>
                      <a:close/>
                    </a:path>
                  </a:pathLst>
                </a:custGeom>
                <a:grpFill/>
                <a:ln w="3834" cap="flat">
                  <a:noFill/>
                  <a:prstDash val="solid"/>
                  <a:miter/>
                </a:ln>
              </p:spPr>
              <p:txBody>
                <a:bodyPr rtlCol="0" anchor="ctr"/>
                <a:lstStyle/>
                <a:p>
                  <a:endParaRPr lang="en-US"/>
                </a:p>
              </p:txBody>
            </p:sp>
            <p:sp>
              <p:nvSpPr>
                <p:cNvPr id="66" name="Freeform 65">
                  <a:extLst>
                    <a:ext uri="{FF2B5EF4-FFF2-40B4-BE49-F238E27FC236}">
                      <a16:creationId xmlns:a16="http://schemas.microsoft.com/office/drawing/2014/main" id="{36C24053-BA68-9449-4A39-68A0C1D59572}"/>
                    </a:ext>
                  </a:extLst>
                </p:cNvPr>
                <p:cNvSpPr/>
                <p:nvPr/>
              </p:nvSpPr>
              <p:spPr>
                <a:xfrm>
                  <a:off x="5888622" y="3972297"/>
                  <a:ext cx="52247" cy="54354"/>
                </a:xfrm>
                <a:custGeom>
                  <a:avLst/>
                  <a:gdLst>
                    <a:gd name="connsiteX0" fmla="*/ 13838 w 52247"/>
                    <a:gd name="connsiteY0" fmla="*/ 54355 h 54354"/>
                    <a:gd name="connsiteX1" fmla="*/ 1173 w 52247"/>
                    <a:gd name="connsiteY1" fmla="*/ 43219 h 54354"/>
                    <a:gd name="connsiteX2" fmla="*/ 2708 w 52247"/>
                    <a:gd name="connsiteY2" fmla="*/ 25556 h 54354"/>
                    <a:gd name="connsiteX3" fmla="*/ 24199 w 52247"/>
                    <a:gd name="connsiteY3" fmla="*/ 3668 h 54354"/>
                    <a:gd name="connsiteX4" fmla="*/ 46075 w 52247"/>
                    <a:gd name="connsiteY4" fmla="*/ 4436 h 54354"/>
                    <a:gd name="connsiteX5" fmla="*/ 49529 w 52247"/>
                    <a:gd name="connsiteY5" fmla="*/ 25940 h 54354"/>
                    <a:gd name="connsiteX6" fmla="*/ 24583 w 52247"/>
                    <a:gd name="connsiteY6" fmla="*/ 50899 h 54354"/>
                    <a:gd name="connsiteX7" fmla="*/ 13838 w 52247"/>
                    <a:gd name="connsiteY7" fmla="*/ 54355 h 5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247" h="54354">
                      <a:moveTo>
                        <a:pt x="13838" y="54355"/>
                      </a:moveTo>
                      <a:cubicBezTo>
                        <a:pt x="10000" y="51283"/>
                        <a:pt x="3092" y="48211"/>
                        <a:pt x="1173" y="43219"/>
                      </a:cubicBezTo>
                      <a:cubicBezTo>
                        <a:pt x="-746" y="38227"/>
                        <a:pt x="-362" y="29780"/>
                        <a:pt x="2708" y="25556"/>
                      </a:cubicBezTo>
                      <a:cubicBezTo>
                        <a:pt x="8465" y="17108"/>
                        <a:pt x="16524" y="10196"/>
                        <a:pt x="24199" y="3668"/>
                      </a:cubicBezTo>
                      <a:cubicBezTo>
                        <a:pt x="30724" y="-1707"/>
                        <a:pt x="39934" y="-940"/>
                        <a:pt x="46075" y="4436"/>
                      </a:cubicBezTo>
                      <a:cubicBezTo>
                        <a:pt x="52215" y="9812"/>
                        <a:pt x="54518" y="19796"/>
                        <a:pt x="49529" y="25940"/>
                      </a:cubicBezTo>
                      <a:cubicBezTo>
                        <a:pt x="42237" y="34771"/>
                        <a:pt x="33410" y="42835"/>
                        <a:pt x="24583" y="50899"/>
                      </a:cubicBezTo>
                      <a:cubicBezTo>
                        <a:pt x="22665" y="52819"/>
                        <a:pt x="19210" y="52819"/>
                        <a:pt x="13838" y="54355"/>
                      </a:cubicBezTo>
                      <a:close/>
                    </a:path>
                  </a:pathLst>
                </a:custGeom>
                <a:grpFill/>
                <a:ln w="3834" cap="flat">
                  <a:noFill/>
                  <a:prstDash val="solid"/>
                  <a:miter/>
                </a:ln>
              </p:spPr>
              <p:txBody>
                <a:bodyPr rtlCol="0" anchor="ctr"/>
                <a:lstStyle/>
                <a:p>
                  <a:endParaRPr lang="en-US"/>
                </a:p>
              </p:txBody>
            </p:sp>
            <p:sp>
              <p:nvSpPr>
                <p:cNvPr id="67" name="Freeform 66">
                  <a:extLst>
                    <a:ext uri="{FF2B5EF4-FFF2-40B4-BE49-F238E27FC236}">
                      <a16:creationId xmlns:a16="http://schemas.microsoft.com/office/drawing/2014/main" id="{8BB6EA96-13C2-F3FA-5271-B275FAB2CC68}"/>
                    </a:ext>
                  </a:extLst>
                </p:cNvPr>
                <p:cNvSpPr/>
                <p:nvPr/>
              </p:nvSpPr>
              <p:spPr>
                <a:xfrm>
                  <a:off x="5523894" y="3973420"/>
                  <a:ext cx="55042" cy="51523"/>
                </a:xfrm>
                <a:custGeom>
                  <a:avLst/>
                  <a:gdLst>
                    <a:gd name="connsiteX0" fmla="*/ 55043 w 55042"/>
                    <a:gd name="connsiteY0" fmla="*/ 36336 h 51523"/>
                    <a:gd name="connsiteX1" fmla="*/ 43530 w 55042"/>
                    <a:gd name="connsiteY1" fmla="*/ 50160 h 51523"/>
                    <a:gd name="connsiteX2" fmla="*/ 25492 w 55042"/>
                    <a:gd name="connsiteY2" fmla="*/ 49008 h 51523"/>
                    <a:gd name="connsiteX3" fmla="*/ 4001 w 55042"/>
                    <a:gd name="connsiteY3" fmla="*/ 28272 h 51523"/>
                    <a:gd name="connsiteX4" fmla="*/ 5920 w 55042"/>
                    <a:gd name="connsiteY4" fmla="*/ 4465 h 51523"/>
                    <a:gd name="connsiteX5" fmla="*/ 29330 w 55042"/>
                    <a:gd name="connsiteY5" fmla="*/ 4465 h 51523"/>
                    <a:gd name="connsiteX6" fmla="*/ 48519 w 55042"/>
                    <a:gd name="connsiteY6" fmla="*/ 24048 h 51523"/>
                    <a:gd name="connsiteX7" fmla="*/ 55043 w 55042"/>
                    <a:gd name="connsiteY7" fmla="*/ 36336 h 51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042" h="51523">
                      <a:moveTo>
                        <a:pt x="55043" y="36336"/>
                      </a:moveTo>
                      <a:cubicBezTo>
                        <a:pt x="51205" y="40944"/>
                        <a:pt x="48519" y="47856"/>
                        <a:pt x="43530" y="50160"/>
                      </a:cubicBezTo>
                      <a:cubicBezTo>
                        <a:pt x="38541" y="52464"/>
                        <a:pt x="30098" y="51696"/>
                        <a:pt x="25492" y="49008"/>
                      </a:cubicBezTo>
                      <a:cubicBezTo>
                        <a:pt x="17433" y="43632"/>
                        <a:pt x="10525" y="35568"/>
                        <a:pt x="4001" y="28272"/>
                      </a:cubicBezTo>
                      <a:cubicBezTo>
                        <a:pt x="-2139" y="20976"/>
                        <a:pt x="-988" y="10609"/>
                        <a:pt x="5920" y="4465"/>
                      </a:cubicBezTo>
                      <a:cubicBezTo>
                        <a:pt x="12444" y="-1295"/>
                        <a:pt x="22422" y="-1679"/>
                        <a:pt x="29330" y="4465"/>
                      </a:cubicBezTo>
                      <a:cubicBezTo>
                        <a:pt x="36238" y="10609"/>
                        <a:pt x="42762" y="17137"/>
                        <a:pt x="48519" y="24048"/>
                      </a:cubicBezTo>
                      <a:cubicBezTo>
                        <a:pt x="51205" y="26352"/>
                        <a:pt x="52357" y="30576"/>
                        <a:pt x="55043" y="36336"/>
                      </a:cubicBezTo>
                      <a:close/>
                    </a:path>
                  </a:pathLst>
                </a:custGeom>
                <a:grpFill/>
                <a:ln w="3834" cap="flat">
                  <a:noFill/>
                  <a:prstDash val="solid"/>
                  <a:miter/>
                </a:ln>
              </p:spPr>
              <p:txBody>
                <a:bodyPr rtlCol="0" anchor="ctr"/>
                <a:lstStyle/>
                <a:p>
                  <a:endParaRPr lang="en-US"/>
                </a:p>
              </p:txBody>
            </p:sp>
            <p:sp>
              <p:nvSpPr>
                <p:cNvPr id="68" name="Freeform 67">
                  <a:extLst>
                    <a:ext uri="{FF2B5EF4-FFF2-40B4-BE49-F238E27FC236}">
                      <a16:creationId xmlns:a16="http://schemas.microsoft.com/office/drawing/2014/main" id="{96C0D658-D250-D3EF-1FD2-91BBF95CE1E7}"/>
                    </a:ext>
                  </a:extLst>
                </p:cNvPr>
                <p:cNvSpPr/>
                <p:nvPr/>
              </p:nvSpPr>
              <p:spPr>
                <a:xfrm>
                  <a:off x="5714409" y="3893791"/>
                  <a:ext cx="35595" cy="58763"/>
                </a:xfrm>
                <a:custGeom>
                  <a:avLst/>
                  <a:gdLst>
                    <a:gd name="connsiteX0" fmla="*/ 384 w 35595"/>
                    <a:gd name="connsiteY0" fmla="*/ 28799 h 58763"/>
                    <a:gd name="connsiteX1" fmla="*/ 384 w 35595"/>
                    <a:gd name="connsiteY1" fmla="*/ 18047 h 58763"/>
                    <a:gd name="connsiteX2" fmla="*/ 17654 w 35595"/>
                    <a:gd name="connsiteY2" fmla="*/ 0 h 58763"/>
                    <a:gd name="connsiteX3" fmla="*/ 35307 w 35595"/>
                    <a:gd name="connsiteY3" fmla="*/ 18047 h 58763"/>
                    <a:gd name="connsiteX4" fmla="*/ 35307 w 35595"/>
                    <a:gd name="connsiteY4" fmla="*/ 41087 h 58763"/>
                    <a:gd name="connsiteX5" fmla="*/ 16886 w 35595"/>
                    <a:gd name="connsiteY5" fmla="*/ 58750 h 58763"/>
                    <a:gd name="connsiteX6" fmla="*/ 0 w 35595"/>
                    <a:gd name="connsiteY6" fmla="*/ 40703 h 58763"/>
                    <a:gd name="connsiteX7" fmla="*/ 384 w 35595"/>
                    <a:gd name="connsiteY7" fmla="*/ 28799 h 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95" h="58763">
                      <a:moveTo>
                        <a:pt x="384" y="28799"/>
                      </a:moveTo>
                      <a:cubicBezTo>
                        <a:pt x="384" y="25343"/>
                        <a:pt x="384" y="21887"/>
                        <a:pt x="384" y="18047"/>
                      </a:cubicBezTo>
                      <a:cubicBezTo>
                        <a:pt x="767" y="6912"/>
                        <a:pt x="7676" y="0"/>
                        <a:pt x="17654" y="0"/>
                      </a:cubicBezTo>
                      <a:cubicBezTo>
                        <a:pt x="27632" y="0"/>
                        <a:pt x="34923" y="6912"/>
                        <a:pt x="35307" y="18047"/>
                      </a:cubicBezTo>
                      <a:cubicBezTo>
                        <a:pt x="35691" y="25727"/>
                        <a:pt x="35691" y="33407"/>
                        <a:pt x="35307" y="41087"/>
                      </a:cubicBezTo>
                      <a:cubicBezTo>
                        <a:pt x="34923" y="51454"/>
                        <a:pt x="26481" y="59134"/>
                        <a:pt x="16886" y="58750"/>
                      </a:cubicBezTo>
                      <a:cubicBezTo>
                        <a:pt x="7292" y="58366"/>
                        <a:pt x="384" y="51070"/>
                        <a:pt x="0" y="40703"/>
                      </a:cubicBezTo>
                      <a:cubicBezTo>
                        <a:pt x="384" y="36479"/>
                        <a:pt x="384" y="32639"/>
                        <a:pt x="384" y="28799"/>
                      </a:cubicBezTo>
                      <a:close/>
                    </a:path>
                  </a:pathLst>
                </a:custGeom>
                <a:grpFill/>
                <a:ln w="3834" cap="flat">
                  <a:noFill/>
                  <a:prstDash val="solid"/>
                  <a:miter/>
                </a:ln>
              </p:spPr>
              <p:txBody>
                <a:bodyPr rtlCol="0" anchor="ctr"/>
                <a:lstStyle/>
                <a:p>
                  <a:endParaRPr lang="en-US"/>
                </a:p>
              </p:txBody>
            </p:sp>
            <p:sp>
              <p:nvSpPr>
                <p:cNvPr id="69" name="Freeform 68">
                  <a:extLst>
                    <a:ext uri="{FF2B5EF4-FFF2-40B4-BE49-F238E27FC236}">
                      <a16:creationId xmlns:a16="http://schemas.microsoft.com/office/drawing/2014/main" id="{1511B4B1-8791-D34E-1D91-675B7B972BC3}"/>
                    </a:ext>
                  </a:extLst>
                </p:cNvPr>
                <p:cNvSpPr/>
                <p:nvPr/>
              </p:nvSpPr>
              <p:spPr>
                <a:xfrm>
                  <a:off x="5714793" y="3727525"/>
                  <a:ext cx="35307" cy="35326"/>
                </a:xfrm>
                <a:custGeom>
                  <a:avLst/>
                  <a:gdLst>
                    <a:gd name="connsiteX0" fmla="*/ 0 w 35307"/>
                    <a:gd name="connsiteY0" fmla="*/ 17279 h 35326"/>
                    <a:gd name="connsiteX1" fmla="*/ 17270 w 35307"/>
                    <a:gd name="connsiteY1" fmla="*/ 0 h 35326"/>
                    <a:gd name="connsiteX2" fmla="*/ 35308 w 35307"/>
                    <a:gd name="connsiteY2" fmla="*/ 17663 h 35326"/>
                    <a:gd name="connsiteX3" fmla="*/ 18038 w 35307"/>
                    <a:gd name="connsiteY3" fmla="*/ 35327 h 35326"/>
                    <a:gd name="connsiteX4" fmla="*/ 0 w 35307"/>
                    <a:gd name="connsiteY4" fmla="*/ 17279 h 35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7" h="35326">
                      <a:moveTo>
                        <a:pt x="0" y="17279"/>
                      </a:moveTo>
                      <a:cubicBezTo>
                        <a:pt x="0" y="7680"/>
                        <a:pt x="7676" y="0"/>
                        <a:pt x="17270" y="0"/>
                      </a:cubicBezTo>
                      <a:cubicBezTo>
                        <a:pt x="27248" y="0"/>
                        <a:pt x="35308" y="8064"/>
                        <a:pt x="35308" y="17663"/>
                      </a:cubicBezTo>
                      <a:cubicBezTo>
                        <a:pt x="34923" y="27263"/>
                        <a:pt x="27248" y="34943"/>
                        <a:pt x="18038" y="35327"/>
                      </a:cubicBezTo>
                      <a:cubicBezTo>
                        <a:pt x="8059" y="35327"/>
                        <a:pt x="0" y="27263"/>
                        <a:pt x="0" y="17279"/>
                      </a:cubicBezTo>
                      <a:close/>
                    </a:path>
                  </a:pathLst>
                </a:custGeom>
                <a:grpFill/>
                <a:ln w="3834" cap="flat">
                  <a:noFill/>
                  <a:prstDash val="solid"/>
                  <a:miter/>
                </a:ln>
              </p:spPr>
              <p:txBody>
                <a:bodyPr rtlCol="0" anchor="ctr"/>
                <a:lstStyle/>
                <a:p>
                  <a:endParaRPr lang="en-US"/>
                </a:p>
              </p:txBody>
            </p:sp>
            <p:sp>
              <p:nvSpPr>
                <p:cNvPr id="70" name="Freeform 69">
                  <a:extLst>
                    <a:ext uri="{FF2B5EF4-FFF2-40B4-BE49-F238E27FC236}">
                      <a16:creationId xmlns:a16="http://schemas.microsoft.com/office/drawing/2014/main" id="{EF48212F-388D-4526-A438-0C73EB2CEEEF}"/>
                    </a:ext>
                  </a:extLst>
                </p:cNvPr>
                <p:cNvSpPr/>
                <p:nvPr/>
              </p:nvSpPr>
              <p:spPr>
                <a:xfrm>
                  <a:off x="5649294" y="4059440"/>
                  <a:ext cx="169845" cy="243571"/>
                </a:xfrm>
                <a:custGeom>
                  <a:avLst/>
                  <a:gdLst>
                    <a:gd name="connsiteX0" fmla="*/ 48229 w 169845"/>
                    <a:gd name="connsiteY0" fmla="*/ 164197 h 243571"/>
                    <a:gd name="connsiteX1" fmla="*/ 19446 w 169845"/>
                    <a:gd name="connsiteY1" fmla="*/ 164197 h 243571"/>
                    <a:gd name="connsiteX2" fmla="*/ 3327 w 169845"/>
                    <a:gd name="connsiteY2" fmla="*/ 136166 h 243571"/>
                    <a:gd name="connsiteX3" fmla="*/ 82385 w 169845"/>
                    <a:gd name="connsiteY3" fmla="*/ 9450 h 243571"/>
                    <a:gd name="connsiteX4" fmla="*/ 103876 w 169845"/>
                    <a:gd name="connsiteY4" fmla="*/ 1002 h 243571"/>
                    <a:gd name="connsiteX5" fmla="*/ 116925 w 169845"/>
                    <a:gd name="connsiteY5" fmla="*/ 20201 h 243571"/>
                    <a:gd name="connsiteX6" fmla="*/ 116925 w 169845"/>
                    <a:gd name="connsiteY6" fmla="*/ 70504 h 243571"/>
                    <a:gd name="connsiteX7" fmla="*/ 116925 w 169845"/>
                    <a:gd name="connsiteY7" fmla="*/ 82408 h 243571"/>
                    <a:gd name="connsiteX8" fmla="*/ 146475 w 169845"/>
                    <a:gd name="connsiteY8" fmla="*/ 82408 h 243571"/>
                    <a:gd name="connsiteX9" fmla="*/ 167583 w 169845"/>
                    <a:gd name="connsiteY9" fmla="*/ 92391 h 243571"/>
                    <a:gd name="connsiteX10" fmla="*/ 164129 w 169845"/>
                    <a:gd name="connsiteY10" fmla="*/ 115431 h 243571"/>
                    <a:gd name="connsiteX11" fmla="*/ 83536 w 169845"/>
                    <a:gd name="connsiteY11" fmla="*/ 232931 h 243571"/>
                    <a:gd name="connsiteX12" fmla="*/ 57056 w 169845"/>
                    <a:gd name="connsiteY12" fmla="*/ 240611 h 243571"/>
                    <a:gd name="connsiteX13" fmla="*/ 48229 w 169845"/>
                    <a:gd name="connsiteY13" fmla="*/ 220643 h 243571"/>
                    <a:gd name="connsiteX14" fmla="*/ 48229 w 169845"/>
                    <a:gd name="connsiteY14" fmla="*/ 164197 h 243571"/>
                    <a:gd name="connsiteX15" fmla="*/ 85071 w 169845"/>
                    <a:gd name="connsiteY15" fmla="*/ 166501 h 243571"/>
                    <a:gd name="connsiteX16" fmla="*/ 116157 w 169845"/>
                    <a:gd name="connsiteY16" fmla="*/ 121574 h 243571"/>
                    <a:gd name="connsiteX17" fmla="*/ 86606 w 169845"/>
                    <a:gd name="connsiteY17" fmla="*/ 112359 h 243571"/>
                    <a:gd name="connsiteX18" fmla="*/ 78547 w 169845"/>
                    <a:gd name="connsiteY18" fmla="*/ 83560 h 243571"/>
                    <a:gd name="connsiteX19" fmla="*/ 50915 w 169845"/>
                    <a:gd name="connsiteY19" fmla="*/ 128102 h 243571"/>
                    <a:gd name="connsiteX20" fmla="*/ 85071 w 169845"/>
                    <a:gd name="connsiteY20" fmla="*/ 166501 h 243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9845" h="243571">
                      <a:moveTo>
                        <a:pt x="48229" y="164197"/>
                      </a:moveTo>
                      <a:cubicBezTo>
                        <a:pt x="37867" y="164197"/>
                        <a:pt x="28656" y="164197"/>
                        <a:pt x="19446" y="164197"/>
                      </a:cubicBezTo>
                      <a:cubicBezTo>
                        <a:pt x="3327" y="163813"/>
                        <a:pt x="-5116" y="149606"/>
                        <a:pt x="3327" y="136166"/>
                      </a:cubicBezTo>
                      <a:cubicBezTo>
                        <a:pt x="29424" y="93927"/>
                        <a:pt x="55904" y="51689"/>
                        <a:pt x="82385" y="9450"/>
                      </a:cubicBezTo>
                      <a:cubicBezTo>
                        <a:pt x="87758" y="1002"/>
                        <a:pt x="95433" y="-1686"/>
                        <a:pt x="103876" y="1002"/>
                      </a:cubicBezTo>
                      <a:cubicBezTo>
                        <a:pt x="111552" y="3306"/>
                        <a:pt x="116541" y="10602"/>
                        <a:pt x="116925" y="20201"/>
                      </a:cubicBezTo>
                      <a:cubicBezTo>
                        <a:pt x="117308" y="37097"/>
                        <a:pt x="116925" y="53992"/>
                        <a:pt x="116925" y="70504"/>
                      </a:cubicBezTo>
                      <a:cubicBezTo>
                        <a:pt x="116925" y="73960"/>
                        <a:pt x="116925" y="77416"/>
                        <a:pt x="116925" y="82408"/>
                      </a:cubicBezTo>
                      <a:cubicBezTo>
                        <a:pt x="127286" y="82408"/>
                        <a:pt x="136881" y="82408"/>
                        <a:pt x="146475" y="82408"/>
                      </a:cubicBezTo>
                      <a:cubicBezTo>
                        <a:pt x="155302" y="82408"/>
                        <a:pt x="162978" y="83944"/>
                        <a:pt x="167583" y="92391"/>
                      </a:cubicBezTo>
                      <a:cubicBezTo>
                        <a:pt x="172188" y="100839"/>
                        <a:pt x="169118" y="108135"/>
                        <a:pt x="164129" y="115431"/>
                      </a:cubicBezTo>
                      <a:cubicBezTo>
                        <a:pt x="137265" y="154597"/>
                        <a:pt x="110401" y="193764"/>
                        <a:pt x="83536" y="232931"/>
                      </a:cubicBezTo>
                      <a:cubicBezTo>
                        <a:pt x="76245" y="243683"/>
                        <a:pt x="66266" y="246371"/>
                        <a:pt x="57056" y="240611"/>
                      </a:cubicBezTo>
                      <a:cubicBezTo>
                        <a:pt x="49764" y="236003"/>
                        <a:pt x="48229" y="228707"/>
                        <a:pt x="48229" y="220643"/>
                      </a:cubicBezTo>
                      <a:cubicBezTo>
                        <a:pt x="48229" y="202212"/>
                        <a:pt x="48229" y="183781"/>
                        <a:pt x="48229" y="164197"/>
                      </a:cubicBezTo>
                      <a:close/>
                      <a:moveTo>
                        <a:pt x="85071" y="166501"/>
                      </a:moveTo>
                      <a:cubicBezTo>
                        <a:pt x="96584" y="149989"/>
                        <a:pt x="106563" y="135014"/>
                        <a:pt x="116157" y="121574"/>
                      </a:cubicBezTo>
                      <a:cubicBezTo>
                        <a:pt x="105795" y="118887"/>
                        <a:pt x="92747" y="118887"/>
                        <a:pt x="86606" y="112359"/>
                      </a:cubicBezTo>
                      <a:cubicBezTo>
                        <a:pt x="80466" y="106215"/>
                        <a:pt x="80850" y="93543"/>
                        <a:pt x="78547" y="83560"/>
                      </a:cubicBezTo>
                      <a:cubicBezTo>
                        <a:pt x="69720" y="97767"/>
                        <a:pt x="60510" y="112743"/>
                        <a:pt x="50915" y="128102"/>
                      </a:cubicBezTo>
                      <a:cubicBezTo>
                        <a:pt x="75477" y="128870"/>
                        <a:pt x="84687" y="124646"/>
                        <a:pt x="85071" y="166501"/>
                      </a:cubicBezTo>
                      <a:close/>
                    </a:path>
                  </a:pathLst>
                </a:custGeom>
                <a:grpFill/>
                <a:ln w="3834" cap="flat">
                  <a:noFill/>
                  <a:prstDash val="solid"/>
                  <a:miter/>
                </a:ln>
              </p:spPr>
              <p:txBody>
                <a:bodyPr rtlCol="0" anchor="ctr"/>
                <a:lstStyle/>
                <a:p>
                  <a:endParaRPr lang="en-US"/>
                </a:p>
              </p:txBody>
            </p:sp>
          </p:grpSp>
          <p:grpSp>
            <p:nvGrpSpPr>
              <p:cNvPr id="55" name="Graphic 2">
                <a:extLst>
                  <a:ext uri="{FF2B5EF4-FFF2-40B4-BE49-F238E27FC236}">
                    <a16:creationId xmlns:a16="http://schemas.microsoft.com/office/drawing/2014/main" id="{5EC91D81-585F-93E5-2C5A-2F6C5E1FDA05}"/>
                  </a:ext>
                </a:extLst>
              </p:cNvPr>
              <p:cNvGrpSpPr/>
              <p:nvPr userDrawn="1"/>
            </p:nvGrpSpPr>
            <p:grpSpPr>
              <a:xfrm>
                <a:off x="1304333" y="5488666"/>
                <a:ext cx="566267" cy="691349"/>
                <a:chOff x="5574516" y="3858678"/>
                <a:chExt cx="566267" cy="691349"/>
              </a:xfrm>
              <a:grpFill/>
            </p:grpSpPr>
            <p:sp>
              <p:nvSpPr>
                <p:cNvPr id="56" name="Freeform 55">
                  <a:extLst>
                    <a:ext uri="{FF2B5EF4-FFF2-40B4-BE49-F238E27FC236}">
                      <a16:creationId xmlns:a16="http://schemas.microsoft.com/office/drawing/2014/main" id="{C018F4AA-57EA-DB57-06FB-15D04199206C}"/>
                    </a:ext>
                  </a:extLst>
                </p:cNvPr>
                <p:cNvSpPr/>
                <p:nvPr/>
              </p:nvSpPr>
              <p:spPr>
                <a:xfrm>
                  <a:off x="5574516" y="4023123"/>
                  <a:ext cx="315322" cy="329150"/>
                </a:xfrm>
                <a:custGeom>
                  <a:avLst/>
                  <a:gdLst>
                    <a:gd name="connsiteX0" fmla="*/ 301463 w 315322"/>
                    <a:gd name="connsiteY0" fmla="*/ 222785 h 329150"/>
                    <a:gd name="connsiteX1" fmla="*/ 272680 w 315322"/>
                    <a:gd name="connsiteY1" fmla="*/ 208578 h 329150"/>
                    <a:gd name="connsiteX2" fmla="*/ 250037 w 315322"/>
                    <a:gd name="connsiteY2" fmla="*/ 211650 h 329150"/>
                    <a:gd name="connsiteX3" fmla="*/ 247351 w 315322"/>
                    <a:gd name="connsiteY3" fmla="*/ 233537 h 329150"/>
                    <a:gd name="connsiteX4" fmla="*/ 261934 w 315322"/>
                    <a:gd name="connsiteY4" fmla="*/ 262720 h 329150"/>
                    <a:gd name="connsiteX5" fmla="*/ 258097 w 315322"/>
                    <a:gd name="connsiteY5" fmla="*/ 279232 h 329150"/>
                    <a:gd name="connsiteX6" fmla="*/ 243129 w 315322"/>
                    <a:gd name="connsiteY6" fmla="*/ 290367 h 329150"/>
                    <a:gd name="connsiteX7" fmla="*/ 214730 w 315322"/>
                    <a:gd name="connsiteY7" fmla="*/ 323390 h 329150"/>
                    <a:gd name="connsiteX8" fmla="*/ 205519 w 315322"/>
                    <a:gd name="connsiteY8" fmla="*/ 329150 h 329150"/>
                    <a:gd name="connsiteX9" fmla="*/ 109192 w 315322"/>
                    <a:gd name="connsiteY9" fmla="*/ 328766 h 329150"/>
                    <a:gd name="connsiteX10" fmla="*/ 100749 w 315322"/>
                    <a:gd name="connsiteY10" fmla="*/ 323390 h 329150"/>
                    <a:gd name="connsiteX11" fmla="*/ 69279 w 315322"/>
                    <a:gd name="connsiteY11" fmla="*/ 288063 h 329150"/>
                    <a:gd name="connsiteX12" fmla="*/ 583 w 315322"/>
                    <a:gd name="connsiteY12" fmla="*/ 140996 h 329150"/>
                    <a:gd name="connsiteX13" fmla="*/ 134905 w 315322"/>
                    <a:gd name="connsiteY13" fmla="*/ 1608 h 329150"/>
                    <a:gd name="connsiteX14" fmla="*/ 310290 w 315322"/>
                    <a:gd name="connsiteY14" fmla="*/ 119108 h 329150"/>
                    <a:gd name="connsiteX15" fmla="*/ 301463 w 315322"/>
                    <a:gd name="connsiteY15" fmla="*/ 222785 h 329150"/>
                    <a:gd name="connsiteX16" fmla="*/ 123008 w 315322"/>
                    <a:gd name="connsiteY16" fmla="*/ 200514 h 329150"/>
                    <a:gd name="connsiteX17" fmla="*/ 123008 w 315322"/>
                    <a:gd name="connsiteY17" fmla="*/ 256576 h 329150"/>
                    <a:gd name="connsiteX18" fmla="*/ 131835 w 315322"/>
                    <a:gd name="connsiteY18" fmla="*/ 276544 h 329150"/>
                    <a:gd name="connsiteX19" fmla="*/ 158315 w 315322"/>
                    <a:gd name="connsiteY19" fmla="*/ 268864 h 329150"/>
                    <a:gd name="connsiteX20" fmla="*/ 238908 w 315322"/>
                    <a:gd name="connsiteY20" fmla="*/ 151364 h 329150"/>
                    <a:gd name="connsiteX21" fmla="*/ 242362 w 315322"/>
                    <a:gd name="connsiteY21" fmla="*/ 128324 h 329150"/>
                    <a:gd name="connsiteX22" fmla="*/ 221254 w 315322"/>
                    <a:gd name="connsiteY22" fmla="*/ 118340 h 329150"/>
                    <a:gd name="connsiteX23" fmla="*/ 191703 w 315322"/>
                    <a:gd name="connsiteY23" fmla="*/ 118340 h 329150"/>
                    <a:gd name="connsiteX24" fmla="*/ 191703 w 315322"/>
                    <a:gd name="connsiteY24" fmla="*/ 106437 h 329150"/>
                    <a:gd name="connsiteX25" fmla="*/ 191703 w 315322"/>
                    <a:gd name="connsiteY25" fmla="*/ 56134 h 329150"/>
                    <a:gd name="connsiteX26" fmla="*/ 178655 w 315322"/>
                    <a:gd name="connsiteY26" fmla="*/ 36935 h 329150"/>
                    <a:gd name="connsiteX27" fmla="*/ 157164 w 315322"/>
                    <a:gd name="connsiteY27" fmla="*/ 45383 h 329150"/>
                    <a:gd name="connsiteX28" fmla="*/ 78106 w 315322"/>
                    <a:gd name="connsiteY28" fmla="*/ 172099 h 329150"/>
                    <a:gd name="connsiteX29" fmla="*/ 94224 w 315322"/>
                    <a:gd name="connsiteY29" fmla="*/ 200130 h 329150"/>
                    <a:gd name="connsiteX30" fmla="*/ 123008 w 315322"/>
                    <a:gd name="connsiteY30" fmla="*/ 200514 h 329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5322" h="329150">
                      <a:moveTo>
                        <a:pt x="301463" y="222785"/>
                      </a:moveTo>
                      <a:cubicBezTo>
                        <a:pt x="291101" y="217793"/>
                        <a:pt x="281891" y="213186"/>
                        <a:pt x="272680" y="208578"/>
                      </a:cubicBezTo>
                      <a:cubicBezTo>
                        <a:pt x="263469" y="204354"/>
                        <a:pt x="255794" y="205506"/>
                        <a:pt x="250037" y="211650"/>
                      </a:cubicBezTo>
                      <a:cubicBezTo>
                        <a:pt x="243897" y="218177"/>
                        <a:pt x="243513" y="225473"/>
                        <a:pt x="247351" y="233537"/>
                      </a:cubicBezTo>
                      <a:cubicBezTo>
                        <a:pt x="252340" y="243137"/>
                        <a:pt x="256561" y="253504"/>
                        <a:pt x="261934" y="262720"/>
                      </a:cubicBezTo>
                      <a:cubicBezTo>
                        <a:pt x="266540" y="270400"/>
                        <a:pt x="265004" y="275008"/>
                        <a:pt x="258097" y="279232"/>
                      </a:cubicBezTo>
                      <a:cubicBezTo>
                        <a:pt x="253107" y="282687"/>
                        <a:pt x="248118" y="286911"/>
                        <a:pt x="243129" y="290367"/>
                      </a:cubicBezTo>
                      <a:cubicBezTo>
                        <a:pt x="230848" y="298815"/>
                        <a:pt x="220870" y="309567"/>
                        <a:pt x="214730" y="323390"/>
                      </a:cubicBezTo>
                      <a:cubicBezTo>
                        <a:pt x="212811" y="327998"/>
                        <a:pt x="210125" y="329150"/>
                        <a:pt x="205519" y="329150"/>
                      </a:cubicBezTo>
                      <a:cubicBezTo>
                        <a:pt x="173282" y="328766"/>
                        <a:pt x="141429" y="329150"/>
                        <a:pt x="109192" y="328766"/>
                      </a:cubicBezTo>
                      <a:cubicBezTo>
                        <a:pt x="106121" y="328766"/>
                        <a:pt x="102284" y="326078"/>
                        <a:pt x="100749" y="323390"/>
                      </a:cubicBezTo>
                      <a:cubicBezTo>
                        <a:pt x="93073" y="308799"/>
                        <a:pt x="82711" y="297663"/>
                        <a:pt x="69279" y="288063"/>
                      </a:cubicBezTo>
                      <a:cubicBezTo>
                        <a:pt x="18621" y="251968"/>
                        <a:pt x="-4022" y="202434"/>
                        <a:pt x="583" y="140996"/>
                      </a:cubicBezTo>
                      <a:cubicBezTo>
                        <a:pt x="6340" y="70726"/>
                        <a:pt x="64290" y="11592"/>
                        <a:pt x="134905" y="1608"/>
                      </a:cubicBezTo>
                      <a:cubicBezTo>
                        <a:pt x="219335" y="-10296"/>
                        <a:pt x="292252" y="45383"/>
                        <a:pt x="310290" y="119108"/>
                      </a:cubicBezTo>
                      <a:cubicBezTo>
                        <a:pt x="319117" y="154435"/>
                        <a:pt x="316430" y="188610"/>
                        <a:pt x="301463" y="222785"/>
                      </a:cubicBezTo>
                      <a:close/>
                      <a:moveTo>
                        <a:pt x="123008" y="200514"/>
                      </a:moveTo>
                      <a:cubicBezTo>
                        <a:pt x="123008" y="220097"/>
                        <a:pt x="123008" y="238529"/>
                        <a:pt x="123008" y="256576"/>
                      </a:cubicBezTo>
                      <a:cubicBezTo>
                        <a:pt x="123008" y="264640"/>
                        <a:pt x="124543" y="271936"/>
                        <a:pt x="131835" y="276544"/>
                      </a:cubicBezTo>
                      <a:cubicBezTo>
                        <a:pt x="141045" y="282303"/>
                        <a:pt x="151023" y="279616"/>
                        <a:pt x="158315" y="268864"/>
                      </a:cubicBezTo>
                      <a:cubicBezTo>
                        <a:pt x="185179" y="229697"/>
                        <a:pt x="212044" y="190530"/>
                        <a:pt x="238908" y="151364"/>
                      </a:cubicBezTo>
                      <a:cubicBezTo>
                        <a:pt x="243897" y="144068"/>
                        <a:pt x="246967" y="137156"/>
                        <a:pt x="242362" y="128324"/>
                      </a:cubicBezTo>
                      <a:cubicBezTo>
                        <a:pt x="237756" y="119876"/>
                        <a:pt x="229697" y="118340"/>
                        <a:pt x="221254" y="118340"/>
                      </a:cubicBezTo>
                      <a:cubicBezTo>
                        <a:pt x="211660" y="118340"/>
                        <a:pt x="202065" y="118340"/>
                        <a:pt x="191703" y="118340"/>
                      </a:cubicBezTo>
                      <a:cubicBezTo>
                        <a:pt x="191703" y="113349"/>
                        <a:pt x="191703" y="109893"/>
                        <a:pt x="191703" y="106437"/>
                      </a:cubicBezTo>
                      <a:cubicBezTo>
                        <a:pt x="191703" y="89541"/>
                        <a:pt x="191703" y="72646"/>
                        <a:pt x="191703" y="56134"/>
                      </a:cubicBezTo>
                      <a:cubicBezTo>
                        <a:pt x="191703" y="46535"/>
                        <a:pt x="186330" y="39239"/>
                        <a:pt x="178655" y="36935"/>
                      </a:cubicBezTo>
                      <a:cubicBezTo>
                        <a:pt x="170212" y="34631"/>
                        <a:pt x="162537" y="36935"/>
                        <a:pt x="157164" y="45383"/>
                      </a:cubicBezTo>
                      <a:cubicBezTo>
                        <a:pt x="130683" y="87621"/>
                        <a:pt x="104203" y="129476"/>
                        <a:pt x="78106" y="172099"/>
                      </a:cubicBezTo>
                      <a:cubicBezTo>
                        <a:pt x="69663" y="185922"/>
                        <a:pt x="78106" y="200130"/>
                        <a:pt x="94224" y="200130"/>
                      </a:cubicBezTo>
                      <a:cubicBezTo>
                        <a:pt x="103435" y="200514"/>
                        <a:pt x="112262" y="200514"/>
                        <a:pt x="123008" y="200514"/>
                      </a:cubicBezTo>
                      <a:close/>
                    </a:path>
                  </a:pathLst>
                </a:custGeom>
                <a:solidFill>
                  <a:srgbClr val="69ADAD"/>
                </a:solidFill>
                <a:ln w="3834"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6D371FB6-CB34-788C-9E58-F6524E0515AC}"/>
                    </a:ext>
                  </a:extLst>
                </p:cNvPr>
                <p:cNvSpPr/>
                <p:nvPr/>
              </p:nvSpPr>
              <p:spPr>
                <a:xfrm>
                  <a:off x="5935464" y="4344594"/>
                  <a:ext cx="205319" cy="205433"/>
                </a:xfrm>
                <a:custGeom>
                  <a:avLst/>
                  <a:gdLst>
                    <a:gd name="connsiteX0" fmla="*/ 0 w 205319"/>
                    <a:gd name="connsiteY0" fmla="*/ 42623 h 205433"/>
                    <a:gd name="connsiteX1" fmla="*/ 42599 w 205319"/>
                    <a:gd name="connsiteY1" fmla="*/ 0 h 205433"/>
                    <a:gd name="connsiteX2" fmla="*/ 205320 w 205319"/>
                    <a:gd name="connsiteY2" fmla="*/ 162811 h 205433"/>
                    <a:gd name="connsiteX3" fmla="*/ 163104 w 205319"/>
                    <a:gd name="connsiteY3" fmla="*/ 205434 h 205433"/>
                    <a:gd name="connsiteX4" fmla="*/ 0 w 205319"/>
                    <a:gd name="connsiteY4" fmla="*/ 42623 h 20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319" h="205433">
                      <a:moveTo>
                        <a:pt x="0" y="42623"/>
                      </a:moveTo>
                      <a:cubicBezTo>
                        <a:pt x="14200" y="28799"/>
                        <a:pt x="28783" y="14208"/>
                        <a:pt x="42599" y="0"/>
                      </a:cubicBezTo>
                      <a:cubicBezTo>
                        <a:pt x="96712" y="54142"/>
                        <a:pt x="151207" y="108669"/>
                        <a:pt x="205320" y="162811"/>
                      </a:cubicBezTo>
                      <a:cubicBezTo>
                        <a:pt x="191504" y="176635"/>
                        <a:pt x="176920" y="191226"/>
                        <a:pt x="163104" y="205434"/>
                      </a:cubicBezTo>
                      <a:cubicBezTo>
                        <a:pt x="108992" y="151675"/>
                        <a:pt x="54112" y="97149"/>
                        <a:pt x="0" y="42623"/>
                      </a:cubicBezTo>
                      <a:close/>
                    </a:path>
                  </a:pathLst>
                </a:custGeom>
                <a:solidFill>
                  <a:srgbClr val="69ADAD"/>
                </a:solidFill>
                <a:ln w="3834" cap="flat">
                  <a:noFill/>
                  <a:prstDash val="solid"/>
                  <a:miter/>
                </a:ln>
              </p:spPr>
              <p:txBody>
                <a:bodyPr rtlCol="0" anchor="ctr"/>
                <a:lstStyle/>
                <a:p>
                  <a:endParaRPr lang="en-US"/>
                </a:p>
              </p:txBody>
            </p:sp>
            <p:sp>
              <p:nvSpPr>
                <p:cNvPr id="58" name="Freeform 57">
                  <a:extLst>
                    <a:ext uri="{FF2B5EF4-FFF2-40B4-BE49-F238E27FC236}">
                      <a16:creationId xmlns:a16="http://schemas.microsoft.com/office/drawing/2014/main" id="{A5C87209-E6A8-A94F-DB1E-B3C6539004C0}"/>
                    </a:ext>
                  </a:extLst>
                </p:cNvPr>
                <p:cNvSpPr/>
                <p:nvPr/>
              </p:nvSpPr>
              <p:spPr>
                <a:xfrm>
                  <a:off x="6090893" y="3858678"/>
                  <a:ext cx="48643" cy="134182"/>
                </a:xfrm>
                <a:custGeom>
                  <a:avLst/>
                  <a:gdLst>
                    <a:gd name="connsiteX0" fmla="*/ 0 w 48643"/>
                    <a:gd name="connsiteY0" fmla="*/ 134183 h 134182"/>
                    <a:gd name="connsiteX1" fmla="*/ 0 w 48643"/>
                    <a:gd name="connsiteY1" fmla="*/ 171 h 134182"/>
                    <a:gd name="connsiteX2" fmla="*/ 34540 w 48643"/>
                    <a:gd name="connsiteY2" fmla="*/ 171 h 134182"/>
                    <a:gd name="connsiteX3" fmla="*/ 48356 w 48643"/>
                    <a:gd name="connsiteY3" fmla="*/ 14762 h 134182"/>
                    <a:gd name="connsiteX4" fmla="*/ 48356 w 48643"/>
                    <a:gd name="connsiteY4" fmla="*/ 119207 h 134182"/>
                    <a:gd name="connsiteX5" fmla="*/ 33005 w 48643"/>
                    <a:gd name="connsiteY5" fmla="*/ 133799 h 134182"/>
                    <a:gd name="connsiteX6" fmla="*/ 0 w 48643"/>
                    <a:gd name="connsiteY6" fmla="*/ 134183 h 134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43" h="134182">
                      <a:moveTo>
                        <a:pt x="0" y="134183"/>
                      </a:moveTo>
                      <a:cubicBezTo>
                        <a:pt x="0" y="89256"/>
                        <a:pt x="0" y="45097"/>
                        <a:pt x="0" y="171"/>
                      </a:cubicBezTo>
                      <a:cubicBezTo>
                        <a:pt x="11897" y="171"/>
                        <a:pt x="23410" y="-213"/>
                        <a:pt x="34540" y="171"/>
                      </a:cubicBezTo>
                      <a:cubicBezTo>
                        <a:pt x="42599" y="555"/>
                        <a:pt x="47972" y="6698"/>
                        <a:pt x="48356" y="14762"/>
                      </a:cubicBezTo>
                      <a:cubicBezTo>
                        <a:pt x="48740" y="49705"/>
                        <a:pt x="48740" y="84264"/>
                        <a:pt x="48356" y="119207"/>
                      </a:cubicBezTo>
                      <a:cubicBezTo>
                        <a:pt x="48356" y="128039"/>
                        <a:pt x="42215" y="133799"/>
                        <a:pt x="33005" y="133799"/>
                      </a:cubicBezTo>
                      <a:cubicBezTo>
                        <a:pt x="22259" y="134183"/>
                        <a:pt x="11513" y="134183"/>
                        <a:pt x="0" y="134183"/>
                      </a:cubicBezTo>
                      <a:close/>
                    </a:path>
                  </a:pathLst>
                </a:custGeom>
                <a:solidFill>
                  <a:srgbClr val="69ADAD"/>
                </a:solidFill>
                <a:ln w="3834"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BDE38A43-A797-BAE9-1492-C81CFDD9C359}"/>
                    </a:ext>
                  </a:extLst>
                </p:cNvPr>
                <p:cNvSpPr/>
                <p:nvPr/>
              </p:nvSpPr>
              <p:spPr>
                <a:xfrm>
                  <a:off x="6090893" y="4028401"/>
                  <a:ext cx="49027" cy="134737"/>
                </a:xfrm>
                <a:custGeom>
                  <a:avLst/>
                  <a:gdLst>
                    <a:gd name="connsiteX0" fmla="*/ 0 w 49027"/>
                    <a:gd name="connsiteY0" fmla="*/ 171 h 134737"/>
                    <a:gd name="connsiteX1" fmla="*/ 33389 w 49027"/>
                    <a:gd name="connsiteY1" fmla="*/ 171 h 134737"/>
                    <a:gd name="connsiteX2" fmla="*/ 48740 w 49027"/>
                    <a:gd name="connsiteY2" fmla="*/ 15146 h 134737"/>
                    <a:gd name="connsiteX3" fmla="*/ 48740 w 49027"/>
                    <a:gd name="connsiteY3" fmla="*/ 119591 h 134737"/>
                    <a:gd name="connsiteX4" fmla="*/ 33389 w 49027"/>
                    <a:gd name="connsiteY4" fmla="*/ 134567 h 134737"/>
                    <a:gd name="connsiteX5" fmla="*/ 0 w 49027"/>
                    <a:gd name="connsiteY5" fmla="*/ 134567 h 134737"/>
                    <a:gd name="connsiteX6" fmla="*/ 0 w 49027"/>
                    <a:gd name="connsiteY6" fmla="*/ 171 h 134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027" h="134737">
                      <a:moveTo>
                        <a:pt x="0" y="171"/>
                      </a:moveTo>
                      <a:cubicBezTo>
                        <a:pt x="11513" y="171"/>
                        <a:pt x="22259" y="-213"/>
                        <a:pt x="33389" y="171"/>
                      </a:cubicBezTo>
                      <a:cubicBezTo>
                        <a:pt x="42599" y="555"/>
                        <a:pt x="48740" y="6314"/>
                        <a:pt x="48740" y="15146"/>
                      </a:cubicBezTo>
                      <a:cubicBezTo>
                        <a:pt x="49123" y="50089"/>
                        <a:pt x="49123" y="84648"/>
                        <a:pt x="48740" y="119591"/>
                      </a:cubicBezTo>
                      <a:cubicBezTo>
                        <a:pt x="48740" y="128423"/>
                        <a:pt x="42599" y="134183"/>
                        <a:pt x="33389" y="134567"/>
                      </a:cubicBezTo>
                      <a:cubicBezTo>
                        <a:pt x="22643" y="134950"/>
                        <a:pt x="11513" y="134567"/>
                        <a:pt x="0" y="134567"/>
                      </a:cubicBezTo>
                      <a:cubicBezTo>
                        <a:pt x="0" y="90024"/>
                        <a:pt x="0" y="45481"/>
                        <a:pt x="0" y="171"/>
                      </a:cubicBezTo>
                      <a:close/>
                    </a:path>
                  </a:pathLst>
                </a:custGeom>
                <a:solidFill>
                  <a:srgbClr val="69ADAD"/>
                </a:solidFill>
                <a:ln w="3834"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E8042EAF-9F1C-FE74-8568-67B02A7DE583}"/>
                    </a:ext>
                  </a:extLst>
                </p:cNvPr>
                <p:cNvSpPr/>
                <p:nvPr/>
              </p:nvSpPr>
              <p:spPr>
                <a:xfrm>
                  <a:off x="6090893" y="4199579"/>
                  <a:ext cx="48355" cy="133206"/>
                </a:xfrm>
                <a:custGeom>
                  <a:avLst/>
                  <a:gdLst>
                    <a:gd name="connsiteX0" fmla="*/ 0 w 48355"/>
                    <a:gd name="connsiteY0" fmla="*/ 133111 h 133206"/>
                    <a:gd name="connsiteX1" fmla="*/ 0 w 48355"/>
                    <a:gd name="connsiteY1" fmla="*/ 251 h 133206"/>
                    <a:gd name="connsiteX2" fmla="*/ 36842 w 48355"/>
                    <a:gd name="connsiteY2" fmla="*/ 635 h 133206"/>
                    <a:gd name="connsiteX3" fmla="*/ 48356 w 48355"/>
                    <a:gd name="connsiteY3" fmla="*/ 15994 h 133206"/>
                    <a:gd name="connsiteX4" fmla="*/ 48356 w 48355"/>
                    <a:gd name="connsiteY4" fmla="*/ 116599 h 133206"/>
                    <a:gd name="connsiteX5" fmla="*/ 34156 w 48355"/>
                    <a:gd name="connsiteY5" fmla="*/ 132727 h 133206"/>
                    <a:gd name="connsiteX6" fmla="*/ 0 w 48355"/>
                    <a:gd name="connsiteY6" fmla="*/ 133111 h 133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55" h="133206">
                      <a:moveTo>
                        <a:pt x="0" y="133111"/>
                      </a:moveTo>
                      <a:cubicBezTo>
                        <a:pt x="0" y="88184"/>
                        <a:pt x="0" y="44793"/>
                        <a:pt x="0" y="251"/>
                      </a:cubicBezTo>
                      <a:cubicBezTo>
                        <a:pt x="12281" y="251"/>
                        <a:pt x="24562" y="-517"/>
                        <a:pt x="36842" y="635"/>
                      </a:cubicBezTo>
                      <a:cubicBezTo>
                        <a:pt x="44902" y="1403"/>
                        <a:pt x="48356" y="8315"/>
                        <a:pt x="48356" y="15994"/>
                      </a:cubicBezTo>
                      <a:cubicBezTo>
                        <a:pt x="48356" y="49401"/>
                        <a:pt x="48356" y="83192"/>
                        <a:pt x="48356" y="116599"/>
                      </a:cubicBezTo>
                      <a:cubicBezTo>
                        <a:pt x="48356" y="126199"/>
                        <a:pt x="42983" y="132343"/>
                        <a:pt x="34156" y="132727"/>
                      </a:cubicBezTo>
                      <a:cubicBezTo>
                        <a:pt x="23027" y="133495"/>
                        <a:pt x="11897" y="133111"/>
                        <a:pt x="0" y="133111"/>
                      </a:cubicBezTo>
                      <a:close/>
                    </a:path>
                  </a:pathLst>
                </a:custGeom>
                <a:solidFill>
                  <a:srgbClr val="69ADAD"/>
                </a:solidFill>
                <a:ln w="3834" cap="flat">
                  <a:noFill/>
                  <a:prstDash val="solid"/>
                  <a:miter/>
                </a:ln>
              </p:spPr>
              <p:txBody>
                <a:bodyPr rtlCol="0" anchor="ctr"/>
                <a:lstStyle/>
                <a:p>
                  <a:endParaRPr lang="en-US"/>
                </a:p>
              </p:txBody>
            </p:sp>
            <p:sp>
              <p:nvSpPr>
                <p:cNvPr id="61" name="Freeform 60">
                  <a:extLst>
                    <a:ext uri="{FF2B5EF4-FFF2-40B4-BE49-F238E27FC236}">
                      <a16:creationId xmlns:a16="http://schemas.microsoft.com/office/drawing/2014/main" id="{63658DA0-B867-1EE0-8441-6F1CFD64DFF0}"/>
                    </a:ext>
                  </a:extLst>
                </p:cNvPr>
                <p:cNvSpPr/>
                <p:nvPr/>
              </p:nvSpPr>
              <p:spPr>
                <a:xfrm>
                  <a:off x="5699826" y="4143000"/>
                  <a:ext cx="65241" cy="82941"/>
                </a:xfrm>
                <a:custGeom>
                  <a:avLst/>
                  <a:gdLst>
                    <a:gd name="connsiteX0" fmla="*/ 34540 w 65241"/>
                    <a:gd name="connsiteY0" fmla="*/ 82941 h 82941"/>
                    <a:gd name="connsiteX1" fmla="*/ 0 w 65241"/>
                    <a:gd name="connsiteY1" fmla="*/ 44543 h 82941"/>
                    <a:gd name="connsiteX2" fmla="*/ 27632 w 65241"/>
                    <a:gd name="connsiteY2" fmla="*/ 0 h 82941"/>
                    <a:gd name="connsiteX3" fmla="*/ 35691 w 65241"/>
                    <a:gd name="connsiteY3" fmla="*/ 28799 h 82941"/>
                    <a:gd name="connsiteX4" fmla="*/ 65242 w 65241"/>
                    <a:gd name="connsiteY4" fmla="*/ 38015 h 82941"/>
                    <a:gd name="connsiteX5" fmla="*/ 34540 w 65241"/>
                    <a:gd name="connsiteY5" fmla="*/ 82941 h 82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241" h="82941">
                      <a:moveTo>
                        <a:pt x="34540" y="82941"/>
                      </a:moveTo>
                      <a:cubicBezTo>
                        <a:pt x="34156" y="41087"/>
                        <a:pt x="24945" y="45311"/>
                        <a:pt x="0" y="44543"/>
                      </a:cubicBezTo>
                      <a:cubicBezTo>
                        <a:pt x="9594" y="29183"/>
                        <a:pt x="18805" y="14592"/>
                        <a:pt x="27632" y="0"/>
                      </a:cubicBezTo>
                      <a:cubicBezTo>
                        <a:pt x="29935" y="9984"/>
                        <a:pt x="29551" y="22655"/>
                        <a:pt x="35691" y="28799"/>
                      </a:cubicBezTo>
                      <a:cubicBezTo>
                        <a:pt x="41832" y="34943"/>
                        <a:pt x="54880" y="34943"/>
                        <a:pt x="65242" y="38015"/>
                      </a:cubicBezTo>
                      <a:cubicBezTo>
                        <a:pt x="56032" y="51454"/>
                        <a:pt x="46053" y="66430"/>
                        <a:pt x="34540" y="82941"/>
                      </a:cubicBezTo>
                      <a:close/>
                    </a:path>
                  </a:pathLst>
                </a:custGeom>
                <a:solidFill>
                  <a:srgbClr val="69ADAD"/>
                </a:solidFill>
                <a:ln w="3834" cap="flat">
                  <a:noFill/>
                  <a:prstDash val="solid"/>
                  <a:miter/>
                </a:ln>
              </p:spPr>
              <p:txBody>
                <a:bodyPr rtlCol="0" anchor="ctr"/>
                <a:lstStyle/>
                <a:p>
                  <a:endParaRPr lang="en-US"/>
                </a:p>
              </p:txBody>
            </p:sp>
          </p:grpSp>
        </p:grpSp>
      </p:grpSp>
      <p:cxnSp>
        <p:nvCxnSpPr>
          <p:cNvPr id="71" name="Straight Connector 70">
            <a:extLst>
              <a:ext uri="{FF2B5EF4-FFF2-40B4-BE49-F238E27FC236}">
                <a16:creationId xmlns:a16="http://schemas.microsoft.com/office/drawing/2014/main" id="{A32F60B8-7EF2-CA6A-8AB8-271BBE41DEBF}"/>
              </a:ext>
            </a:extLst>
          </p:cNvPr>
          <p:cNvCxnSpPr>
            <a:cxnSpLocks/>
          </p:cNvCxnSpPr>
          <p:nvPr userDrawn="1"/>
        </p:nvCxnSpPr>
        <p:spPr>
          <a:xfrm>
            <a:off x="3801978" y="7696571"/>
            <a:ext cx="328863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nvGrpSpPr>
          <p:cNvPr id="72" name="Group 71">
            <a:extLst>
              <a:ext uri="{FF2B5EF4-FFF2-40B4-BE49-F238E27FC236}">
                <a16:creationId xmlns:a16="http://schemas.microsoft.com/office/drawing/2014/main" id="{F9459355-6819-4F9E-B3D3-9C6D64E4CB9A}"/>
              </a:ext>
            </a:extLst>
          </p:cNvPr>
          <p:cNvGrpSpPr/>
          <p:nvPr userDrawn="1"/>
        </p:nvGrpSpPr>
        <p:grpSpPr>
          <a:xfrm>
            <a:off x="6770986" y="7341555"/>
            <a:ext cx="750136" cy="750136"/>
            <a:chOff x="6770986" y="5699369"/>
            <a:chExt cx="750136" cy="750136"/>
          </a:xfrm>
        </p:grpSpPr>
        <p:sp>
          <p:nvSpPr>
            <p:cNvPr id="73" name="Oval 72">
              <a:extLst>
                <a:ext uri="{FF2B5EF4-FFF2-40B4-BE49-F238E27FC236}">
                  <a16:creationId xmlns:a16="http://schemas.microsoft.com/office/drawing/2014/main" id="{F06BDCF1-B435-6A8E-E40D-3874718FEFD7}"/>
                </a:ext>
              </a:extLst>
            </p:cNvPr>
            <p:cNvSpPr/>
            <p:nvPr userDrawn="1"/>
          </p:nvSpPr>
          <p:spPr>
            <a:xfrm>
              <a:off x="6770986" y="5699369"/>
              <a:ext cx="750136" cy="750136"/>
            </a:xfrm>
            <a:prstGeom prst="ellipse">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4" name="Group 73">
              <a:extLst>
                <a:ext uri="{FF2B5EF4-FFF2-40B4-BE49-F238E27FC236}">
                  <a16:creationId xmlns:a16="http://schemas.microsoft.com/office/drawing/2014/main" id="{85D4450D-8272-80DA-E30E-A90604BD577D}"/>
                </a:ext>
              </a:extLst>
            </p:cNvPr>
            <p:cNvGrpSpPr/>
            <p:nvPr userDrawn="1"/>
          </p:nvGrpSpPr>
          <p:grpSpPr>
            <a:xfrm>
              <a:off x="6927017" y="5844011"/>
              <a:ext cx="460180" cy="460851"/>
              <a:chOff x="5846399" y="5075944"/>
              <a:chExt cx="910779" cy="912108"/>
            </a:xfrm>
            <a:solidFill>
              <a:schemeClr val="bg1"/>
            </a:solidFill>
          </p:grpSpPr>
          <p:grpSp>
            <p:nvGrpSpPr>
              <p:cNvPr id="75" name="Graphic 2">
                <a:extLst>
                  <a:ext uri="{FF2B5EF4-FFF2-40B4-BE49-F238E27FC236}">
                    <a16:creationId xmlns:a16="http://schemas.microsoft.com/office/drawing/2014/main" id="{57FD16DF-9356-8BBC-D048-03A33254535F}"/>
                  </a:ext>
                </a:extLst>
              </p:cNvPr>
              <p:cNvGrpSpPr/>
              <p:nvPr userDrawn="1"/>
            </p:nvGrpSpPr>
            <p:grpSpPr>
              <a:xfrm>
                <a:off x="6118625" y="5123402"/>
                <a:ext cx="376897" cy="533617"/>
                <a:chOff x="2711364" y="4936062"/>
                <a:chExt cx="376897" cy="533617"/>
              </a:xfrm>
              <a:grpFill/>
            </p:grpSpPr>
            <p:sp>
              <p:nvSpPr>
                <p:cNvPr id="87" name="Freeform 86">
                  <a:extLst>
                    <a:ext uri="{FF2B5EF4-FFF2-40B4-BE49-F238E27FC236}">
                      <a16:creationId xmlns:a16="http://schemas.microsoft.com/office/drawing/2014/main" id="{34232FC9-D2D4-7FEC-7747-0B1B50666B6F}"/>
                    </a:ext>
                  </a:extLst>
                </p:cNvPr>
                <p:cNvSpPr/>
                <p:nvPr/>
              </p:nvSpPr>
              <p:spPr>
                <a:xfrm>
                  <a:off x="2711364" y="4936062"/>
                  <a:ext cx="376897" cy="408053"/>
                </a:xfrm>
                <a:custGeom>
                  <a:avLst/>
                  <a:gdLst>
                    <a:gd name="connsiteX0" fmla="*/ 125501 w 376897"/>
                    <a:gd name="connsiteY0" fmla="*/ 282489 h 408053"/>
                    <a:gd name="connsiteX1" fmla="*/ 125501 w 376897"/>
                    <a:gd name="connsiteY1" fmla="*/ 407669 h 408053"/>
                    <a:gd name="connsiteX2" fmla="*/ 94415 w 376897"/>
                    <a:gd name="connsiteY2" fmla="*/ 407669 h 408053"/>
                    <a:gd name="connsiteX3" fmla="*/ 46827 w 376897"/>
                    <a:gd name="connsiteY3" fmla="*/ 310136 h 408053"/>
                    <a:gd name="connsiteX4" fmla="*/ 6 w 376897"/>
                    <a:gd name="connsiteY4" fmla="*/ 192252 h 408053"/>
                    <a:gd name="connsiteX5" fmla="*/ 166181 w 376897"/>
                    <a:gd name="connsiteY5" fmla="*/ 1410 h 408053"/>
                    <a:gd name="connsiteX6" fmla="*/ 366895 w 376897"/>
                    <a:gd name="connsiteY6" fmla="*/ 248314 h 408053"/>
                    <a:gd name="connsiteX7" fmla="*/ 335426 w 376897"/>
                    <a:gd name="connsiteY7" fmla="*/ 303225 h 408053"/>
                    <a:gd name="connsiteX8" fmla="*/ 320075 w 376897"/>
                    <a:gd name="connsiteY8" fmla="*/ 322424 h 408053"/>
                    <a:gd name="connsiteX9" fmla="*/ 282465 w 376897"/>
                    <a:gd name="connsiteY9" fmla="*/ 408053 h 408053"/>
                    <a:gd name="connsiteX10" fmla="*/ 251763 w 376897"/>
                    <a:gd name="connsiteY10" fmla="*/ 408053 h 408053"/>
                    <a:gd name="connsiteX11" fmla="*/ 251763 w 376897"/>
                    <a:gd name="connsiteY11" fmla="*/ 282873 h 408053"/>
                    <a:gd name="connsiteX12" fmla="*/ 267114 w 376897"/>
                    <a:gd name="connsiteY12" fmla="*/ 282873 h 408053"/>
                    <a:gd name="connsiteX13" fmla="*/ 313934 w 376897"/>
                    <a:gd name="connsiteY13" fmla="*/ 234875 h 408053"/>
                    <a:gd name="connsiteX14" fmla="*/ 267114 w 376897"/>
                    <a:gd name="connsiteY14" fmla="*/ 188796 h 408053"/>
                    <a:gd name="connsiteX15" fmla="*/ 219909 w 376897"/>
                    <a:gd name="connsiteY15" fmla="*/ 235259 h 408053"/>
                    <a:gd name="connsiteX16" fmla="*/ 219909 w 376897"/>
                    <a:gd name="connsiteY16" fmla="*/ 250618 h 408053"/>
                    <a:gd name="connsiteX17" fmla="*/ 156970 w 376897"/>
                    <a:gd name="connsiteY17" fmla="*/ 250618 h 408053"/>
                    <a:gd name="connsiteX18" fmla="*/ 156970 w 376897"/>
                    <a:gd name="connsiteY18" fmla="*/ 234491 h 408053"/>
                    <a:gd name="connsiteX19" fmla="*/ 109382 w 376897"/>
                    <a:gd name="connsiteY19" fmla="*/ 188412 h 408053"/>
                    <a:gd name="connsiteX20" fmla="*/ 62945 w 376897"/>
                    <a:gd name="connsiteY20" fmla="*/ 234875 h 408053"/>
                    <a:gd name="connsiteX21" fmla="*/ 108998 w 376897"/>
                    <a:gd name="connsiteY21" fmla="*/ 282489 h 408053"/>
                    <a:gd name="connsiteX22" fmla="*/ 125501 w 376897"/>
                    <a:gd name="connsiteY22" fmla="*/ 282489 h 40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76897" h="408053">
                      <a:moveTo>
                        <a:pt x="125501" y="282489"/>
                      </a:moveTo>
                      <a:cubicBezTo>
                        <a:pt x="125501" y="325112"/>
                        <a:pt x="125501" y="365815"/>
                        <a:pt x="125501" y="407669"/>
                      </a:cubicBezTo>
                      <a:cubicBezTo>
                        <a:pt x="115522" y="407669"/>
                        <a:pt x="105544" y="407669"/>
                        <a:pt x="94415" y="407669"/>
                      </a:cubicBezTo>
                      <a:cubicBezTo>
                        <a:pt x="94799" y="367735"/>
                        <a:pt x="71005" y="338552"/>
                        <a:pt x="46827" y="310136"/>
                      </a:cubicBezTo>
                      <a:cubicBezTo>
                        <a:pt x="18044" y="275962"/>
                        <a:pt x="774" y="237947"/>
                        <a:pt x="6" y="192252"/>
                      </a:cubicBezTo>
                      <a:cubicBezTo>
                        <a:pt x="-761" y="94335"/>
                        <a:pt x="69086" y="13314"/>
                        <a:pt x="166181" y="1410"/>
                      </a:cubicBezTo>
                      <a:cubicBezTo>
                        <a:pt x="302805" y="-15102"/>
                        <a:pt x="411029" y="116222"/>
                        <a:pt x="366895" y="248314"/>
                      </a:cubicBezTo>
                      <a:cubicBezTo>
                        <a:pt x="360371" y="267898"/>
                        <a:pt x="346555" y="285177"/>
                        <a:pt x="335426" y="303225"/>
                      </a:cubicBezTo>
                      <a:cubicBezTo>
                        <a:pt x="331204" y="310136"/>
                        <a:pt x="325447" y="316280"/>
                        <a:pt x="320075" y="322424"/>
                      </a:cubicBezTo>
                      <a:cubicBezTo>
                        <a:pt x="299734" y="347383"/>
                        <a:pt x="282849" y="373879"/>
                        <a:pt x="282465" y="408053"/>
                      </a:cubicBezTo>
                      <a:cubicBezTo>
                        <a:pt x="272103" y="408053"/>
                        <a:pt x="262125" y="408053"/>
                        <a:pt x="251763" y="408053"/>
                      </a:cubicBezTo>
                      <a:cubicBezTo>
                        <a:pt x="251763" y="366583"/>
                        <a:pt x="251763" y="325496"/>
                        <a:pt x="251763" y="282873"/>
                      </a:cubicBezTo>
                      <a:cubicBezTo>
                        <a:pt x="256752" y="282873"/>
                        <a:pt x="261741" y="282873"/>
                        <a:pt x="267114" y="282873"/>
                      </a:cubicBezTo>
                      <a:cubicBezTo>
                        <a:pt x="293978" y="282105"/>
                        <a:pt x="314318" y="260986"/>
                        <a:pt x="313934" y="234875"/>
                      </a:cubicBezTo>
                      <a:cubicBezTo>
                        <a:pt x="313551" y="209531"/>
                        <a:pt x="292443" y="188796"/>
                        <a:pt x="267114" y="188796"/>
                      </a:cubicBezTo>
                      <a:cubicBezTo>
                        <a:pt x="241401" y="188796"/>
                        <a:pt x="220677" y="209148"/>
                        <a:pt x="219909" y="235259"/>
                      </a:cubicBezTo>
                      <a:cubicBezTo>
                        <a:pt x="219909" y="240250"/>
                        <a:pt x="219909" y="245243"/>
                        <a:pt x="219909" y="250618"/>
                      </a:cubicBezTo>
                      <a:cubicBezTo>
                        <a:pt x="199186" y="250618"/>
                        <a:pt x="178845" y="250618"/>
                        <a:pt x="156970" y="250618"/>
                      </a:cubicBezTo>
                      <a:cubicBezTo>
                        <a:pt x="156970" y="245626"/>
                        <a:pt x="156970" y="240250"/>
                        <a:pt x="156970" y="234491"/>
                      </a:cubicBezTo>
                      <a:cubicBezTo>
                        <a:pt x="155819" y="208379"/>
                        <a:pt x="135095" y="188028"/>
                        <a:pt x="109382" y="188412"/>
                      </a:cubicBezTo>
                      <a:cubicBezTo>
                        <a:pt x="84053" y="188796"/>
                        <a:pt x="63329" y="209531"/>
                        <a:pt x="62945" y="234875"/>
                      </a:cubicBezTo>
                      <a:cubicBezTo>
                        <a:pt x="62562" y="260602"/>
                        <a:pt x="82902" y="281721"/>
                        <a:pt x="108998" y="282489"/>
                      </a:cubicBezTo>
                      <a:cubicBezTo>
                        <a:pt x="114371" y="282873"/>
                        <a:pt x="119360" y="282489"/>
                        <a:pt x="125501" y="282489"/>
                      </a:cubicBezTo>
                      <a:close/>
                    </a:path>
                  </a:pathLst>
                </a:custGeom>
                <a:solidFill>
                  <a:srgbClr val="69ADAD"/>
                </a:solidFill>
                <a:ln w="3834" cap="flat">
                  <a:noFill/>
                  <a:prstDash val="solid"/>
                  <a:miter/>
                </a:ln>
              </p:spPr>
              <p:txBody>
                <a:bodyPr rtlCol="0" anchor="ctr"/>
                <a:lstStyle/>
                <a:p>
                  <a:endParaRPr lang="en-US"/>
                </a:p>
              </p:txBody>
            </p:sp>
            <p:sp>
              <p:nvSpPr>
                <p:cNvPr id="88" name="Freeform 87">
                  <a:extLst>
                    <a:ext uri="{FF2B5EF4-FFF2-40B4-BE49-F238E27FC236}">
                      <a16:creationId xmlns:a16="http://schemas.microsoft.com/office/drawing/2014/main" id="{C7553D1F-219D-7779-DACA-2EF5E4A4915E}"/>
                    </a:ext>
                  </a:extLst>
                </p:cNvPr>
                <p:cNvSpPr/>
                <p:nvPr/>
              </p:nvSpPr>
              <p:spPr>
                <a:xfrm>
                  <a:off x="2869101" y="5218935"/>
                  <a:ext cx="61404" cy="124796"/>
                </a:xfrm>
                <a:custGeom>
                  <a:avLst/>
                  <a:gdLst>
                    <a:gd name="connsiteX0" fmla="*/ 0 w 61404"/>
                    <a:gd name="connsiteY0" fmla="*/ 0 h 124796"/>
                    <a:gd name="connsiteX1" fmla="*/ 61404 w 61404"/>
                    <a:gd name="connsiteY1" fmla="*/ 0 h 124796"/>
                    <a:gd name="connsiteX2" fmla="*/ 61404 w 61404"/>
                    <a:gd name="connsiteY2" fmla="*/ 124796 h 124796"/>
                    <a:gd name="connsiteX3" fmla="*/ 0 w 61404"/>
                    <a:gd name="connsiteY3" fmla="*/ 124796 h 124796"/>
                    <a:gd name="connsiteX4" fmla="*/ 0 w 61404"/>
                    <a:gd name="connsiteY4" fmla="*/ 0 h 124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404" h="124796">
                      <a:moveTo>
                        <a:pt x="0" y="0"/>
                      </a:moveTo>
                      <a:cubicBezTo>
                        <a:pt x="20724" y="0"/>
                        <a:pt x="40680" y="0"/>
                        <a:pt x="61404" y="0"/>
                      </a:cubicBezTo>
                      <a:cubicBezTo>
                        <a:pt x="61404" y="41471"/>
                        <a:pt x="61404" y="82941"/>
                        <a:pt x="61404" y="124796"/>
                      </a:cubicBezTo>
                      <a:cubicBezTo>
                        <a:pt x="41448" y="124796"/>
                        <a:pt x="21108" y="124796"/>
                        <a:pt x="0" y="124796"/>
                      </a:cubicBezTo>
                      <a:cubicBezTo>
                        <a:pt x="0" y="83326"/>
                        <a:pt x="0" y="42239"/>
                        <a:pt x="0" y="0"/>
                      </a:cubicBezTo>
                      <a:close/>
                    </a:path>
                  </a:pathLst>
                </a:custGeom>
                <a:solidFill>
                  <a:srgbClr val="69ADAD"/>
                </a:solidFill>
                <a:ln w="3834" cap="flat">
                  <a:noFill/>
                  <a:prstDash val="solid"/>
                  <a:miter/>
                </a:ln>
              </p:spPr>
              <p:txBody>
                <a:bodyPr rtlCol="0" anchor="ctr"/>
                <a:lstStyle/>
                <a:p>
                  <a:endParaRPr lang="en-US"/>
                </a:p>
              </p:txBody>
            </p:sp>
            <p:sp>
              <p:nvSpPr>
                <p:cNvPr id="89" name="Freeform 88">
                  <a:extLst>
                    <a:ext uri="{FF2B5EF4-FFF2-40B4-BE49-F238E27FC236}">
                      <a16:creationId xmlns:a16="http://schemas.microsoft.com/office/drawing/2014/main" id="{CA36297F-3EF8-B59B-D8A1-0A366C528C10}"/>
                    </a:ext>
                  </a:extLst>
                </p:cNvPr>
                <p:cNvSpPr/>
                <p:nvPr/>
              </p:nvSpPr>
              <p:spPr>
                <a:xfrm>
                  <a:off x="2837632" y="5376370"/>
                  <a:ext cx="124342" cy="30334"/>
                </a:xfrm>
                <a:custGeom>
                  <a:avLst/>
                  <a:gdLst>
                    <a:gd name="connsiteX0" fmla="*/ 0 w 124342"/>
                    <a:gd name="connsiteY0" fmla="*/ 0 h 30334"/>
                    <a:gd name="connsiteX1" fmla="*/ 124343 w 124342"/>
                    <a:gd name="connsiteY1" fmla="*/ 0 h 30334"/>
                    <a:gd name="connsiteX2" fmla="*/ 124343 w 124342"/>
                    <a:gd name="connsiteY2" fmla="*/ 30335 h 30334"/>
                    <a:gd name="connsiteX3" fmla="*/ 0 w 124342"/>
                    <a:gd name="connsiteY3" fmla="*/ 30335 h 30334"/>
                    <a:gd name="connsiteX4" fmla="*/ 0 w 124342"/>
                    <a:gd name="connsiteY4" fmla="*/ 0 h 30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342" h="30334">
                      <a:moveTo>
                        <a:pt x="0" y="0"/>
                      </a:moveTo>
                      <a:cubicBezTo>
                        <a:pt x="41448" y="0"/>
                        <a:pt x="82512" y="0"/>
                        <a:pt x="124343" y="0"/>
                      </a:cubicBezTo>
                      <a:cubicBezTo>
                        <a:pt x="124343" y="9984"/>
                        <a:pt x="124343" y="19967"/>
                        <a:pt x="124343" y="30335"/>
                      </a:cubicBezTo>
                      <a:cubicBezTo>
                        <a:pt x="83279" y="30335"/>
                        <a:pt x="41831" y="30335"/>
                        <a:pt x="0" y="30335"/>
                      </a:cubicBezTo>
                      <a:cubicBezTo>
                        <a:pt x="0" y="20351"/>
                        <a:pt x="0" y="10752"/>
                        <a:pt x="0" y="0"/>
                      </a:cubicBezTo>
                      <a:close/>
                    </a:path>
                  </a:pathLst>
                </a:custGeom>
                <a:grpFill/>
                <a:ln w="3834" cap="flat">
                  <a:noFill/>
                  <a:prstDash val="solid"/>
                  <a:miter/>
                </a:ln>
              </p:spPr>
              <p:txBody>
                <a:bodyPr rtlCol="0" anchor="ctr"/>
                <a:lstStyle/>
                <a:p>
                  <a:endParaRPr lang="en-US"/>
                </a:p>
              </p:txBody>
            </p:sp>
            <p:sp>
              <p:nvSpPr>
                <p:cNvPr id="90" name="Freeform 89">
                  <a:extLst>
                    <a:ext uri="{FF2B5EF4-FFF2-40B4-BE49-F238E27FC236}">
                      <a16:creationId xmlns:a16="http://schemas.microsoft.com/office/drawing/2014/main" id="{32794E8D-00C2-BE16-A0F6-B9B0F716CE83}"/>
                    </a:ext>
                  </a:extLst>
                </p:cNvPr>
                <p:cNvSpPr/>
                <p:nvPr/>
              </p:nvSpPr>
              <p:spPr>
                <a:xfrm>
                  <a:off x="2857588" y="5439344"/>
                  <a:ext cx="84814" cy="30335"/>
                </a:xfrm>
                <a:custGeom>
                  <a:avLst/>
                  <a:gdLst>
                    <a:gd name="connsiteX0" fmla="*/ 84814 w 84814"/>
                    <a:gd name="connsiteY0" fmla="*/ 0 h 30335"/>
                    <a:gd name="connsiteX1" fmla="*/ 77523 w 84814"/>
                    <a:gd name="connsiteY1" fmla="*/ 30335 h 30335"/>
                    <a:gd name="connsiteX2" fmla="*/ 7676 w 84814"/>
                    <a:gd name="connsiteY2" fmla="*/ 30335 h 30335"/>
                    <a:gd name="connsiteX3" fmla="*/ 0 w 84814"/>
                    <a:gd name="connsiteY3" fmla="*/ 0 h 30335"/>
                    <a:gd name="connsiteX4" fmla="*/ 84814 w 84814"/>
                    <a:gd name="connsiteY4" fmla="*/ 0 h 30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14" h="30335">
                      <a:moveTo>
                        <a:pt x="84814" y="0"/>
                      </a:moveTo>
                      <a:cubicBezTo>
                        <a:pt x="82128" y="10368"/>
                        <a:pt x="79825" y="19967"/>
                        <a:pt x="77523" y="30335"/>
                      </a:cubicBezTo>
                      <a:cubicBezTo>
                        <a:pt x="54496" y="30335"/>
                        <a:pt x="31854" y="30335"/>
                        <a:pt x="7676" y="30335"/>
                      </a:cubicBezTo>
                      <a:cubicBezTo>
                        <a:pt x="5373" y="20735"/>
                        <a:pt x="2686" y="10752"/>
                        <a:pt x="0" y="0"/>
                      </a:cubicBezTo>
                      <a:cubicBezTo>
                        <a:pt x="28016" y="0"/>
                        <a:pt x="55647" y="0"/>
                        <a:pt x="84814" y="0"/>
                      </a:cubicBezTo>
                      <a:close/>
                    </a:path>
                  </a:pathLst>
                </a:custGeom>
                <a:grpFill/>
                <a:ln w="3834" cap="flat">
                  <a:noFill/>
                  <a:prstDash val="solid"/>
                  <a:miter/>
                </a:ln>
              </p:spPr>
              <p:txBody>
                <a:bodyPr rtlCol="0" anchor="ctr"/>
                <a:lstStyle/>
                <a:p>
                  <a:endParaRPr lang="en-US"/>
                </a:p>
              </p:txBody>
            </p:sp>
            <p:sp>
              <p:nvSpPr>
                <p:cNvPr id="91" name="Freeform 90">
                  <a:extLst>
                    <a:ext uri="{FF2B5EF4-FFF2-40B4-BE49-F238E27FC236}">
                      <a16:creationId xmlns:a16="http://schemas.microsoft.com/office/drawing/2014/main" id="{1EC31F78-115E-1375-3D2B-A519E4E78D65}"/>
                    </a:ext>
                  </a:extLst>
                </p:cNvPr>
                <p:cNvSpPr/>
                <p:nvPr/>
              </p:nvSpPr>
              <p:spPr>
                <a:xfrm>
                  <a:off x="2805762" y="5155943"/>
                  <a:ext cx="31444" cy="31291"/>
                </a:xfrm>
                <a:custGeom>
                  <a:avLst/>
                  <a:gdLst>
                    <a:gd name="connsiteX0" fmla="*/ 31103 w 31444"/>
                    <a:gd name="connsiteY0" fmla="*/ 31121 h 31291"/>
                    <a:gd name="connsiteX1" fmla="*/ 14217 w 31444"/>
                    <a:gd name="connsiteY1" fmla="*/ 31121 h 31291"/>
                    <a:gd name="connsiteX2" fmla="*/ 17 w 31444"/>
                    <a:gd name="connsiteY2" fmla="*/ 15378 h 31291"/>
                    <a:gd name="connsiteX3" fmla="*/ 14984 w 31444"/>
                    <a:gd name="connsiteY3" fmla="*/ 18 h 31291"/>
                    <a:gd name="connsiteX4" fmla="*/ 31103 w 31444"/>
                    <a:gd name="connsiteY4" fmla="*/ 13842 h 31291"/>
                    <a:gd name="connsiteX5" fmla="*/ 31103 w 31444"/>
                    <a:gd name="connsiteY5" fmla="*/ 31121 h 31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444" h="31291">
                      <a:moveTo>
                        <a:pt x="31103" y="31121"/>
                      </a:moveTo>
                      <a:cubicBezTo>
                        <a:pt x="24579" y="31121"/>
                        <a:pt x="19206" y="31505"/>
                        <a:pt x="14217" y="31121"/>
                      </a:cubicBezTo>
                      <a:cubicBezTo>
                        <a:pt x="5774" y="30353"/>
                        <a:pt x="-367" y="23442"/>
                        <a:pt x="17" y="15378"/>
                      </a:cubicBezTo>
                      <a:cubicBezTo>
                        <a:pt x="17" y="7314"/>
                        <a:pt x="6925" y="402"/>
                        <a:pt x="14984" y="18"/>
                      </a:cubicBezTo>
                      <a:cubicBezTo>
                        <a:pt x="23044" y="-366"/>
                        <a:pt x="30335" y="5394"/>
                        <a:pt x="31103" y="13842"/>
                      </a:cubicBezTo>
                      <a:cubicBezTo>
                        <a:pt x="31871" y="19218"/>
                        <a:pt x="31103" y="24977"/>
                        <a:pt x="31103" y="31121"/>
                      </a:cubicBezTo>
                      <a:close/>
                    </a:path>
                  </a:pathLst>
                </a:custGeom>
                <a:grpFill/>
                <a:ln w="3834" cap="flat">
                  <a:noFill/>
                  <a:prstDash val="solid"/>
                  <a:miter/>
                </a:ln>
              </p:spPr>
              <p:txBody>
                <a:bodyPr rtlCol="0" anchor="ctr"/>
                <a:lstStyle/>
                <a:p>
                  <a:endParaRPr lang="en-US"/>
                </a:p>
              </p:txBody>
            </p:sp>
            <p:sp>
              <p:nvSpPr>
                <p:cNvPr id="92" name="Freeform 91">
                  <a:extLst>
                    <a:ext uri="{FF2B5EF4-FFF2-40B4-BE49-F238E27FC236}">
                      <a16:creationId xmlns:a16="http://schemas.microsoft.com/office/drawing/2014/main" id="{ABB08EE1-95F8-77B4-3DA0-1D0D21F7155D}"/>
                    </a:ext>
                  </a:extLst>
                </p:cNvPr>
                <p:cNvSpPr/>
                <p:nvPr/>
              </p:nvSpPr>
              <p:spPr>
                <a:xfrm>
                  <a:off x="2962572" y="5155944"/>
                  <a:ext cx="31274" cy="31504"/>
                </a:xfrm>
                <a:custGeom>
                  <a:avLst/>
                  <a:gdLst>
                    <a:gd name="connsiteX0" fmla="*/ 171 w 31274"/>
                    <a:gd name="connsiteY0" fmla="*/ 31504 h 31504"/>
                    <a:gd name="connsiteX1" fmla="*/ 171 w 31274"/>
                    <a:gd name="connsiteY1" fmla="*/ 14225 h 31504"/>
                    <a:gd name="connsiteX2" fmla="*/ 15905 w 31274"/>
                    <a:gd name="connsiteY2" fmla="*/ 17 h 31504"/>
                    <a:gd name="connsiteX3" fmla="*/ 31256 w 31274"/>
                    <a:gd name="connsiteY3" fmla="*/ 14993 h 31504"/>
                    <a:gd name="connsiteX4" fmla="*/ 17440 w 31274"/>
                    <a:gd name="connsiteY4" fmla="*/ 31120 h 31504"/>
                    <a:gd name="connsiteX5" fmla="*/ 12451 w 31274"/>
                    <a:gd name="connsiteY5" fmla="*/ 31120 h 31504"/>
                    <a:gd name="connsiteX6" fmla="*/ 171 w 31274"/>
                    <a:gd name="connsiteY6" fmla="*/ 31504 h 3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74" h="31504">
                      <a:moveTo>
                        <a:pt x="171" y="31504"/>
                      </a:moveTo>
                      <a:cubicBezTo>
                        <a:pt x="171" y="24976"/>
                        <a:pt x="-213" y="19601"/>
                        <a:pt x="171" y="14225"/>
                      </a:cubicBezTo>
                      <a:cubicBezTo>
                        <a:pt x="938" y="5777"/>
                        <a:pt x="7846" y="-367"/>
                        <a:pt x="15905" y="17"/>
                      </a:cubicBezTo>
                      <a:cubicBezTo>
                        <a:pt x="23965" y="17"/>
                        <a:pt x="30873" y="6929"/>
                        <a:pt x="31256" y="14993"/>
                      </a:cubicBezTo>
                      <a:cubicBezTo>
                        <a:pt x="31640" y="23056"/>
                        <a:pt x="25883" y="29968"/>
                        <a:pt x="17440" y="31120"/>
                      </a:cubicBezTo>
                      <a:cubicBezTo>
                        <a:pt x="15905" y="31504"/>
                        <a:pt x="14370" y="31120"/>
                        <a:pt x="12451" y="31120"/>
                      </a:cubicBezTo>
                      <a:cubicBezTo>
                        <a:pt x="8997" y="31504"/>
                        <a:pt x="5160" y="31504"/>
                        <a:pt x="171" y="31504"/>
                      </a:cubicBezTo>
                      <a:close/>
                    </a:path>
                  </a:pathLst>
                </a:custGeom>
                <a:grpFill/>
                <a:ln w="3834" cap="flat">
                  <a:noFill/>
                  <a:prstDash val="solid"/>
                  <a:miter/>
                </a:ln>
              </p:spPr>
              <p:txBody>
                <a:bodyPr rtlCol="0" anchor="ctr"/>
                <a:lstStyle/>
                <a:p>
                  <a:endParaRPr lang="en-US"/>
                </a:p>
              </p:txBody>
            </p:sp>
          </p:grpSp>
          <p:grpSp>
            <p:nvGrpSpPr>
              <p:cNvPr id="76" name="Graphic 2">
                <a:extLst>
                  <a:ext uri="{FF2B5EF4-FFF2-40B4-BE49-F238E27FC236}">
                    <a16:creationId xmlns:a16="http://schemas.microsoft.com/office/drawing/2014/main" id="{E9788965-6630-224D-8983-BF540EB8BC03}"/>
                  </a:ext>
                </a:extLst>
              </p:cNvPr>
              <p:cNvGrpSpPr/>
              <p:nvPr userDrawn="1"/>
            </p:nvGrpSpPr>
            <p:grpSpPr>
              <a:xfrm>
                <a:off x="5846399" y="5075944"/>
                <a:ext cx="910779" cy="912108"/>
                <a:chOff x="2444246" y="4903928"/>
                <a:chExt cx="910779" cy="912108"/>
              </a:xfrm>
              <a:grpFill/>
            </p:grpSpPr>
            <p:sp>
              <p:nvSpPr>
                <p:cNvPr id="77" name="Freeform 76">
                  <a:extLst>
                    <a:ext uri="{FF2B5EF4-FFF2-40B4-BE49-F238E27FC236}">
                      <a16:creationId xmlns:a16="http://schemas.microsoft.com/office/drawing/2014/main" id="{7834D4A5-3359-CF82-8C9A-646290F2C3A0}"/>
                    </a:ext>
                  </a:extLst>
                </p:cNvPr>
                <p:cNvSpPr/>
                <p:nvPr/>
              </p:nvSpPr>
              <p:spPr>
                <a:xfrm>
                  <a:off x="2679955" y="4903928"/>
                  <a:ext cx="440062" cy="597910"/>
                </a:xfrm>
                <a:custGeom>
                  <a:avLst/>
                  <a:gdLst>
                    <a:gd name="connsiteX0" fmla="*/ 314257 w 440062"/>
                    <a:gd name="connsiteY0" fmla="*/ 472826 h 597910"/>
                    <a:gd name="connsiteX1" fmla="*/ 314257 w 440062"/>
                    <a:gd name="connsiteY1" fmla="*/ 502777 h 597910"/>
                    <a:gd name="connsiteX2" fmla="*/ 301592 w 440062"/>
                    <a:gd name="connsiteY2" fmla="*/ 528504 h 597910"/>
                    <a:gd name="connsiteX3" fmla="*/ 293917 w 440062"/>
                    <a:gd name="connsiteY3" fmla="*/ 540024 h 597910"/>
                    <a:gd name="connsiteX4" fmla="*/ 285090 w 440062"/>
                    <a:gd name="connsiteY4" fmla="*/ 573047 h 597910"/>
                    <a:gd name="connsiteX5" fmla="*/ 253621 w 440062"/>
                    <a:gd name="connsiteY5" fmla="*/ 597622 h 597910"/>
                    <a:gd name="connsiteX6" fmla="*/ 186076 w 440062"/>
                    <a:gd name="connsiteY6" fmla="*/ 597622 h 597910"/>
                    <a:gd name="connsiteX7" fmla="*/ 154606 w 440062"/>
                    <a:gd name="connsiteY7" fmla="*/ 573431 h 597910"/>
                    <a:gd name="connsiteX8" fmla="*/ 149617 w 440062"/>
                    <a:gd name="connsiteY8" fmla="*/ 553463 h 597910"/>
                    <a:gd name="connsiteX9" fmla="*/ 134650 w 440062"/>
                    <a:gd name="connsiteY9" fmla="*/ 523896 h 597910"/>
                    <a:gd name="connsiteX10" fmla="*/ 126207 w 440062"/>
                    <a:gd name="connsiteY10" fmla="*/ 502009 h 597910"/>
                    <a:gd name="connsiteX11" fmla="*/ 125823 w 440062"/>
                    <a:gd name="connsiteY11" fmla="*/ 472826 h 597910"/>
                    <a:gd name="connsiteX12" fmla="*/ 94354 w 440062"/>
                    <a:gd name="connsiteY12" fmla="*/ 435195 h 597910"/>
                    <a:gd name="connsiteX13" fmla="*/ 70560 w 440062"/>
                    <a:gd name="connsiteY13" fmla="*/ 382205 h 597910"/>
                    <a:gd name="connsiteX14" fmla="*/ 45998 w 440062"/>
                    <a:gd name="connsiteY14" fmla="*/ 351486 h 597910"/>
                    <a:gd name="connsiteX15" fmla="*/ 104716 w 440062"/>
                    <a:gd name="connsiteY15" fmla="*/ 32775 h 597910"/>
                    <a:gd name="connsiteX16" fmla="*/ 437449 w 440062"/>
                    <a:gd name="connsiteY16" fmla="*/ 187523 h 597910"/>
                    <a:gd name="connsiteX17" fmla="*/ 387942 w 440062"/>
                    <a:gd name="connsiteY17" fmla="*/ 359165 h 597910"/>
                    <a:gd name="connsiteX18" fmla="*/ 358391 w 440062"/>
                    <a:gd name="connsiteY18" fmla="*/ 398332 h 597910"/>
                    <a:gd name="connsiteX19" fmla="*/ 345727 w 440062"/>
                    <a:gd name="connsiteY19" fmla="*/ 434811 h 597910"/>
                    <a:gd name="connsiteX20" fmla="*/ 314257 w 440062"/>
                    <a:gd name="connsiteY20" fmla="*/ 472826 h 597910"/>
                    <a:gd name="connsiteX21" fmla="*/ 156909 w 440062"/>
                    <a:gd name="connsiteY21" fmla="*/ 314623 h 597910"/>
                    <a:gd name="connsiteX22" fmla="*/ 140407 w 440062"/>
                    <a:gd name="connsiteY22" fmla="*/ 314623 h 597910"/>
                    <a:gd name="connsiteX23" fmla="*/ 94354 w 440062"/>
                    <a:gd name="connsiteY23" fmla="*/ 267008 h 597910"/>
                    <a:gd name="connsiteX24" fmla="*/ 140791 w 440062"/>
                    <a:gd name="connsiteY24" fmla="*/ 220546 h 597910"/>
                    <a:gd name="connsiteX25" fmla="*/ 188379 w 440062"/>
                    <a:gd name="connsiteY25" fmla="*/ 266624 h 597910"/>
                    <a:gd name="connsiteX26" fmla="*/ 188379 w 440062"/>
                    <a:gd name="connsiteY26" fmla="*/ 282752 h 597910"/>
                    <a:gd name="connsiteX27" fmla="*/ 251318 w 440062"/>
                    <a:gd name="connsiteY27" fmla="*/ 282752 h 597910"/>
                    <a:gd name="connsiteX28" fmla="*/ 251318 w 440062"/>
                    <a:gd name="connsiteY28" fmla="*/ 267392 h 597910"/>
                    <a:gd name="connsiteX29" fmla="*/ 298522 w 440062"/>
                    <a:gd name="connsiteY29" fmla="*/ 220930 h 597910"/>
                    <a:gd name="connsiteX30" fmla="*/ 345343 w 440062"/>
                    <a:gd name="connsiteY30" fmla="*/ 267008 h 597910"/>
                    <a:gd name="connsiteX31" fmla="*/ 298522 w 440062"/>
                    <a:gd name="connsiteY31" fmla="*/ 315007 h 597910"/>
                    <a:gd name="connsiteX32" fmla="*/ 283171 w 440062"/>
                    <a:gd name="connsiteY32" fmla="*/ 315007 h 597910"/>
                    <a:gd name="connsiteX33" fmla="*/ 283171 w 440062"/>
                    <a:gd name="connsiteY33" fmla="*/ 440187 h 597910"/>
                    <a:gd name="connsiteX34" fmla="*/ 313873 w 440062"/>
                    <a:gd name="connsiteY34" fmla="*/ 440187 h 597910"/>
                    <a:gd name="connsiteX35" fmla="*/ 351483 w 440062"/>
                    <a:gd name="connsiteY35" fmla="*/ 354558 h 597910"/>
                    <a:gd name="connsiteX36" fmla="*/ 366834 w 440062"/>
                    <a:gd name="connsiteY36" fmla="*/ 335358 h 597910"/>
                    <a:gd name="connsiteX37" fmla="*/ 398304 w 440062"/>
                    <a:gd name="connsiteY37" fmla="*/ 280448 h 597910"/>
                    <a:gd name="connsiteX38" fmla="*/ 197589 w 440062"/>
                    <a:gd name="connsiteY38" fmla="*/ 33543 h 597910"/>
                    <a:gd name="connsiteX39" fmla="*/ 31415 w 440062"/>
                    <a:gd name="connsiteY39" fmla="*/ 224385 h 597910"/>
                    <a:gd name="connsiteX40" fmla="*/ 78235 w 440062"/>
                    <a:gd name="connsiteY40" fmla="*/ 342270 h 597910"/>
                    <a:gd name="connsiteX41" fmla="*/ 125823 w 440062"/>
                    <a:gd name="connsiteY41" fmla="*/ 439803 h 597910"/>
                    <a:gd name="connsiteX42" fmla="*/ 156909 w 440062"/>
                    <a:gd name="connsiteY42" fmla="*/ 439803 h 597910"/>
                    <a:gd name="connsiteX43" fmla="*/ 156909 w 440062"/>
                    <a:gd name="connsiteY43" fmla="*/ 314623 h 597910"/>
                    <a:gd name="connsiteX44" fmla="*/ 189146 w 440062"/>
                    <a:gd name="connsiteY44" fmla="*/ 315007 h 597910"/>
                    <a:gd name="connsiteX45" fmla="*/ 189146 w 440062"/>
                    <a:gd name="connsiteY45" fmla="*/ 439803 h 597910"/>
                    <a:gd name="connsiteX46" fmla="*/ 250550 w 440062"/>
                    <a:gd name="connsiteY46" fmla="*/ 439803 h 597910"/>
                    <a:gd name="connsiteX47" fmla="*/ 250550 w 440062"/>
                    <a:gd name="connsiteY47" fmla="*/ 315007 h 597910"/>
                    <a:gd name="connsiteX48" fmla="*/ 189146 w 440062"/>
                    <a:gd name="connsiteY48" fmla="*/ 315007 h 597910"/>
                    <a:gd name="connsiteX49" fmla="*/ 157677 w 440062"/>
                    <a:gd name="connsiteY49" fmla="*/ 472442 h 597910"/>
                    <a:gd name="connsiteX50" fmla="*/ 157677 w 440062"/>
                    <a:gd name="connsiteY50" fmla="*/ 502777 h 597910"/>
                    <a:gd name="connsiteX51" fmla="*/ 282020 w 440062"/>
                    <a:gd name="connsiteY51" fmla="*/ 502777 h 597910"/>
                    <a:gd name="connsiteX52" fmla="*/ 282020 w 440062"/>
                    <a:gd name="connsiteY52" fmla="*/ 472442 h 597910"/>
                    <a:gd name="connsiteX53" fmla="*/ 157677 w 440062"/>
                    <a:gd name="connsiteY53" fmla="*/ 472442 h 597910"/>
                    <a:gd name="connsiteX54" fmla="*/ 262447 w 440062"/>
                    <a:gd name="connsiteY54" fmla="*/ 535416 h 597910"/>
                    <a:gd name="connsiteX55" fmla="*/ 177633 w 440062"/>
                    <a:gd name="connsiteY55" fmla="*/ 535416 h 597910"/>
                    <a:gd name="connsiteX56" fmla="*/ 185308 w 440062"/>
                    <a:gd name="connsiteY56" fmla="*/ 565751 h 597910"/>
                    <a:gd name="connsiteX57" fmla="*/ 255155 w 440062"/>
                    <a:gd name="connsiteY57" fmla="*/ 565751 h 597910"/>
                    <a:gd name="connsiteX58" fmla="*/ 262447 w 440062"/>
                    <a:gd name="connsiteY58" fmla="*/ 535416 h 597910"/>
                    <a:gd name="connsiteX59" fmla="*/ 156909 w 440062"/>
                    <a:gd name="connsiteY59" fmla="*/ 283136 h 597910"/>
                    <a:gd name="connsiteX60" fmla="*/ 156909 w 440062"/>
                    <a:gd name="connsiteY60" fmla="*/ 265856 h 597910"/>
                    <a:gd name="connsiteX61" fmla="*/ 140791 w 440062"/>
                    <a:gd name="connsiteY61" fmla="*/ 252033 h 597910"/>
                    <a:gd name="connsiteX62" fmla="*/ 125823 w 440062"/>
                    <a:gd name="connsiteY62" fmla="*/ 267392 h 597910"/>
                    <a:gd name="connsiteX63" fmla="*/ 140023 w 440062"/>
                    <a:gd name="connsiteY63" fmla="*/ 283136 h 597910"/>
                    <a:gd name="connsiteX64" fmla="*/ 156909 w 440062"/>
                    <a:gd name="connsiteY64" fmla="*/ 283136 h 597910"/>
                    <a:gd name="connsiteX65" fmla="*/ 282787 w 440062"/>
                    <a:gd name="connsiteY65" fmla="*/ 283520 h 597910"/>
                    <a:gd name="connsiteX66" fmla="*/ 295068 w 440062"/>
                    <a:gd name="connsiteY66" fmla="*/ 283520 h 597910"/>
                    <a:gd name="connsiteX67" fmla="*/ 300057 w 440062"/>
                    <a:gd name="connsiteY67" fmla="*/ 283520 h 597910"/>
                    <a:gd name="connsiteX68" fmla="*/ 313873 w 440062"/>
                    <a:gd name="connsiteY68" fmla="*/ 267392 h 597910"/>
                    <a:gd name="connsiteX69" fmla="*/ 298522 w 440062"/>
                    <a:gd name="connsiteY69" fmla="*/ 252417 h 597910"/>
                    <a:gd name="connsiteX70" fmla="*/ 282787 w 440062"/>
                    <a:gd name="connsiteY70" fmla="*/ 266624 h 597910"/>
                    <a:gd name="connsiteX71" fmla="*/ 282787 w 440062"/>
                    <a:gd name="connsiteY71" fmla="*/ 283520 h 59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40062" h="597910">
                      <a:moveTo>
                        <a:pt x="314257" y="472826"/>
                      </a:moveTo>
                      <a:cubicBezTo>
                        <a:pt x="314257" y="483194"/>
                        <a:pt x="314257" y="493177"/>
                        <a:pt x="314257" y="502777"/>
                      </a:cubicBezTo>
                      <a:cubicBezTo>
                        <a:pt x="314257" y="513145"/>
                        <a:pt x="309652" y="521592"/>
                        <a:pt x="301592" y="528504"/>
                      </a:cubicBezTo>
                      <a:cubicBezTo>
                        <a:pt x="298138" y="531576"/>
                        <a:pt x="295452" y="535800"/>
                        <a:pt x="293917" y="540024"/>
                      </a:cubicBezTo>
                      <a:cubicBezTo>
                        <a:pt x="290463" y="550775"/>
                        <a:pt x="288160" y="562295"/>
                        <a:pt x="285090" y="573047"/>
                      </a:cubicBezTo>
                      <a:cubicBezTo>
                        <a:pt x="280485" y="588790"/>
                        <a:pt x="269739" y="597238"/>
                        <a:pt x="253621" y="597622"/>
                      </a:cubicBezTo>
                      <a:cubicBezTo>
                        <a:pt x="230978" y="598006"/>
                        <a:pt x="208335" y="598006"/>
                        <a:pt x="186076" y="597622"/>
                      </a:cubicBezTo>
                      <a:cubicBezTo>
                        <a:pt x="169957" y="597622"/>
                        <a:pt x="159212" y="588790"/>
                        <a:pt x="154606" y="573431"/>
                      </a:cubicBezTo>
                      <a:cubicBezTo>
                        <a:pt x="152688" y="566903"/>
                        <a:pt x="151153" y="560375"/>
                        <a:pt x="149617" y="553463"/>
                      </a:cubicBezTo>
                      <a:cubicBezTo>
                        <a:pt x="146931" y="542328"/>
                        <a:pt x="144628" y="531960"/>
                        <a:pt x="134650" y="523896"/>
                      </a:cubicBezTo>
                      <a:cubicBezTo>
                        <a:pt x="129277" y="519673"/>
                        <a:pt x="127358" y="509689"/>
                        <a:pt x="126207" y="502009"/>
                      </a:cubicBezTo>
                      <a:cubicBezTo>
                        <a:pt x="124672" y="492409"/>
                        <a:pt x="125823" y="482426"/>
                        <a:pt x="125823" y="472826"/>
                      </a:cubicBezTo>
                      <a:cubicBezTo>
                        <a:pt x="102413" y="467066"/>
                        <a:pt x="95889" y="459002"/>
                        <a:pt x="94354" y="435195"/>
                      </a:cubicBezTo>
                      <a:cubicBezTo>
                        <a:pt x="93202" y="414460"/>
                        <a:pt x="82841" y="397948"/>
                        <a:pt x="70560" y="382205"/>
                      </a:cubicBezTo>
                      <a:cubicBezTo>
                        <a:pt x="62500" y="371837"/>
                        <a:pt x="54441" y="361469"/>
                        <a:pt x="45998" y="351486"/>
                      </a:cubicBezTo>
                      <a:cubicBezTo>
                        <a:pt x="-33059" y="256257"/>
                        <a:pt x="-8114" y="102661"/>
                        <a:pt x="104716" y="32775"/>
                      </a:cubicBezTo>
                      <a:cubicBezTo>
                        <a:pt x="238653" y="-49782"/>
                        <a:pt x="414806" y="31623"/>
                        <a:pt x="437449" y="187523"/>
                      </a:cubicBezTo>
                      <a:cubicBezTo>
                        <a:pt x="447043" y="252033"/>
                        <a:pt x="430157" y="309247"/>
                        <a:pt x="387942" y="359165"/>
                      </a:cubicBezTo>
                      <a:cubicBezTo>
                        <a:pt x="377580" y="371453"/>
                        <a:pt x="366834" y="384125"/>
                        <a:pt x="358391" y="398332"/>
                      </a:cubicBezTo>
                      <a:cubicBezTo>
                        <a:pt x="351867" y="409468"/>
                        <a:pt x="347645" y="422139"/>
                        <a:pt x="345727" y="434811"/>
                      </a:cubicBezTo>
                      <a:cubicBezTo>
                        <a:pt x="343040" y="459002"/>
                        <a:pt x="337667" y="467066"/>
                        <a:pt x="314257" y="472826"/>
                      </a:cubicBezTo>
                      <a:close/>
                      <a:moveTo>
                        <a:pt x="156909" y="314623"/>
                      </a:moveTo>
                      <a:cubicBezTo>
                        <a:pt x="150769" y="314623"/>
                        <a:pt x="145780" y="314623"/>
                        <a:pt x="140407" y="314623"/>
                      </a:cubicBezTo>
                      <a:cubicBezTo>
                        <a:pt x="114310" y="313855"/>
                        <a:pt x="93970" y="292736"/>
                        <a:pt x="94354" y="267008"/>
                      </a:cubicBezTo>
                      <a:cubicBezTo>
                        <a:pt x="94738" y="241665"/>
                        <a:pt x="115462" y="220930"/>
                        <a:pt x="140791" y="220546"/>
                      </a:cubicBezTo>
                      <a:cubicBezTo>
                        <a:pt x="166504" y="220162"/>
                        <a:pt x="187611" y="240513"/>
                        <a:pt x="188379" y="266624"/>
                      </a:cubicBezTo>
                      <a:cubicBezTo>
                        <a:pt x="188762" y="272000"/>
                        <a:pt x="188379" y="277376"/>
                        <a:pt x="188379" y="282752"/>
                      </a:cubicBezTo>
                      <a:cubicBezTo>
                        <a:pt x="210254" y="282752"/>
                        <a:pt x="230594" y="282752"/>
                        <a:pt x="251318" y="282752"/>
                      </a:cubicBezTo>
                      <a:cubicBezTo>
                        <a:pt x="251318" y="276992"/>
                        <a:pt x="251318" y="272000"/>
                        <a:pt x="251318" y="267392"/>
                      </a:cubicBezTo>
                      <a:cubicBezTo>
                        <a:pt x="252085" y="241281"/>
                        <a:pt x="272809" y="220930"/>
                        <a:pt x="298522" y="220930"/>
                      </a:cubicBezTo>
                      <a:cubicBezTo>
                        <a:pt x="323851" y="220930"/>
                        <a:pt x="344959" y="241665"/>
                        <a:pt x="345343" y="267008"/>
                      </a:cubicBezTo>
                      <a:cubicBezTo>
                        <a:pt x="345727" y="293119"/>
                        <a:pt x="325386" y="314239"/>
                        <a:pt x="298522" y="315007"/>
                      </a:cubicBezTo>
                      <a:cubicBezTo>
                        <a:pt x="293533" y="315007"/>
                        <a:pt x="288160" y="315007"/>
                        <a:pt x="283171" y="315007"/>
                      </a:cubicBezTo>
                      <a:cubicBezTo>
                        <a:pt x="283171" y="357629"/>
                        <a:pt x="283171" y="399100"/>
                        <a:pt x="283171" y="440187"/>
                      </a:cubicBezTo>
                      <a:cubicBezTo>
                        <a:pt x="293533" y="440187"/>
                        <a:pt x="303127" y="440187"/>
                        <a:pt x="313873" y="440187"/>
                      </a:cubicBezTo>
                      <a:cubicBezTo>
                        <a:pt x="313873" y="406012"/>
                        <a:pt x="330759" y="379517"/>
                        <a:pt x="351483" y="354558"/>
                      </a:cubicBezTo>
                      <a:cubicBezTo>
                        <a:pt x="356856" y="348414"/>
                        <a:pt x="362612" y="342270"/>
                        <a:pt x="366834" y="335358"/>
                      </a:cubicBezTo>
                      <a:cubicBezTo>
                        <a:pt x="377963" y="317311"/>
                        <a:pt x="391780" y="300031"/>
                        <a:pt x="398304" y="280448"/>
                      </a:cubicBezTo>
                      <a:cubicBezTo>
                        <a:pt x="442822" y="148356"/>
                        <a:pt x="334213" y="17032"/>
                        <a:pt x="197589" y="33543"/>
                      </a:cubicBezTo>
                      <a:cubicBezTo>
                        <a:pt x="100494" y="45447"/>
                        <a:pt x="30647" y="126468"/>
                        <a:pt x="31415" y="224385"/>
                      </a:cubicBezTo>
                      <a:cubicBezTo>
                        <a:pt x="31798" y="269696"/>
                        <a:pt x="49068" y="308095"/>
                        <a:pt x="78235" y="342270"/>
                      </a:cubicBezTo>
                      <a:cubicBezTo>
                        <a:pt x="102413" y="370685"/>
                        <a:pt x="126207" y="399868"/>
                        <a:pt x="125823" y="439803"/>
                      </a:cubicBezTo>
                      <a:cubicBezTo>
                        <a:pt x="136953" y="439803"/>
                        <a:pt x="146931" y="439803"/>
                        <a:pt x="156909" y="439803"/>
                      </a:cubicBezTo>
                      <a:cubicBezTo>
                        <a:pt x="156909" y="397948"/>
                        <a:pt x="156909" y="357246"/>
                        <a:pt x="156909" y="314623"/>
                      </a:cubicBezTo>
                      <a:close/>
                      <a:moveTo>
                        <a:pt x="189146" y="315007"/>
                      </a:moveTo>
                      <a:cubicBezTo>
                        <a:pt x="189146" y="357246"/>
                        <a:pt x="189146" y="398332"/>
                        <a:pt x="189146" y="439803"/>
                      </a:cubicBezTo>
                      <a:cubicBezTo>
                        <a:pt x="210254" y="439803"/>
                        <a:pt x="230594" y="439803"/>
                        <a:pt x="250550" y="439803"/>
                      </a:cubicBezTo>
                      <a:cubicBezTo>
                        <a:pt x="250550" y="397948"/>
                        <a:pt x="250550" y="356478"/>
                        <a:pt x="250550" y="315007"/>
                      </a:cubicBezTo>
                      <a:cubicBezTo>
                        <a:pt x="229826" y="315007"/>
                        <a:pt x="209870" y="315007"/>
                        <a:pt x="189146" y="315007"/>
                      </a:cubicBezTo>
                      <a:close/>
                      <a:moveTo>
                        <a:pt x="157677" y="472442"/>
                      </a:moveTo>
                      <a:cubicBezTo>
                        <a:pt x="157677" y="483194"/>
                        <a:pt x="157677" y="492793"/>
                        <a:pt x="157677" y="502777"/>
                      </a:cubicBezTo>
                      <a:cubicBezTo>
                        <a:pt x="199508" y="502777"/>
                        <a:pt x="240956" y="502777"/>
                        <a:pt x="282020" y="502777"/>
                      </a:cubicBezTo>
                      <a:cubicBezTo>
                        <a:pt x="282020" y="492409"/>
                        <a:pt x="282020" y="482426"/>
                        <a:pt x="282020" y="472442"/>
                      </a:cubicBezTo>
                      <a:cubicBezTo>
                        <a:pt x="240188" y="472442"/>
                        <a:pt x="199124" y="472442"/>
                        <a:pt x="157677" y="472442"/>
                      </a:cubicBezTo>
                      <a:close/>
                      <a:moveTo>
                        <a:pt x="262447" y="535416"/>
                      </a:moveTo>
                      <a:cubicBezTo>
                        <a:pt x="233280" y="535416"/>
                        <a:pt x="206032" y="535416"/>
                        <a:pt x="177633" y="535416"/>
                      </a:cubicBezTo>
                      <a:cubicBezTo>
                        <a:pt x="180319" y="546168"/>
                        <a:pt x="183006" y="556151"/>
                        <a:pt x="185308" y="565751"/>
                      </a:cubicBezTo>
                      <a:cubicBezTo>
                        <a:pt x="209486" y="565751"/>
                        <a:pt x="232129" y="565751"/>
                        <a:pt x="255155" y="565751"/>
                      </a:cubicBezTo>
                      <a:cubicBezTo>
                        <a:pt x="257458" y="555383"/>
                        <a:pt x="259761" y="545784"/>
                        <a:pt x="262447" y="535416"/>
                      </a:cubicBezTo>
                      <a:close/>
                      <a:moveTo>
                        <a:pt x="156909" y="283136"/>
                      </a:moveTo>
                      <a:cubicBezTo>
                        <a:pt x="156909" y="276608"/>
                        <a:pt x="157293" y="271232"/>
                        <a:pt x="156909" y="265856"/>
                      </a:cubicBezTo>
                      <a:cubicBezTo>
                        <a:pt x="156142" y="257409"/>
                        <a:pt x="148850" y="251649"/>
                        <a:pt x="140791" y="252033"/>
                      </a:cubicBezTo>
                      <a:cubicBezTo>
                        <a:pt x="132731" y="252417"/>
                        <a:pt x="126207" y="259329"/>
                        <a:pt x="125823" y="267392"/>
                      </a:cubicBezTo>
                      <a:cubicBezTo>
                        <a:pt x="125823" y="275456"/>
                        <a:pt x="131580" y="282368"/>
                        <a:pt x="140023" y="283136"/>
                      </a:cubicBezTo>
                      <a:cubicBezTo>
                        <a:pt x="145396" y="283520"/>
                        <a:pt x="150385" y="283136"/>
                        <a:pt x="156909" y="283136"/>
                      </a:cubicBezTo>
                      <a:close/>
                      <a:moveTo>
                        <a:pt x="282787" y="283520"/>
                      </a:moveTo>
                      <a:cubicBezTo>
                        <a:pt x="287393" y="283520"/>
                        <a:pt x="291230" y="283520"/>
                        <a:pt x="295068" y="283520"/>
                      </a:cubicBezTo>
                      <a:cubicBezTo>
                        <a:pt x="296603" y="283520"/>
                        <a:pt x="298522" y="283520"/>
                        <a:pt x="300057" y="283520"/>
                      </a:cubicBezTo>
                      <a:cubicBezTo>
                        <a:pt x="308500" y="282368"/>
                        <a:pt x="314257" y="275456"/>
                        <a:pt x="313873" y="267392"/>
                      </a:cubicBezTo>
                      <a:cubicBezTo>
                        <a:pt x="313489" y="259329"/>
                        <a:pt x="306581" y="252801"/>
                        <a:pt x="298522" y="252417"/>
                      </a:cubicBezTo>
                      <a:cubicBezTo>
                        <a:pt x="290463" y="252417"/>
                        <a:pt x="283555" y="258177"/>
                        <a:pt x="282787" y="266624"/>
                      </a:cubicBezTo>
                      <a:cubicBezTo>
                        <a:pt x="282404" y="271232"/>
                        <a:pt x="282787" y="276608"/>
                        <a:pt x="282787" y="283520"/>
                      </a:cubicBezTo>
                      <a:close/>
                    </a:path>
                  </a:pathLst>
                </a:custGeom>
                <a:grpFill/>
                <a:ln w="3834"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67F8ED35-7C1E-FF34-4013-A34EDA265807}"/>
                    </a:ext>
                  </a:extLst>
                </p:cNvPr>
                <p:cNvSpPr/>
                <p:nvPr/>
              </p:nvSpPr>
              <p:spPr>
                <a:xfrm>
                  <a:off x="2962679" y="5486092"/>
                  <a:ext cx="314009" cy="329945"/>
                </a:xfrm>
                <a:custGeom>
                  <a:avLst/>
                  <a:gdLst>
                    <a:gd name="connsiteX0" fmla="*/ 98310 w 314009"/>
                    <a:gd name="connsiteY0" fmla="*/ 168286 h 329945"/>
                    <a:gd name="connsiteX1" fmla="*/ 90635 w 314009"/>
                    <a:gd name="connsiteY1" fmla="*/ 27362 h 329945"/>
                    <a:gd name="connsiteX2" fmla="*/ 222653 w 314009"/>
                    <a:gd name="connsiteY2" fmla="*/ 26210 h 329945"/>
                    <a:gd name="connsiteX3" fmla="*/ 218048 w 314009"/>
                    <a:gd name="connsiteY3" fmla="*/ 167134 h 329945"/>
                    <a:gd name="connsiteX4" fmla="*/ 262182 w 314009"/>
                    <a:gd name="connsiteY4" fmla="*/ 198237 h 329945"/>
                    <a:gd name="connsiteX5" fmla="*/ 313992 w 314009"/>
                    <a:gd name="connsiteY5" fmla="*/ 310746 h 329945"/>
                    <a:gd name="connsiteX6" fmla="*/ 295187 w 314009"/>
                    <a:gd name="connsiteY6" fmla="*/ 329945 h 329945"/>
                    <a:gd name="connsiteX7" fmla="*/ 19253 w 314009"/>
                    <a:gd name="connsiteY7" fmla="*/ 329945 h 329945"/>
                    <a:gd name="connsiteX8" fmla="*/ 64 w 314009"/>
                    <a:gd name="connsiteY8" fmla="*/ 309978 h 329945"/>
                    <a:gd name="connsiteX9" fmla="*/ 89483 w 314009"/>
                    <a:gd name="connsiteY9" fmla="*/ 172510 h 329945"/>
                    <a:gd name="connsiteX10" fmla="*/ 98310 w 314009"/>
                    <a:gd name="connsiteY10" fmla="*/ 168286 h 329945"/>
                    <a:gd name="connsiteX11" fmla="*/ 280220 w 314009"/>
                    <a:gd name="connsiteY11" fmla="*/ 297690 h 329945"/>
                    <a:gd name="connsiteX12" fmla="*/ 151655 w 314009"/>
                    <a:gd name="connsiteY12" fmla="*/ 188253 h 329945"/>
                    <a:gd name="connsiteX13" fmla="*/ 33836 w 314009"/>
                    <a:gd name="connsiteY13" fmla="*/ 297306 h 329945"/>
                    <a:gd name="connsiteX14" fmla="*/ 219583 w 314009"/>
                    <a:gd name="connsiteY14" fmla="*/ 297306 h 329945"/>
                    <a:gd name="connsiteX15" fmla="*/ 202313 w 314009"/>
                    <a:gd name="connsiteY15" fmla="*/ 270427 h 329945"/>
                    <a:gd name="connsiteX16" fmla="*/ 201929 w 314009"/>
                    <a:gd name="connsiteY16" fmla="*/ 246236 h 329945"/>
                    <a:gd name="connsiteX17" fmla="*/ 226107 w 314009"/>
                    <a:gd name="connsiteY17" fmla="*/ 250076 h 329945"/>
                    <a:gd name="connsiteX18" fmla="*/ 249901 w 314009"/>
                    <a:gd name="connsiteY18" fmla="*/ 297690 h 329945"/>
                    <a:gd name="connsiteX19" fmla="*/ 280220 w 314009"/>
                    <a:gd name="connsiteY19" fmla="*/ 297690 h 329945"/>
                    <a:gd name="connsiteX20" fmla="*/ 219967 w 314009"/>
                    <a:gd name="connsiteY20" fmla="*/ 93792 h 329945"/>
                    <a:gd name="connsiteX21" fmla="*/ 156644 w 314009"/>
                    <a:gd name="connsiteY21" fmla="*/ 31202 h 329945"/>
                    <a:gd name="connsiteX22" fmla="*/ 94089 w 314009"/>
                    <a:gd name="connsiteY22" fmla="*/ 93792 h 329945"/>
                    <a:gd name="connsiteX23" fmla="*/ 156644 w 314009"/>
                    <a:gd name="connsiteY23" fmla="*/ 157150 h 329945"/>
                    <a:gd name="connsiteX24" fmla="*/ 219967 w 314009"/>
                    <a:gd name="connsiteY24" fmla="*/ 93792 h 329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14009" h="329945">
                      <a:moveTo>
                        <a:pt x="98310" y="168286"/>
                      </a:moveTo>
                      <a:cubicBezTo>
                        <a:pt x="47268" y="122207"/>
                        <a:pt x="57630" y="59617"/>
                        <a:pt x="90635" y="27362"/>
                      </a:cubicBezTo>
                      <a:cubicBezTo>
                        <a:pt x="127093" y="-8733"/>
                        <a:pt x="185427" y="-9117"/>
                        <a:pt x="222653" y="26210"/>
                      </a:cubicBezTo>
                      <a:cubicBezTo>
                        <a:pt x="257193" y="59233"/>
                        <a:pt x="266787" y="122975"/>
                        <a:pt x="218048" y="167134"/>
                      </a:cubicBezTo>
                      <a:cubicBezTo>
                        <a:pt x="232631" y="177118"/>
                        <a:pt x="248750" y="186333"/>
                        <a:pt x="262182" y="198237"/>
                      </a:cubicBezTo>
                      <a:cubicBezTo>
                        <a:pt x="295954" y="227804"/>
                        <a:pt x="312457" y="265819"/>
                        <a:pt x="313992" y="310746"/>
                      </a:cubicBezTo>
                      <a:cubicBezTo>
                        <a:pt x="314376" y="324185"/>
                        <a:pt x="308619" y="329945"/>
                        <a:pt x="295187" y="329945"/>
                      </a:cubicBezTo>
                      <a:cubicBezTo>
                        <a:pt x="203081" y="329945"/>
                        <a:pt x="111359" y="329945"/>
                        <a:pt x="19253" y="329945"/>
                      </a:cubicBezTo>
                      <a:cubicBezTo>
                        <a:pt x="5437" y="329945"/>
                        <a:pt x="-704" y="324185"/>
                        <a:pt x="64" y="309978"/>
                      </a:cubicBezTo>
                      <a:cubicBezTo>
                        <a:pt x="3518" y="247003"/>
                        <a:pt x="33452" y="201309"/>
                        <a:pt x="89483" y="172510"/>
                      </a:cubicBezTo>
                      <a:cubicBezTo>
                        <a:pt x="92170" y="170974"/>
                        <a:pt x="94856" y="169822"/>
                        <a:pt x="98310" y="168286"/>
                      </a:cubicBezTo>
                      <a:close/>
                      <a:moveTo>
                        <a:pt x="280220" y="297690"/>
                      </a:moveTo>
                      <a:cubicBezTo>
                        <a:pt x="279068" y="253147"/>
                        <a:pt x="233399" y="185565"/>
                        <a:pt x="151655" y="188253"/>
                      </a:cubicBezTo>
                      <a:cubicBezTo>
                        <a:pt x="91402" y="190173"/>
                        <a:pt x="29231" y="247388"/>
                        <a:pt x="33836" y="297306"/>
                      </a:cubicBezTo>
                      <a:cubicBezTo>
                        <a:pt x="94856" y="297306"/>
                        <a:pt x="155493" y="297306"/>
                        <a:pt x="219583" y="297306"/>
                      </a:cubicBezTo>
                      <a:cubicBezTo>
                        <a:pt x="213059" y="286938"/>
                        <a:pt x="208070" y="278491"/>
                        <a:pt x="202313" y="270427"/>
                      </a:cubicBezTo>
                      <a:cubicBezTo>
                        <a:pt x="195405" y="260827"/>
                        <a:pt x="194638" y="252379"/>
                        <a:pt x="201929" y="246236"/>
                      </a:cubicBezTo>
                      <a:cubicBezTo>
                        <a:pt x="208838" y="240092"/>
                        <a:pt x="218048" y="241628"/>
                        <a:pt x="226107" y="250076"/>
                      </a:cubicBezTo>
                      <a:cubicBezTo>
                        <a:pt x="238772" y="263515"/>
                        <a:pt x="246064" y="279642"/>
                        <a:pt x="249901" y="297690"/>
                      </a:cubicBezTo>
                      <a:cubicBezTo>
                        <a:pt x="260263" y="297690"/>
                        <a:pt x="270242" y="297690"/>
                        <a:pt x="280220" y="297690"/>
                      </a:cubicBezTo>
                      <a:close/>
                      <a:moveTo>
                        <a:pt x="219967" y="93792"/>
                      </a:moveTo>
                      <a:cubicBezTo>
                        <a:pt x="219967" y="59233"/>
                        <a:pt x="191568" y="30818"/>
                        <a:pt x="156644" y="31202"/>
                      </a:cubicBezTo>
                      <a:cubicBezTo>
                        <a:pt x="122488" y="31202"/>
                        <a:pt x="94472" y="59617"/>
                        <a:pt x="94089" y="93792"/>
                      </a:cubicBezTo>
                      <a:cubicBezTo>
                        <a:pt x="94089" y="128735"/>
                        <a:pt x="122104" y="156766"/>
                        <a:pt x="156644" y="157150"/>
                      </a:cubicBezTo>
                      <a:cubicBezTo>
                        <a:pt x="191568" y="157150"/>
                        <a:pt x="219967" y="128735"/>
                        <a:pt x="219967" y="93792"/>
                      </a:cubicBezTo>
                      <a:close/>
                    </a:path>
                  </a:pathLst>
                </a:custGeom>
                <a:grpFill/>
                <a:ln w="3834" cap="flat">
                  <a:noFill/>
                  <a:prstDash val="solid"/>
                  <a:miter/>
                </a:ln>
              </p:spPr>
              <p:txBody>
                <a:bodyPr rtlCol="0" anchor="ctr"/>
                <a:lstStyle/>
                <a:p>
                  <a:endParaRPr lang="en-US"/>
                </a:p>
              </p:txBody>
            </p:sp>
            <p:sp>
              <p:nvSpPr>
                <p:cNvPr id="79" name="Freeform 78">
                  <a:extLst>
                    <a:ext uri="{FF2B5EF4-FFF2-40B4-BE49-F238E27FC236}">
                      <a16:creationId xmlns:a16="http://schemas.microsoft.com/office/drawing/2014/main" id="{7B546A84-5FB1-F3D3-47E6-6BAB9B391CF8}"/>
                    </a:ext>
                  </a:extLst>
                </p:cNvPr>
                <p:cNvSpPr/>
                <p:nvPr/>
              </p:nvSpPr>
              <p:spPr>
                <a:xfrm>
                  <a:off x="2522873" y="5485743"/>
                  <a:ext cx="314009" cy="329909"/>
                </a:xfrm>
                <a:custGeom>
                  <a:avLst/>
                  <a:gdLst>
                    <a:gd name="connsiteX0" fmla="*/ 98310 w 314009"/>
                    <a:gd name="connsiteY0" fmla="*/ 168634 h 329909"/>
                    <a:gd name="connsiteX1" fmla="*/ 89867 w 314009"/>
                    <a:gd name="connsiteY1" fmla="*/ 28095 h 329909"/>
                    <a:gd name="connsiteX2" fmla="*/ 221886 w 314009"/>
                    <a:gd name="connsiteY2" fmla="*/ 25791 h 329909"/>
                    <a:gd name="connsiteX3" fmla="*/ 216129 w 314009"/>
                    <a:gd name="connsiteY3" fmla="*/ 168634 h 329909"/>
                    <a:gd name="connsiteX4" fmla="*/ 277149 w 314009"/>
                    <a:gd name="connsiteY4" fmla="*/ 213561 h 329909"/>
                    <a:gd name="connsiteX5" fmla="*/ 313992 w 314009"/>
                    <a:gd name="connsiteY5" fmla="*/ 310710 h 329909"/>
                    <a:gd name="connsiteX6" fmla="*/ 295187 w 314009"/>
                    <a:gd name="connsiteY6" fmla="*/ 329909 h 329909"/>
                    <a:gd name="connsiteX7" fmla="*/ 19253 w 314009"/>
                    <a:gd name="connsiteY7" fmla="*/ 329909 h 329909"/>
                    <a:gd name="connsiteX8" fmla="*/ 64 w 314009"/>
                    <a:gd name="connsiteY8" fmla="*/ 309942 h 329909"/>
                    <a:gd name="connsiteX9" fmla="*/ 89867 w 314009"/>
                    <a:gd name="connsiteY9" fmla="*/ 172474 h 329909"/>
                    <a:gd name="connsiteX10" fmla="*/ 98310 w 314009"/>
                    <a:gd name="connsiteY10" fmla="*/ 168634 h 329909"/>
                    <a:gd name="connsiteX11" fmla="*/ 94472 w 314009"/>
                    <a:gd name="connsiteY11" fmla="*/ 298038 h 329909"/>
                    <a:gd name="connsiteX12" fmla="*/ 280987 w 314009"/>
                    <a:gd name="connsiteY12" fmla="*/ 298038 h 329909"/>
                    <a:gd name="connsiteX13" fmla="*/ 155876 w 314009"/>
                    <a:gd name="connsiteY13" fmla="*/ 188602 h 329909"/>
                    <a:gd name="connsiteX14" fmla="*/ 34220 w 314009"/>
                    <a:gd name="connsiteY14" fmla="*/ 298038 h 329909"/>
                    <a:gd name="connsiteX15" fmla="*/ 64154 w 314009"/>
                    <a:gd name="connsiteY15" fmla="*/ 298038 h 329909"/>
                    <a:gd name="connsiteX16" fmla="*/ 88716 w 314009"/>
                    <a:gd name="connsiteY16" fmla="*/ 250424 h 329909"/>
                    <a:gd name="connsiteX17" fmla="*/ 98310 w 314009"/>
                    <a:gd name="connsiteY17" fmla="*/ 243896 h 329909"/>
                    <a:gd name="connsiteX18" fmla="*/ 115580 w 314009"/>
                    <a:gd name="connsiteY18" fmla="*/ 250040 h 329909"/>
                    <a:gd name="connsiteX19" fmla="*/ 114429 w 314009"/>
                    <a:gd name="connsiteY19" fmla="*/ 269239 h 329909"/>
                    <a:gd name="connsiteX20" fmla="*/ 94472 w 314009"/>
                    <a:gd name="connsiteY20" fmla="*/ 298038 h 329909"/>
                    <a:gd name="connsiteX21" fmla="*/ 157412 w 314009"/>
                    <a:gd name="connsiteY21" fmla="*/ 31551 h 329909"/>
                    <a:gd name="connsiteX22" fmla="*/ 94472 w 314009"/>
                    <a:gd name="connsiteY22" fmla="*/ 94141 h 329909"/>
                    <a:gd name="connsiteX23" fmla="*/ 157412 w 314009"/>
                    <a:gd name="connsiteY23" fmla="*/ 157115 h 329909"/>
                    <a:gd name="connsiteX24" fmla="*/ 219967 w 314009"/>
                    <a:gd name="connsiteY24" fmla="*/ 94909 h 329909"/>
                    <a:gd name="connsiteX25" fmla="*/ 157412 w 314009"/>
                    <a:gd name="connsiteY25" fmla="*/ 31551 h 3299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14009" h="329909">
                      <a:moveTo>
                        <a:pt x="98310" y="168634"/>
                      </a:moveTo>
                      <a:cubicBezTo>
                        <a:pt x="48036" y="123708"/>
                        <a:pt x="57246" y="61118"/>
                        <a:pt x="89867" y="28095"/>
                      </a:cubicBezTo>
                      <a:cubicBezTo>
                        <a:pt x="126326" y="-8384"/>
                        <a:pt x="184276" y="-9536"/>
                        <a:pt x="221886" y="25791"/>
                      </a:cubicBezTo>
                      <a:cubicBezTo>
                        <a:pt x="256426" y="58046"/>
                        <a:pt x="267171" y="122940"/>
                        <a:pt x="216129" y="168634"/>
                      </a:cubicBezTo>
                      <a:cubicBezTo>
                        <a:pt x="239923" y="179002"/>
                        <a:pt x="260647" y="193594"/>
                        <a:pt x="277149" y="213561"/>
                      </a:cubicBezTo>
                      <a:cubicBezTo>
                        <a:pt x="300560" y="241592"/>
                        <a:pt x="312840" y="274231"/>
                        <a:pt x="313992" y="310710"/>
                      </a:cubicBezTo>
                      <a:cubicBezTo>
                        <a:pt x="314375" y="323766"/>
                        <a:pt x="308619" y="329909"/>
                        <a:pt x="295187" y="329909"/>
                      </a:cubicBezTo>
                      <a:cubicBezTo>
                        <a:pt x="203081" y="329909"/>
                        <a:pt x="111359" y="329909"/>
                        <a:pt x="19253" y="329909"/>
                      </a:cubicBezTo>
                      <a:cubicBezTo>
                        <a:pt x="5437" y="329909"/>
                        <a:pt x="-704" y="324150"/>
                        <a:pt x="64" y="309942"/>
                      </a:cubicBezTo>
                      <a:cubicBezTo>
                        <a:pt x="3902" y="246968"/>
                        <a:pt x="33836" y="201273"/>
                        <a:pt x="89867" y="172474"/>
                      </a:cubicBezTo>
                      <a:cubicBezTo>
                        <a:pt x="92554" y="171322"/>
                        <a:pt x="95240" y="170170"/>
                        <a:pt x="98310" y="168634"/>
                      </a:cubicBezTo>
                      <a:close/>
                      <a:moveTo>
                        <a:pt x="94472" y="298038"/>
                      </a:moveTo>
                      <a:cubicBezTo>
                        <a:pt x="159330" y="298038"/>
                        <a:pt x="219967" y="298038"/>
                        <a:pt x="280987" y="298038"/>
                      </a:cubicBezTo>
                      <a:cubicBezTo>
                        <a:pt x="279068" y="251960"/>
                        <a:pt x="233783" y="187834"/>
                        <a:pt x="155876" y="188602"/>
                      </a:cubicBezTo>
                      <a:cubicBezTo>
                        <a:pt x="78738" y="189370"/>
                        <a:pt x="35371" y="254264"/>
                        <a:pt x="34220" y="298038"/>
                      </a:cubicBezTo>
                      <a:cubicBezTo>
                        <a:pt x="44198" y="298038"/>
                        <a:pt x="54176" y="298038"/>
                        <a:pt x="64154" y="298038"/>
                      </a:cubicBezTo>
                      <a:cubicBezTo>
                        <a:pt x="71446" y="273079"/>
                        <a:pt x="77203" y="261944"/>
                        <a:pt x="88716" y="250424"/>
                      </a:cubicBezTo>
                      <a:cubicBezTo>
                        <a:pt x="91402" y="247736"/>
                        <a:pt x="94472" y="245048"/>
                        <a:pt x="98310" y="243896"/>
                      </a:cubicBezTo>
                      <a:cubicBezTo>
                        <a:pt x="105218" y="241976"/>
                        <a:pt x="111359" y="243896"/>
                        <a:pt x="115580" y="250040"/>
                      </a:cubicBezTo>
                      <a:cubicBezTo>
                        <a:pt x="119801" y="256568"/>
                        <a:pt x="119034" y="262711"/>
                        <a:pt x="114429" y="269239"/>
                      </a:cubicBezTo>
                      <a:cubicBezTo>
                        <a:pt x="107137" y="278071"/>
                        <a:pt x="101764" y="287287"/>
                        <a:pt x="94472" y="298038"/>
                      </a:cubicBezTo>
                      <a:close/>
                      <a:moveTo>
                        <a:pt x="157412" y="31551"/>
                      </a:moveTo>
                      <a:cubicBezTo>
                        <a:pt x="122488" y="31551"/>
                        <a:pt x="94089" y="59582"/>
                        <a:pt x="94472" y="94141"/>
                      </a:cubicBezTo>
                      <a:cubicBezTo>
                        <a:pt x="94472" y="129084"/>
                        <a:pt x="122872" y="157115"/>
                        <a:pt x="157412" y="157115"/>
                      </a:cubicBezTo>
                      <a:cubicBezTo>
                        <a:pt x="191567" y="157115"/>
                        <a:pt x="219967" y="129084"/>
                        <a:pt x="219967" y="94909"/>
                      </a:cubicBezTo>
                      <a:cubicBezTo>
                        <a:pt x="220351" y="59966"/>
                        <a:pt x="192335" y="31551"/>
                        <a:pt x="157412" y="31551"/>
                      </a:cubicBezTo>
                      <a:close/>
                    </a:path>
                  </a:pathLst>
                </a:custGeom>
                <a:grpFill/>
                <a:ln w="3834" cap="flat">
                  <a:noFill/>
                  <a:prstDash val="solid"/>
                  <a:miter/>
                </a:ln>
              </p:spPr>
              <p:txBody>
                <a:bodyPr rtlCol="0" anchor="ctr"/>
                <a:lstStyle/>
                <a:p>
                  <a:endParaRPr lang="en-US"/>
                </a:p>
              </p:txBody>
            </p:sp>
            <p:sp>
              <p:nvSpPr>
                <p:cNvPr id="80" name="Freeform 79">
                  <a:extLst>
                    <a:ext uri="{FF2B5EF4-FFF2-40B4-BE49-F238E27FC236}">
                      <a16:creationId xmlns:a16="http://schemas.microsoft.com/office/drawing/2014/main" id="{28DACE21-3A92-4903-923B-A51F400C51A6}"/>
                    </a:ext>
                  </a:extLst>
                </p:cNvPr>
                <p:cNvSpPr/>
                <p:nvPr/>
              </p:nvSpPr>
              <p:spPr>
                <a:xfrm>
                  <a:off x="2444246" y="5234238"/>
                  <a:ext cx="219597" cy="220082"/>
                </a:xfrm>
                <a:custGeom>
                  <a:avLst/>
                  <a:gdLst>
                    <a:gd name="connsiteX0" fmla="*/ 157748 w 219597"/>
                    <a:gd name="connsiteY0" fmla="*/ 105269 h 220082"/>
                    <a:gd name="connsiteX1" fmla="*/ 214547 w 219597"/>
                    <a:gd name="connsiteY1" fmla="*/ 171700 h 220082"/>
                    <a:gd name="connsiteX2" fmla="*/ 219536 w 219597"/>
                    <a:gd name="connsiteY2" fmla="*/ 202419 h 220082"/>
                    <a:gd name="connsiteX3" fmla="*/ 203034 w 219597"/>
                    <a:gd name="connsiteY3" fmla="*/ 220082 h 220082"/>
                    <a:gd name="connsiteX4" fmla="*/ 16519 w 219597"/>
                    <a:gd name="connsiteY4" fmla="*/ 220082 h 220082"/>
                    <a:gd name="connsiteX5" fmla="*/ 17 w 219597"/>
                    <a:gd name="connsiteY5" fmla="*/ 202419 h 220082"/>
                    <a:gd name="connsiteX6" fmla="*/ 50675 w 219597"/>
                    <a:gd name="connsiteY6" fmla="*/ 112181 h 220082"/>
                    <a:gd name="connsiteX7" fmla="*/ 56432 w 219597"/>
                    <a:gd name="connsiteY7" fmla="*/ 108725 h 220082"/>
                    <a:gd name="connsiteX8" fmla="*/ 62188 w 219597"/>
                    <a:gd name="connsiteY8" fmla="*/ 105269 h 220082"/>
                    <a:gd name="connsiteX9" fmla="*/ 68329 w 219597"/>
                    <a:gd name="connsiteY9" fmla="*/ 15416 h 220082"/>
                    <a:gd name="connsiteX10" fmla="*/ 149689 w 219597"/>
                    <a:gd name="connsiteY10" fmla="*/ 14264 h 220082"/>
                    <a:gd name="connsiteX11" fmla="*/ 157748 w 219597"/>
                    <a:gd name="connsiteY11" fmla="*/ 105269 h 220082"/>
                    <a:gd name="connsiteX12" fmla="*/ 186148 w 219597"/>
                    <a:gd name="connsiteY12" fmla="*/ 188211 h 220082"/>
                    <a:gd name="connsiteX13" fmla="*/ 105939 w 219597"/>
                    <a:gd name="connsiteY13" fmla="*/ 126005 h 220082"/>
                    <a:gd name="connsiteX14" fmla="*/ 34557 w 219597"/>
                    <a:gd name="connsiteY14" fmla="*/ 188211 h 220082"/>
                    <a:gd name="connsiteX15" fmla="*/ 186148 w 219597"/>
                    <a:gd name="connsiteY15" fmla="*/ 188211 h 220082"/>
                    <a:gd name="connsiteX16" fmla="*/ 141630 w 219597"/>
                    <a:gd name="connsiteY16" fmla="*/ 63415 h 220082"/>
                    <a:gd name="connsiteX17" fmla="*/ 110928 w 219597"/>
                    <a:gd name="connsiteY17" fmla="*/ 31928 h 220082"/>
                    <a:gd name="connsiteX18" fmla="*/ 79075 w 219597"/>
                    <a:gd name="connsiteY18" fmla="*/ 63415 h 220082"/>
                    <a:gd name="connsiteX19" fmla="*/ 110544 w 219597"/>
                    <a:gd name="connsiteY19" fmla="*/ 94518 h 220082"/>
                    <a:gd name="connsiteX20" fmla="*/ 141630 w 219597"/>
                    <a:gd name="connsiteY20" fmla="*/ 63415 h 22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9597" h="220082">
                      <a:moveTo>
                        <a:pt x="157748" y="105269"/>
                      </a:moveTo>
                      <a:cubicBezTo>
                        <a:pt x="185764" y="119861"/>
                        <a:pt x="205720" y="141364"/>
                        <a:pt x="214547" y="171700"/>
                      </a:cubicBezTo>
                      <a:cubicBezTo>
                        <a:pt x="217617" y="181683"/>
                        <a:pt x="218769" y="192051"/>
                        <a:pt x="219536" y="202419"/>
                      </a:cubicBezTo>
                      <a:cubicBezTo>
                        <a:pt x="220304" y="213170"/>
                        <a:pt x="213779" y="219698"/>
                        <a:pt x="203034" y="220082"/>
                      </a:cubicBezTo>
                      <a:cubicBezTo>
                        <a:pt x="140862" y="220082"/>
                        <a:pt x="78691" y="220082"/>
                        <a:pt x="16519" y="220082"/>
                      </a:cubicBezTo>
                      <a:cubicBezTo>
                        <a:pt x="5774" y="220082"/>
                        <a:pt x="-367" y="213554"/>
                        <a:pt x="17" y="202419"/>
                      </a:cubicBezTo>
                      <a:cubicBezTo>
                        <a:pt x="1552" y="163636"/>
                        <a:pt x="18438" y="133685"/>
                        <a:pt x="50675" y="112181"/>
                      </a:cubicBezTo>
                      <a:cubicBezTo>
                        <a:pt x="52594" y="111029"/>
                        <a:pt x="54513" y="109877"/>
                        <a:pt x="56432" y="108725"/>
                      </a:cubicBezTo>
                      <a:cubicBezTo>
                        <a:pt x="58351" y="107573"/>
                        <a:pt x="60269" y="106422"/>
                        <a:pt x="62188" y="105269"/>
                      </a:cubicBezTo>
                      <a:cubicBezTo>
                        <a:pt x="40697" y="68791"/>
                        <a:pt x="43000" y="37688"/>
                        <a:pt x="68329" y="15416"/>
                      </a:cubicBezTo>
                      <a:cubicBezTo>
                        <a:pt x="91355" y="-4551"/>
                        <a:pt x="125895" y="-5319"/>
                        <a:pt x="149689" y="14264"/>
                      </a:cubicBezTo>
                      <a:cubicBezTo>
                        <a:pt x="176554" y="35768"/>
                        <a:pt x="179240" y="66871"/>
                        <a:pt x="157748" y="105269"/>
                      </a:cubicBezTo>
                      <a:close/>
                      <a:moveTo>
                        <a:pt x="186148" y="188211"/>
                      </a:moveTo>
                      <a:cubicBezTo>
                        <a:pt x="180391" y="151732"/>
                        <a:pt x="145084" y="124085"/>
                        <a:pt x="105939" y="126005"/>
                      </a:cubicBezTo>
                      <a:cubicBezTo>
                        <a:pt x="70631" y="127541"/>
                        <a:pt x="36092" y="157492"/>
                        <a:pt x="34557" y="188211"/>
                      </a:cubicBezTo>
                      <a:cubicBezTo>
                        <a:pt x="85215" y="188211"/>
                        <a:pt x="135490" y="188211"/>
                        <a:pt x="186148" y="188211"/>
                      </a:cubicBezTo>
                      <a:close/>
                      <a:moveTo>
                        <a:pt x="141630" y="63415"/>
                      </a:moveTo>
                      <a:cubicBezTo>
                        <a:pt x="141630" y="46135"/>
                        <a:pt x="127814" y="31928"/>
                        <a:pt x="110928" y="31928"/>
                      </a:cubicBezTo>
                      <a:cubicBezTo>
                        <a:pt x="93274" y="31544"/>
                        <a:pt x="79075" y="46135"/>
                        <a:pt x="79075" y="63415"/>
                      </a:cubicBezTo>
                      <a:cubicBezTo>
                        <a:pt x="79075" y="80310"/>
                        <a:pt x="93274" y="94518"/>
                        <a:pt x="110544" y="94518"/>
                      </a:cubicBezTo>
                      <a:cubicBezTo>
                        <a:pt x="127430" y="94518"/>
                        <a:pt x="141246" y="80310"/>
                        <a:pt x="141630" y="63415"/>
                      </a:cubicBezTo>
                      <a:close/>
                    </a:path>
                  </a:pathLst>
                </a:custGeom>
                <a:grpFill/>
                <a:ln w="3834" cap="flat">
                  <a:noFill/>
                  <a:prstDash val="solid"/>
                  <a:miter/>
                </a:ln>
              </p:spPr>
              <p:txBody>
                <a:bodyPr rtlCol="0" anchor="ctr"/>
                <a:lstStyle/>
                <a:p>
                  <a:endParaRPr lang="en-US"/>
                </a:p>
              </p:txBody>
            </p:sp>
            <p:sp>
              <p:nvSpPr>
                <p:cNvPr id="81" name="Freeform 80">
                  <a:extLst>
                    <a:ext uri="{FF2B5EF4-FFF2-40B4-BE49-F238E27FC236}">
                      <a16:creationId xmlns:a16="http://schemas.microsoft.com/office/drawing/2014/main" id="{AA4C83D8-EE3A-EEAE-1352-F507D260A543}"/>
                    </a:ext>
                  </a:extLst>
                </p:cNvPr>
                <p:cNvSpPr/>
                <p:nvPr/>
              </p:nvSpPr>
              <p:spPr>
                <a:xfrm>
                  <a:off x="3135377" y="5234295"/>
                  <a:ext cx="219647" cy="220409"/>
                </a:xfrm>
                <a:custGeom>
                  <a:avLst/>
                  <a:gdLst>
                    <a:gd name="connsiteX0" fmla="*/ 62236 w 219647"/>
                    <a:gd name="connsiteY0" fmla="*/ 105213 h 220409"/>
                    <a:gd name="connsiteX1" fmla="*/ 69143 w 219647"/>
                    <a:gd name="connsiteY1" fmla="*/ 14975 h 220409"/>
                    <a:gd name="connsiteX2" fmla="*/ 150504 w 219647"/>
                    <a:gd name="connsiteY2" fmla="*/ 14975 h 220409"/>
                    <a:gd name="connsiteX3" fmla="*/ 157795 w 219647"/>
                    <a:gd name="connsiteY3" fmla="*/ 104829 h 220409"/>
                    <a:gd name="connsiteX4" fmla="*/ 181590 w 219647"/>
                    <a:gd name="connsiteY4" fmla="*/ 121724 h 220409"/>
                    <a:gd name="connsiteX5" fmla="*/ 219583 w 219647"/>
                    <a:gd name="connsiteY5" fmla="*/ 200826 h 220409"/>
                    <a:gd name="connsiteX6" fmla="*/ 201162 w 219647"/>
                    <a:gd name="connsiteY6" fmla="*/ 220409 h 220409"/>
                    <a:gd name="connsiteX7" fmla="*/ 18485 w 219647"/>
                    <a:gd name="connsiteY7" fmla="*/ 220409 h 220409"/>
                    <a:gd name="connsiteX8" fmla="*/ 64 w 219647"/>
                    <a:gd name="connsiteY8" fmla="*/ 200826 h 220409"/>
                    <a:gd name="connsiteX9" fmla="*/ 50722 w 219647"/>
                    <a:gd name="connsiteY9" fmla="*/ 112509 h 220409"/>
                    <a:gd name="connsiteX10" fmla="*/ 62236 w 219647"/>
                    <a:gd name="connsiteY10" fmla="*/ 105213 h 220409"/>
                    <a:gd name="connsiteX11" fmla="*/ 186195 w 219647"/>
                    <a:gd name="connsiteY11" fmla="*/ 188154 h 220409"/>
                    <a:gd name="connsiteX12" fmla="*/ 105986 w 219647"/>
                    <a:gd name="connsiteY12" fmla="*/ 125948 h 220409"/>
                    <a:gd name="connsiteX13" fmla="*/ 34604 w 219647"/>
                    <a:gd name="connsiteY13" fmla="*/ 188154 h 220409"/>
                    <a:gd name="connsiteX14" fmla="*/ 186195 w 219647"/>
                    <a:gd name="connsiteY14" fmla="*/ 188154 h 220409"/>
                    <a:gd name="connsiteX15" fmla="*/ 141293 w 219647"/>
                    <a:gd name="connsiteY15" fmla="*/ 62590 h 220409"/>
                    <a:gd name="connsiteX16" fmla="*/ 109824 w 219647"/>
                    <a:gd name="connsiteY16" fmla="*/ 31487 h 220409"/>
                    <a:gd name="connsiteX17" fmla="*/ 78738 w 219647"/>
                    <a:gd name="connsiteY17" fmla="*/ 63742 h 220409"/>
                    <a:gd name="connsiteX18" fmla="*/ 110591 w 219647"/>
                    <a:gd name="connsiteY18" fmla="*/ 94077 h 220409"/>
                    <a:gd name="connsiteX19" fmla="*/ 141293 w 219647"/>
                    <a:gd name="connsiteY19" fmla="*/ 62590 h 220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19647" h="220409">
                      <a:moveTo>
                        <a:pt x="62236" y="105213"/>
                      </a:moveTo>
                      <a:cubicBezTo>
                        <a:pt x="40744" y="67966"/>
                        <a:pt x="43431" y="36479"/>
                        <a:pt x="69143" y="14975"/>
                      </a:cubicBezTo>
                      <a:cubicBezTo>
                        <a:pt x="92554" y="-4992"/>
                        <a:pt x="126710" y="-4992"/>
                        <a:pt x="150504" y="14975"/>
                      </a:cubicBezTo>
                      <a:cubicBezTo>
                        <a:pt x="176600" y="36863"/>
                        <a:pt x="178903" y="68350"/>
                        <a:pt x="157795" y="104829"/>
                      </a:cubicBezTo>
                      <a:cubicBezTo>
                        <a:pt x="165855" y="110589"/>
                        <a:pt x="174298" y="115580"/>
                        <a:pt x="181590" y="121724"/>
                      </a:cubicBezTo>
                      <a:cubicBezTo>
                        <a:pt x="205767" y="142460"/>
                        <a:pt x="218048" y="168955"/>
                        <a:pt x="219583" y="200826"/>
                      </a:cubicBezTo>
                      <a:cubicBezTo>
                        <a:pt x="220351" y="214265"/>
                        <a:pt x="214210" y="220409"/>
                        <a:pt x="201162" y="220409"/>
                      </a:cubicBezTo>
                      <a:cubicBezTo>
                        <a:pt x="140142" y="220409"/>
                        <a:pt x="79505" y="220409"/>
                        <a:pt x="18485" y="220409"/>
                      </a:cubicBezTo>
                      <a:cubicBezTo>
                        <a:pt x="5437" y="220409"/>
                        <a:pt x="-704" y="214265"/>
                        <a:pt x="64" y="200826"/>
                      </a:cubicBezTo>
                      <a:cubicBezTo>
                        <a:pt x="1983" y="162811"/>
                        <a:pt x="18869" y="133628"/>
                        <a:pt x="50722" y="112509"/>
                      </a:cubicBezTo>
                      <a:cubicBezTo>
                        <a:pt x="54560" y="109437"/>
                        <a:pt x="58398" y="107517"/>
                        <a:pt x="62236" y="105213"/>
                      </a:cubicBezTo>
                      <a:close/>
                      <a:moveTo>
                        <a:pt x="186195" y="188154"/>
                      </a:moveTo>
                      <a:cubicBezTo>
                        <a:pt x="180822" y="151675"/>
                        <a:pt x="145515" y="124412"/>
                        <a:pt x="105986" y="125948"/>
                      </a:cubicBezTo>
                      <a:cubicBezTo>
                        <a:pt x="71062" y="127484"/>
                        <a:pt x="36523" y="157051"/>
                        <a:pt x="34604" y="188154"/>
                      </a:cubicBezTo>
                      <a:cubicBezTo>
                        <a:pt x="84878" y="188154"/>
                        <a:pt x="135537" y="188154"/>
                        <a:pt x="186195" y="188154"/>
                      </a:cubicBezTo>
                      <a:close/>
                      <a:moveTo>
                        <a:pt x="141293" y="62590"/>
                      </a:moveTo>
                      <a:cubicBezTo>
                        <a:pt x="140909" y="45311"/>
                        <a:pt x="126710" y="31487"/>
                        <a:pt x="109824" y="31487"/>
                      </a:cubicBezTo>
                      <a:cubicBezTo>
                        <a:pt x="92170" y="31487"/>
                        <a:pt x="78354" y="46079"/>
                        <a:pt x="78738" y="63742"/>
                      </a:cubicBezTo>
                      <a:cubicBezTo>
                        <a:pt x="79122" y="80638"/>
                        <a:pt x="93705" y="94461"/>
                        <a:pt x="110591" y="94077"/>
                      </a:cubicBezTo>
                      <a:cubicBezTo>
                        <a:pt x="127861" y="94077"/>
                        <a:pt x="141677" y="79870"/>
                        <a:pt x="141293" y="62590"/>
                      </a:cubicBezTo>
                      <a:close/>
                    </a:path>
                  </a:pathLst>
                </a:custGeom>
                <a:grpFill/>
                <a:ln w="3834" cap="flat">
                  <a:noFill/>
                  <a:prstDash val="solid"/>
                  <a:miter/>
                </a:ln>
              </p:spPr>
              <p:txBody>
                <a:bodyPr rtlCol="0" anchor="ctr"/>
                <a:lstStyle/>
                <a:p>
                  <a:endParaRPr lang="en-US"/>
                </a:p>
              </p:txBody>
            </p:sp>
            <p:sp>
              <p:nvSpPr>
                <p:cNvPr id="82" name="Freeform 81">
                  <a:extLst>
                    <a:ext uri="{FF2B5EF4-FFF2-40B4-BE49-F238E27FC236}">
                      <a16:creationId xmlns:a16="http://schemas.microsoft.com/office/drawing/2014/main" id="{FC026DB2-3A9F-7A80-EA60-C8B53DA9182B}"/>
                    </a:ext>
                  </a:extLst>
                </p:cNvPr>
                <p:cNvSpPr/>
                <p:nvPr/>
              </p:nvSpPr>
              <p:spPr>
                <a:xfrm>
                  <a:off x="2837244" y="5533037"/>
                  <a:ext cx="125498" cy="125948"/>
                </a:xfrm>
                <a:custGeom>
                  <a:avLst/>
                  <a:gdLst>
                    <a:gd name="connsiteX0" fmla="*/ 62559 w 125498"/>
                    <a:gd name="connsiteY0" fmla="*/ 0 h 125948"/>
                    <a:gd name="connsiteX1" fmla="*/ 125498 w 125498"/>
                    <a:gd name="connsiteY1" fmla="*/ 62974 h 125948"/>
                    <a:gd name="connsiteX2" fmla="*/ 62559 w 125498"/>
                    <a:gd name="connsiteY2" fmla="*/ 125948 h 125948"/>
                    <a:gd name="connsiteX3" fmla="*/ 4 w 125498"/>
                    <a:gd name="connsiteY3" fmla="*/ 63742 h 125948"/>
                    <a:gd name="connsiteX4" fmla="*/ 62559 w 125498"/>
                    <a:gd name="connsiteY4" fmla="*/ 0 h 125948"/>
                    <a:gd name="connsiteX5" fmla="*/ 62559 w 125498"/>
                    <a:gd name="connsiteY5" fmla="*/ 31487 h 125948"/>
                    <a:gd name="connsiteX6" fmla="*/ 31473 w 125498"/>
                    <a:gd name="connsiteY6" fmla="*/ 62974 h 125948"/>
                    <a:gd name="connsiteX7" fmla="*/ 63327 w 125498"/>
                    <a:gd name="connsiteY7" fmla="*/ 94461 h 125948"/>
                    <a:gd name="connsiteX8" fmla="*/ 94029 w 125498"/>
                    <a:gd name="connsiteY8" fmla="*/ 62590 h 125948"/>
                    <a:gd name="connsiteX9" fmla="*/ 62559 w 125498"/>
                    <a:gd name="connsiteY9" fmla="*/ 31487 h 12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5498" h="125948">
                      <a:moveTo>
                        <a:pt x="62559" y="0"/>
                      </a:moveTo>
                      <a:cubicBezTo>
                        <a:pt x="97483" y="0"/>
                        <a:pt x="125498" y="28031"/>
                        <a:pt x="125498" y="62974"/>
                      </a:cubicBezTo>
                      <a:cubicBezTo>
                        <a:pt x="125498" y="97533"/>
                        <a:pt x="97099" y="125948"/>
                        <a:pt x="62559" y="125948"/>
                      </a:cubicBezTo>
                      <a:cubicBezTo>
                        <a:pt x="28403" y="125948"/>
                        <a:pt x="388" y="97917"/>
                        <a:pt x="4" y="63742"/>
                      </a:cubicBezTo>
                      <a:cubicBezTo>
                        <a:pt x="-380" y="28415"/>
                        <a:pt x="27636" y="0"/>
                        <a:pt x="62559" y="0"/>
                      </a:cubicBezTo>
                      <a:close/>
                      <a:moveTo>
                        <a:pt x="62559" y="31487"/>
                      </a:moveTo>
                      <a:cubicBezTo>
                        <a:pt x="45289" y="31487"/>
                        <a:pt x="31473" y="45695"/>
                        <a:pt x="31473" y="62974"/>
                      </a:cubicBezTo>
                      <a:cubicBezTo>
                        <a:pt x="31473" y="80638"/>
                        <a:pt x="46057" y="94845"/>
                        <a:pt x="63327" y="94461"/>
                      </a:cubicBezTo>
                      <a:cubicBezTo>
                        <a:pt x="80213" y="94077"/>
                        <a:pt x="94413" y="79870"/>
                        <a:pt x="94029" y="62590"/>
                      </a:cubicBezTo>
                      <a:cubicBezTo>
                        <a:pt x="93645" y="45311"/>
                        <a:pt x="79829" y="31487"/>
                        <a:pt x="62559" y="31487"/>
                      </a:cubicBezTo>
                      <a:close/>
                    </a:path>
                  </a:pathLst>
                </a:custGeom>
                <a:grpFill/>
                <a:ln w="3834" cap="flat">
                  <a:noFill/>
                  <a:prstDash val="solid"/>
                  <a:miter/>
                </a:ln>
              </p:spPr>
              <p:txBody>
                <a:bodyPr rtlCol="0" anchor="ctr"/>
                <a:lstStyle/>
                <a:p>
                  <a:endParaRPr lang="en-US"/>
                </a:p>
              </p:txBody>
            </p:sp>
            <p:sp>
              <p:nvSpPr>
                <p:cNvPr id="83" name="Freeform 82">
                  <a:extLst>
                    <a:ext uri="{FF2B5EF4-FFF2-40B4-BE49-F238E27FC236}">
                      <a16:creationId xmlns:a16="http://schemas.microsoft.com/office/drawing/2014/main" id="{A8FFEF30-A162-F71C-47D3-2074E94E7E9D}"/>
                    </a:ext>
                  </a:extLst>
                </p:cNvPr>
                <p:cNvSpPr/>
                <p:nvPr/>
              </p:nvSpPr>
              <p:spPr>
                <a:xfrm>
                  <a:off x="2459992" y="5485801"/>
                  <a:ext cx="94419" cy="94102"/>
                </a:xfrm>
                <a:custGeom>
                  <a:avLst/>
                  <a:gdLst>
                    <a:gd name="connsiteX0" fmla="*/ 94414 w 94419"/>
                    <a:gd name="connsiteY0" fmla="*/ 48388 h 94102"/>
                    <a:gd name="connsiteX1" fmla="*/ 46442 w 94419"/>
                    <a:gd name="connsiteY1" fmla="*/ 94082 h 94102"/>
                    <a:gd name="connsiteX2" fmla="*/ 5 w 94419"/>
                    <a:gd name="connsiteY2" fmla="*/ 45700 h 94102"/>
                    <a:gd name="connsiteX3" fmla="*/ 47977 w 94419"/>
                    <a:gd name="connsiteY3" fmla="*/ 5 h 94102"/>
                    <a:gd name="connsiteX4" fmla="*/ 94414 w 94419"/>
                    <a:gd name="connsiteY4" fmla="*/ 48388 h 94102"/>
                    <a:gd name="connsiteX5" fmla="*/ 62944 w 94419"/>
                    <a:gd name="connsiteY5" fmla="*/ 47236 h 94102"/>
                    <a:gd name="connsiteX6" fmla="*/ 47593 w 94419"/>
                    <a:gd name="connsiteY6" fmla="*/ 31492 h 94102"/>
                    <a:gd name="connsiteX7" fmla="*/ 31475 w 94419"/>
                    <a:gd name="connsiteY7" fmla="*/ 46468 h 94102"/>
                    <a:gd name="connsiteX8" fmla="*/ 47210 w 94419"/>
                    <a:gd name="connsiteY8" fmla="*/ 62979 h 94102"/>
                    <a:gd name="connsiteX9" fmla="*/ 62944 w 94419"/>
                    <a:gd name="connsiteY9" fmla="*/ 47236 h 94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19" h="94102">
                      <a:moveTo>
                        <a:pt x="94414" y="48388"/>
                      </a:moveTo>
                      <a:cubicBezTo>
                        <a:pt x="94030" y="73731"/>
                        <a:pt x="72155" y="94850"/>
                        <a:pt x="46442" y="94082"/>
                      </a:cubicBezTo>
                      <a:cubicBezTo>
                        <a:pt x="20345" y="93698"/>
                        <a:pt x="-378" y="71811"/>
                        <a:pt x="5" y="45700"/>
                      </a:cubicBezTo>
                      <a:cubicBezTo>
                        <a:pt x="773" y="19973"/>
                        <a:pt x="22264" y="-379"/>
                        <a:pt x="47977" y="5"/>
                      </a:cubicBezTo>
                      <a:cubicBezTo>
                        <a:pt x="74074" y="389"/>
                        <a:pt x="94798" y="22277"/>
                        <a:pt x="94414" y="48388"/>
                      </a:cubicBezTo>
                      <a:close/>
                      <a:moveTo>
                        <a:pt x="62944" y="47236"/>
                      </a:moveTo>
                      <a:cubicBezTo>
                        <a:pt x="62944" y="38788"/>
                        <a:pt x="56036" y="31492"/>
                        <a:pt x="47593" y="31492"/>
                      </a:cubicBezTo>
                      <a:cubicBezTo>
                        <a:pt x="39150" y="31108"/>
                        <a:pt x="31859" y="38020"/>
                        <a:pt x="31475" y="46468"/>
                      </a:cubicBezTo>
                      <a:cubicBezTo>
                        <a:pt x="31091" y="55300"/>
                        <a:pt x="38383" y="62979"/>
                        <a:pt x="47210" y="62979"/>
                      </a:cubicBezTo>
                      <a:cubicBezTo>
                        <a:pt x="55653" y="62595"/>
                        <a:pt x="62944" y="55684"/>
                        <a:pt x="62944" y="47236"/>
                      </a:cubicBezTo>
                      <a:close/>
                    </a:path>
                  </a:pathLst>
                </a:custGeom>
                <a:grpFill/>
                <a:ln w="3834" cap="flat">
                  <a:noFill/>
                  <a:prstDash val="solid"/>
                  <a:miter/>
                </a:ln>
              </p:spPr>
              <p:txBody>
                <a:bodyPr rtlCol="0" anchor="ctr"/>
                <a:lstStyle/>
                <a:p>
                  <a:endParaRPr lang="en-US"/>
                </a:p>
              </p:txBody>
            </p:sp>
            <p:sp>
              <p:nvSpPr>
                <p:cNvPr id="84" name="Freeform 83">
                  <a:extLst>
                    <a:ext uri="{FF2B5EF4-FFF2-40B4-BE49-F238E27FC236}">
                      <a16:creationId xmlns:a16="http://schemas.microsoft.com/office/drawing/2014/main" id="{54DFD6D0-45BB-809A-51CF-AD18143CE36E}"/>
                    </a:ext>
                  </a:extLst>
                </p:cNvPr>
                <p:cNvSpPr/>
                <p:nvPr/>
              </p:nvSpPr>
              <p:spPr>
                <a:xfrm>
                  <a:off x="3245585" y="5485802"/>
                  <a:ext cx="94408" cy="94087"/>
                </a:xfrm>
                <a:custGeom>
                  <a:avLst/>
                  <a:gdLst>
                    <a:gd name="connsiteX0" fmla="*/ 0 w 94408"/>
                    <a:gd name="connsiteY0" fmla="*/ 46852 h 94087"/>
                    <a:gd name="connsiteX1" fmla="*/ 47972 w 94408"/>
                    <a:gd name="connsiteY1" fmla="*/ 5 h 94087"/>
                    <a:gd name="connsiteX2" fmla="*/ 94409 w 94408"/>
                    <a:gd name="connsiteY2" fmla="*/ 47236 h 94087"/>
                    <a:gd name="connsiteX3" fmla="*/ 46437 w 94408"/>
                    <a:gd name="connsiteY3" fmla="*/ 94082 h 94087"/>
                    <a:gd name="connsiteX4" fmla="*/ 0 w 94408"/>
                    <a:gd name="connsiteY4" fmla="*/ 46852 h 94087"/>
                    <a:gd name="connsiteX5" fmla="*/ 46821 w 94408"/>
                    <a:gd name="connsiteY5" fmla="*/ 31492 h 94087"/>
                    <a:gd name="connsiteX6" fmla="*/ 31086 w 94408"/>
                    <a:gd name="connsiteY6" fmla="*/ 46852 h 94087"/>
                    <a:gd name="connsiteX7" fmla="*/ 46437 w 94408"/>
                    <a:gd name="connsiteY7" fmla="*/ 62595 h 94087"/>
                    <a:gd name="connsiteX8" fmla="*/ 62555 w 94408"/>
                    <a:gd name="connsiteY8" fmla="*/ 46468 h 94087"/>
                    <a:gd name="connsiteX9" fmla="*/ 46821 w 94408"/>
                    <a:gd name="connsiteY9" fmla="*/ 31492 h 9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408" h="94087">
                      <a:moveTo>
                        <a:pt x="0" y="46852"/>
                      </a:moveTo>
                      <a:cubicBezTo>
                        <a:pt x="0" y="20740"/>
                        <a:pt x="21491" y="-379"/>
                        <a:pt x="47972" y="5"/>
                      </a:cubicBezTo>
                      <a:cubicBezTo>
                        <a:pt x="73301" y="389"/>
                        <a:pt x="94409" y="21893"/>
                        <a:pt x="94409" y="47236"/>
                      </a:cubicBezTo>
                      <a:cubicBezTo>
                        <a:pt x="94025" y="73347"/>
                        <a:pt x="72533" y="94466"/>
                        <a:pt x="46437" y="94082"/>
                      </a:cubicBezTo>
                      <a:cubicBezTo>
                        <a:pt x="20724" y="93698"/>
                        <a:pt x="0" y="72579"/>
                        <a:pt x="0" y="46852"/>
                      </a:cubicBezTo>
                      <a:close/>
                      <a:moveTo>
                        <a:pt x="46821" y="31492"/>
                      </a:moveTo>
                      <a:cubicBezTo>
                        <a:pt x="38378" y="31492"/>
                        <a:pt x="31470" y="38404"/>
                        <a:pt x="31086" y="46852"/>
                      </a:cubicBezTo>
                      <a:cubicBezTo>
                        <a:pt x="31086" y="55299"/>
                        <a:pt x="37994" y="62595"/>
                        <a:pt x="46437" y="62595"/>
                      </a:cubicBezTo>
                      <a:cubicBezTo>
                        <a:pt x="55263" y="62979"/>
                        <a:pt x="62555" y="55299"/>
                        <a:pt x="62555" y="46468"/>
                      </a:cubicBezTo>
                      <a:cubicBezTo>
                        <a:pt x="62555" y="38404"/>
                        <a:pt x="55263" y="31492"/>
                        <a:pt x="46821" y="31492"/>
                      </a:cubicBezTo>
                      <a:close/>
                    </a:path>
                  </a:pathLst>
                </a:custGeom>
                <a:grpFill/>
                <a:ln w="3834" cap="flat">
                  <a:noFill/>
                  <a:prstDash val="solid"/>
                  <a:miter/>
                </a:ln>
              </p:spPr>
              <p:txBody>
                <a:bodyPr rtlCol="0" anchor="ctr"/>
                <a:lstStyle/>
                <a:p>
                  <a:endParaRPr lang="en-US"/>
                </a:p>
              </p:txBody>
            </p:sp>
            <p:sp>
              <p:nvSpPr>
                <p:cNvPr id="85" name="Freeform 84">
                  <a:extLst>
                    <a:ext uri="{FF2B5EF4-FFF2-40B4-BE49-F238E27FC236}">
                      <a16:creationId xmlns:a16="http://schemas.microsoft.com/office/drawing/2014/main" id="{A53CE095-2115-63B9-2767-D3CA8E830E22}"/>
                    </a:ext>
                  </a:extLst>
                </p:cNvPr>
                <p:cNvSpPr/>
                <p:nvPr/>
              </p:nvSpPr>
              <p:spPr>
                <a:xfrm>
                  <a:off x="2523320" y="5014653"/>
                  <a:ext cx="94030" cy="94077"/>
                </a:xfrm>
                <a:custGeom>
                  <a:avLst/>
                  <a:gdLst>
                    <a:gd name="connsiteX0" fmla="*/ 94025 w 94030"/>
                    <a:gd name="connsiteY0" fmla="*/ 46462 h 94077"/>
                    <a:gd name="connsiteX1" fmla="*/ 47204 w 94030"/>
                    <a:gd name="connsiteY1" fmla="*/ 94077 h 94077"/>
                    <a:gd name="connsiteX2" fmla="*/ 0 w 94030"/>
                    <a:gd name="connsiteY2" fmla="*/ 47615 h 94077"/>
                    <a:gd name="connsiteX3" fmla="*/ 46821 w 94030"/>
                    <a:gd name="connsiteY3" fmla="*/ 0 h 94077"/>
                    <a:gd name="connsiteX4" fmla="*/ 94025 w 94030"/>
                    <a:gd name="connsiteY4" fmla="*/ 46462 h 94077"/>
                    <a:gd name="connsiteX5" fmla="*/ 62555 w 94030"/>
                    <a:gd name="connsiteY5" fmla="*/ 47231 h 94077"/>
                    <a:gd name="connsiteX6" fmla="*/ 47588 w 94030"/>
                    <a:gd name="connsiteY6" fmla="*/ 31487 h 94077"/>
                    <a:gd name="connsiteX7" fmla="*/ 31470 w 94030"/>
                    <a:gd name="connsiteY7" fmla="*/ 47231 h 94077"/>
                    <a:gd name="connsiteX8" fmla="*/ 47204 w 94030"/>
                    <a:gd name="connsiteY8" fmla="*/ 62590 h 94077"/>
                    <a:gd name="connsiteX9" fmla="*/ 62555 w 94030"/>
                    <a:gd name="connsiteY9" fmla="*/ 47231 h 9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077">
                      <a:moveTo>
                        <a:pt x="94025" y="46462"/>
                      </a:moveTo>
                      <a:cubicBezTo>
                        <a:pt x="94409" y="72574"/>
                        <a:pt x="73301" y="94077"/>
                        <a:pt x="47204" y="94077"/>
                      </a:cubicBezTo>
                      <a:cubicBezTo>
                        <a:pt x="21491" y="94077"/>
                        <a:pt x="384" y="72958"/>
                        <a:pt x="0" y="47615"/>
                      </a:cubicBezTo>
                      <a:cubicBezTo>
                        <a:pt x="0" y="21503"/>
                        <a:pt x="21108" y="0"/>
                        <a:pt x="46821" y="0"/>
                      </a:cubicBezTo>
                      <a:cubicBezTo>
                        <a:pt x="72534" y="0"/>
                        <a:pt x="93641" y="20735"/>
                        <a:pt x="94025" y="46462"/>
                      </a:cubicBezTo>
                      <a:close/>
                      <a:moveTo>
                        <a:pt x="62555" y="47231"/>
                      </a:moveTo>
                      <a:cubicBezTo>
                        <a:pt x="62555" y="38783"/>
                        <a:pt x="56031" y="31487"/>
                        <a:pt x="47588" y="31487"/>
                      </a:cubicBezTo>
                      <a:cubicBezTo>
                        <a:pt x="38761" y="31103"/>
                        <a:pt x="31470" y="38399"/>
                        <a:pt x="31470" y="47231"/>
                      </a:cubicBezTo>
                      <a:cubicBezTo>
                        <a:pt x="31470" y="55678"/>
                        <a:pt x="38761" y="62590"/>
                        <a:pt x="47204" y="62590"/>
                      </a:cubicBezTo>
                      <a:cubicBezTo>
                        <a:pt x="55264" y="62590"/>
                        <a:pt x="62172" y="55678"/>
                        <a:pt x="62555" y="47231"/>
                      </a:cubicBezTo>
                      <a:close/>
                    </a:path>
                  </a:pathLst>
                </a:custGeom>
                <a:grpFill/>
                <a:ln w="3834"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438DA55E-AA46-5BD0-D556-8CF1A24A3A56}"/>
                    </a:ext>
                  </a:extLst>
                </p:cNvPr>
                <p:cNvSpPr/>
                <p:nvPr/>
              </p:nvSpPr>
              <p:spPr>
                <a:xfrm>
                  <a:off x="3182646" y="5014648"/>
                  <a:ext cx="94030" cy="94466"/>
                </a:xfrm>
                <a:custGeom>
                  <a:avLst/>
                  <a:gdLst>
                    <a:gd name="connsiteX0" fmla="*/ 47204 w 94030"/>
                    <a:gd name="connsiteY0" fmla="*/ 5 h 94466"/>
                    <a:gd name="connsiteX1" fmla="*/ 94025 w 94030"/>
                    <a:gd name="connsiteY1" fmla="*/ 48004 h 94466"/>
                    <a:gd name="connsiteX2" fmla="*/ 46821 w 94030"/>
                    <a:gd name="connsiteY2" fmla="*/ 94466 h 94466"/>
                    <a:gd name="connsiteX3" fmla="*/ 0 w 94030"/>
                    <a:gd name="connsiteY3" fmla="*/ 47620 h 94466"/>
                    <a:gd name="connsiteX4" fmla="*/ 47204 w 94030"/>
                    <a:gd name="connsiteY4" fmla="*/ 5 h 94466"/>
                    <a:gd name="connsiteX5" fmla="*/ 62555 w 94030"/>
                    <a:gd name="connsiteY5" fmla="*/ 46852 h 94466"/>
                    <a:gd name="connsiteX6" fmla="*/ 47204 w 94030"/>
                    <a:gd name="connsiteY6" fmla="*/ 31492 h 94466"/>
                    <a:gd name="connsiteX7" fmla="*/ 31470 w 94030"/>
                    <a:gd name="connsiteY7" fmla="*/ 47620 h 94466"/>
                    <a:gd name="connsiteX8" fmla="*/ 47588 w 94030"/>
                    <a:gd name="connsiteY8" fmla="*/ 62595 h 94466"/>
                    <a:gd name="connsiteX9" fmla="*/ 62555 w 94030"/>
                    <a:gd name="connsiteY9" fmla="*/ 46852 h 94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4030" h="94466">
                      <a:moveTo>
                        <a:pt x="47204" y="5"/>
                      </a:moveTo>
                      <a:cubicBezTo>
                        <a:pt x="73301" y="5"/>
                        <a:pt x="94409" y="21892"/>
                        <a:pt x="94025" y="48004"/>
                      </a:cubicBezTo>
                      <a:cubicBezTo>
                        <a:pt x="93641" y="73731"/>
                        <a:pt x="72534" y="94466"/>
                        <a:pt x="46821" y="94466"/>
                      </a:cubicBezTo>
                      <a:cubicBezTo>
                        <a:pt x="21108" y="94466"/>
                        <a:pt x="0" y="73347"/>
                        <a:pt x="0" y="47620"/>
                      </a:cubicBezTo>
                      <a:cubicBezTo>
                        <a:pt x="0" y="21124"/>
                        <a:pt x="21108" y="-379"/>
                        <a:pt x="47204" y="5"/>
                      </a:cubicBezTo>
                      <a:close/>
                      <a:moveTo>
                        <a:pt x="62555" y="46852"/>
                      </a:moveTo>
                      <a:cubicBezTo>
                        <a:pt x="62555" y="38404"/>
                        <a:pt x="55647" y="31492"/>
                        <a:pt x="47204" y="31492"/>
                      </a:cubicBezTo>
                      <a:cubicBezTo>
                        <a:pt x="38378" y="31492"/>
                        <a:pt x="31086" y="38788"/>
                        <a:pt x="31470" y="47620"/>
                      </a:cubicBezTo>
                      <a:cubicBezTo>
                        <a:pt x="31853" y="56067"/>
                        <a:pt x="39145" y="62979"/>
                        <a:pt x="47588" y="62595"/>
                      </a:cubicBezTo>
                      <a:cubicBezTo>
                        <a:pt x="56031" y="62211"/>
                        <a:pt x="62939" y="55299"/>
                        <a:pt x="62555" y="46852"/>
                      </a:cubicBezTo>
                      <a:close/>
                    </a:path>
                  </a:pathLst>
                </a:custGeom>
                <a:grpFill/>
                <a:ln w="3834" cap="flat">
                  <a:noFill/>
                  <a:prstDash val="solid"/>
                  <a:miter/>
                </a:ln>
              </p:spPr>
              <p:txBody>
                <a:bodyPr rtlCol="0" anchor="ctr"/>
                <a:lstStyle/>
                <a:p>
                  <a:endParaRPr lang="en-US"/>
                </a:p>
              </p:txBody>
            </p:sp>
          </p:grpSp>
        </p:grpSp>
      </p:grpSp>
    </p:spTree>
    <p:extLst>
      <p:ext uri="{BB962C8B-B14F-4D97-AF65-F5344CB8AC3E}">
        <p14:creationId xmlns:p14="http://schemas.microsoft.com/office/powerpoint/2010/main" val="41633541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ase Study 3">
    <p:spTree>
      <p:nvGrpSpPr>
        <p:cNvPr id="1" name=""/>
        <p:cNvGrpSpPr/>
        <p:nvPr/>
      </p:nvGrpSpPr>
      <p:grpSpPr>
        <a:xfrm>
          <a:off x="0" y="0"/>
          <a:ext cx="0" cy="0"/>
          <a:chOff x="0" y="0"/>
          <a:chExt cx="0" cy="0"/>
        </a:xfrm>
      </p:grpSpPr>
      <p:sp>
        <p:nvSpPr>
          <p:cNvPr id="2" name="Freeform 1">
            <a:extLst>
              <a:ext uri="{FF2B5EF4-FFF2-40B4-BE49-F238E27FC236}">
                <a16:creationId xmlns:a16="http://schemas.microsoft.com/office/drawing/2014/main" id="{07B32658-0898-D4D5-B293-296A5A28CA95}"/>
              </a:ext>
            </a:extLst>
          </p:cNvPr>
          <p:cNvSpPr/>
          <p:nvPr userDrawn="1"/>
        </p:nvSpPr>
        <p:spPr>
          <a:xfrm>
            <a:off x="0" y="0"/>
            <a:ext cx="4833258" cy="4526277"/>
          </a:xfrm>
          <a:custGeom>
            <a:avLst/>
            <a:gdLst>
              <a:gd name="connsiteX0" fmla="*/ 0 w 4833258"/>
              <a:gd name="connsiteY0" fmla="*/ 0 h 4526277"/>
              <a:gd name="connsiteX1" fmla="*/ 4218941 w 4833258"/>
              <a:gd name="connsiteY1" fmla="*/ 0 h 4526277"/>
              <a:gd name="connsiteX2" fmla="*/ 4357791 w 4833258"/>
              <a:gd name="connsiteY2" fmla="*/ 185682 h 4526277"/>
              <a:gd name="connsiteX3" fmla="*/ 4833258 w 4833258"/>
              <a:gd name="connsiteY3" fmla="*/ 1742255 h 4526277"/>
              <a:gd name="connsiteX4" fmla="*/ 2049236 w 4833258"/>
              <a:gd name="connsiteY4" fmla="*/ 4526277 h 4526277"/>
              <a:gd name="connsiteX5" fmla="*/ 80635 w 4833258"/>
              <a:gd name="connsiteY5" fmla="*/ 3710856 h 4526277"/>
              <a:gd name="connsiteX6" fmla="*/ 0 w 4833258"/>
              <a:gd name="connsiteY6" fmla="*/ 3622135 h 452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33258" h="4526277">
                <a:moveTo>
                  <a:pt x="0" y="0"/>
                </a:moveTo>
                <a:lnTo>
                  <a:pt x="4218941" y="0"/>
                </a:lnTo>
                <a:lnTo>
                  <a:pt x="4357791" y="185682"/>
                </a:lnTo>
                <a:cubicBezTo>
                  <a:pt x="4657976" y="630015"/>
                  <a:pt x="4833258" y="1165665"/>
                  <a:pt x="4833258" y="1742255"/>
                </a:cubicBezTo>
                <a:cubicBezTo>
                  <a:pt x="4833258" y="3279828"/>
                  <a:pt x="3586809" y="4526277"/>
                  <a:pt x="2049236" y="4526277"/>
                </a:cubicBezTo>
                <a:cubicBezTo>
                  <a:pt x="1280450" y="4526277"/>
                  <a:pt x="584444" y="4214665"/>
                  <a:pt x="80635" y="3710856"/>
                </a:cubicBezTo>
                <a:lnTo>
                  <a:pt x="0" y="3622135"/>
                </a:lnTo>
                <a:close/>
              </a:path>
            </a:pathLst>
          </a:custGeom>
          <a:solidFill>
            <a:srgbClr val="8AC03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Text Placeholder 23">
            <a:extLst>
              <a:ext uri="{FF2B5EF4-FFF2-40B4-BE49-F238E27FC236}">
                <a16:creationId xmlns:a16="http://schemas.microsoft.com/office/drawing/2014/main" id="{573748C1-9197-F464-7422-EE575C077A66}"/>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4" name="Text Placeholder 23">
            <a:extLst>
              <a:ext uri="{FF2B5EF4-FFF2-40B4-BE49-F238E27FC236}">
                <a16:creationId xmlns:a16="http://schemas.microsoft.com/office/drawing/2014/main" id="{8C8DEB03-84C1-659B-1B76-C34CE6FA3F74}"/>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5" name="Text Placeholder 23">
            <a:extLst>
              <a:ext uri="{FF2B5EF4-FFF2-40B4-BE49-F238E27FC236}">
                <a16:creationId xmlns:a16="http://schemas.microsoft.com/office/drawing/2014/main" id="{4BEDDB14-C0E3-2CD5-B110-F5C93B4AF01C}"/>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6" name="Text Placeholder 32">
            <a:extLst>
              <a:ext uri="{FF2B5EF4-FFF2-40B4-BE49-F238E27FC236}">
                <a16:creationId xmlns:a16="http://schemas.microsoft.com/office/drawing/2014/main" id="{F2F2D272-1649-6531-6282-09DD4DEF6B0A}"/>
              </a:ext>
            </a:extLst>
          </p:cNvPr>
          <p:cNvSpPr>
            <a:spLocks noGrp="1"/>
          </p:cNvSpPr>
          <p:nvPr>
            <p:ph type="body" sz="quarter" idx="52" hasCustomPrompt="1"/>
          </p:nvPr>
        </p:nvSpPr>
        <p:spPr>
          <a:xfrm>
            <a:off x="615910" y="3393051"/>
            <a:ext cx="3297520" cy="215410"/>
          </a:xfrm>
        </p:spPr>
        <p:txBody>
          <a:bodyPr numCol="1" spcCol="288000" anchor="t">
            <a:noAutofit/>
          </a:bodyPr>
          <a:lstStyle>
            <a:lvl1pPr marL="0" indent="0" algn="ctr">
              <a:lnSpc>
                <a:spcPct val="100000"/>
              </a:lnSpc>
              <a:spcBef>
                <a:spcPts val="0"/>
              </a:spcBef>
              <a:buNone/>
              <a:defRPr sz="12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Company</a:t>
            </a:r>
            <a:endParaRPr lang="en-US" dirty="0"/>
          </a:p>
        </p:txBody>
      </p:sp>
      <p:sp>
        <p:nvSpPr>
          <p:cNvPr id="7" name="Text Placeholder 32">
            <a:extLst>
              <a:ext uri="{FF2B5EF4-FFF2-40B4-BE49-F238E27FC236}">
                <a16:creationId xmlns:a16="http://schemas.microsoft.com/office/drawing/2014/main" id="{20CF4E5D-719A-A4C4-4487-E7F89875BCBB}"/>
              </a:ext>
            </a:extLst>
          </p:cNvPr>
          <p:cNvSpPr>
            <a:spLocks noGrp="1"/>
          </p:cNvSpPr>
          <p:nvPr>
            <p:ph type="body" sz="quarter" idx="65" hasCustomPrompt="1"/>
          </p:nvPr>
        </p:nvSpPr>
        <p:spPr>
          <a:xfrm>
            <a:off x="766012" y="52891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 name="Text Placeholder 32">
            <a:extLst>
              <a:ext uri="{FF2B5EF4-FFF2-40B4-BE49-F238E27FC236}">
                <a16:creationId xmlns:a16="http://schemas.microsoft.com/office/drawing/2014/main" id="{1A0F5AF6-279C-75ED-8E17-116A0B73CE5B}"/>
              </a:ext>
            </a:extLst>
          </p:cNvPr>
          <p:cNvSpPr>
            <a:spLocks noGrp="1"/>
          </p:cNvSpPr>
          <p:nvPr>
            <p:ph type="body" sz="quarter" idx="114" hasCustomPrompt="1"/>
          </p:nvPr>
        </p:nvSpPr>
        <p:spPr>
          <a:xfrm>
            <a:off x="766012" y="4654512"/>
            <a:ext cx="5992059" cy="451257"/>
          </a:xfrm>
        </p:spPr>
        <p:txBody>
          <a:bodyPr>
            <a:noAutofit/>
          </a:bodyPr>
          <a:lstStyle>
            <a:lvl1pPr marL="0" indent="0" algn="l">
              <a:lnSpc>
                <a:spcPct val="100000"/>
              </a:lnSpc>
              <a:spcBef>
                <a:spcPts val="0"/>
              </a:spcBef>
              <a:buNone/>
              <a:defRPr sz="14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9" name="Straight Connector 8">
            <a:extLst>
              <a:ext uri="{FF2B5EF4-FFF2-40B4-BE49-F238E27FC236}">
                <a16:creationId xmlns:a16="http://schemas.microsoft.com/office/drawing/2014/main" id="{6B3A06F1-5919-3AC7-5A56-EF6FED06163D}"/>
              </a:ext>
            </a:extLst>
          </p:cNvPr>
          <p:cNvCxnSpPr>
            <a:cxnSpLocks/>
          </p:cNvCxnSpPr>
          <p:nvPr userDrawn="1"/>
        </p:nvCxnSpPr>
        <p:spPr>
          <a:xfrm>
            <a:off x="0" y="7249051"/>
            <a:ext cx="3607692"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11" name="Text Placeholder 32">
            <a:extLst>
              <a:ext uri="{FF2B5EF4-FFF2-40B4-BE49-F238E27FC236}">
                <a16:creationId xmlns:a16="http://schemas.microsoft.com/office/drawing/2014/main" id="{254CB4B8-6DC7-856C-B1B7-0206B5620293}"/>
              </a:ext>
            </a:extLst>
          </p:cNvPr>
          <p:cNvSpPr>
            <a:spLocks noGrp="1"/>
          </p:cNvSpPr>
          <p:nvPr>
            <p:ph type="body" sz="quarter" idx="116" hasCustomPrompt="1"/>
          </p:nvPr>
        </p:nvSpPr>
        <p:spPr>
          <a:xfrm>
            <a:off x="730153" y="7433571"/>
            <a:ext cx="5992059" cy="451257"/>
          </a:xfrm>
        </p:spPr>
        <p:txBody>
          <a:bodyPr>
            <a:noAutofit/>
          </a:bodyPr>
          <a:lstStyle>
            <a:lvl1pPr marL="0" indent="0" algn="l">
              <a:lnSpc>
                <a:spcPct val="100000"/>
              </a:lnSpc>
              <a:spcBef>
                <a:spcPts val="0"/>
              </a:spcBef>
              <a:buNone/>
              <a:defRPr lang="en-GB" sz="1400" b="1" i="0" kern="1200" dirty="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3" name="Text Placeholder 32">
            <a:extLst>
              <a:ext uri="{FF2B5EF4-FFF2-40B4-BE49-F238E27FC236}">
                <a16:creationId xmlns:a16="http://schemas.microsoft.com/office/drawing/2014/main" id="{26EEC635-7D2B-5D47-9492-72300F146E72}"/>
              </a:ext>
            </a:extLst>
          </p:cNvPr>
          <p:cNvSpPr>
            <a:spLocks noGrp="1"/>
          </p:cNvSpPr>
          <p:nvPr>
            <p:ph type="body" sz="quarter" idx="117" hasCustomPrompt="1"/>
          </p:nvPr>
        </p:nvSpPr>
        <p:spPr>
          <a:xfrm>
            <a:off x="730153" y="8032373"/>
            <a:ext cx="5992060" cy="1755156"/>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Slide Number Placeholder 5">
            <a:extLst>
              <a:ext uri="{FF2B5EF4-FFF2-40B4-BE49-F238E27FC236}">
                <a16:creationId xmlns:a16="http://schemas.microsoft.com/office/drawing/2014/main" id="{46F9BCAC-655C-91E7-1D3D-1530238EA528}"/>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15" name="Text Box 5">
            <a:extLst>
              <a:ext uri="{FF2B5EF4-FFF2-40B4-BE49-F238E27FC236}">
                <a16:creationId xmlns:a16="http://schemas.microsoft.com/office/drawing/2014/main" id="{3023D106-9523-019B-BE67-E9007283AEF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95420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ase Study 4">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4F093AF6-BED5-6A8C-3698-2EFA187AEC2F}"/>
              </a:ext>
            </a:extLst>
          </p:cNvPr>
          <p:cNvSpPr/>
          <p:nvPr userDrawn="1"/>
        </p:nvSpPr>
        <p:spPr>
          <a:xfrm>
            <a:off x="0" y="0"/>
            <a:ext cx="7559675" cy="9430871"/>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32">
            <a:extLst>
              <a:ext uri="{FF2B5EF4-FFF2-40B4-BE49-F238E27FC236}">
                <a16:creationId xmlns:a16="http://schemas.microsoft.com/office/drawing/2014/main" id="{88AA48D3-B044-B676-448D-EEDAF60F1F0C}"/>
              </a:ext>
            </a:extLst>
          </p:cNvPr>
          <p:cNvSpPr>
            <a:spLocks noGrp="1"/>
          </p:cNvSpPr>
          <p:nvPr>
            <p:ph type="body" sz="quarter" idx="61" hasCustomPrompt="1"/>
          </p:nvPr>
        </p:nvSpPr>
        <p:spPr>
          <a:xfrm>
            <a:off x="766012" y="6149784"/>
            <a:ext cx="5992060" cy="2854731"/>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7" name="Text Placeholder 32">
            <a:extLst>
              <a:ext uri="{FF2B5EF4-FFF2-40B4-BE49-F238E27FC236}">
                <a16:creationId xmlns:a16="http://schemas.microsoft.com/office/drawing/2014/main" id="{D5CAC415-5004-0EED-4424-8D0837E5362C}"/>
              </a:ext>
            </a:extLst>
          </p:cNvPr>
          <p:cNvSpPr>
            <a:spLocks noGrp="1"/>
          </p:cNvSpPr>
          <p:nvPr>
            <p:ph type="body" sz="quarter" idx="114" hasCustomPrompt="1"/>
          </p:nvPr>
        </p:nvSpPr>
        <p:spPr>
          <a:xfrm>
            <a:off x="766012" y="5515124"/>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sp>
        <p:nvSpPr>
          <p:cNvPr id="18" name="Text Placeholder 32">
            <a:extLst>
              <a:ext uri="{FF2B5EF4-FFF2-40B4-BE49-F238E27FC236}">
                <a16:creationId xmlns:a16="http://schemas.microsoft.com/office/drawing/2014/main" id="{E5CDE0EF-C2D1-F5E3-2E97-9D08D806FBE1}"/>
              </a:ext>
            </a:extLst>
          </p:cNvPr>
          <p:cNvSpPr>
            <a:spLocks noGrp="1"/>
          </p:cNvSpPr>
          <p:nvPr>
            <p:ph type="body" sz="quarter" idx="115" hasCustomPrompt="1"/>
          </p:nvPr>
        </p:nvSpPr>
        <p:spPr>
          <a:xfrm>
            <a:off x="730154" y="1326776"/>
            <a:ext cx="5992060" cy="3851430"/>
          </a:xfrm>
        </p:spPr>
        <p:txBody>
          <a:bodyPr numCol="2"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(two coloumns)</a:t>
            </a:r>
            <a:endParaRPr lang="en-US" dirty="0"/>
          </a:p>
        </p:txBody>
      </p:sp>
      <p:sp>
        <p:nvSpPr>
          <p:cNvPr id="19" name="Text Placeholder 32">
            <a:extLst>
              <a:ext uri="{FF2B5EF4-FFF2-40B4-BE49-F238E27FC236}">
                <a16:creationId xmlns:a16="http://schemas.microsoft.com/office/drawing/2014/main" id="{F1D2C256-1949-DB65-3BB2-9E7389568177}"/>
              </a:ext>
            </a:extLst>
          </p:cNvPr>
          <p:cNvSpPr>
            <a:spLocks noGrp="1"/>
          </p:cNvSpPr>
          <p:nvPr>
            <p:ph type="body" sz="quarter" idx="116" hasCustomPrompt="1"/>
          </p:nvPr>
        </p:nvSpPr>
        <p:spPr>
          <a:xfrm>
            <a:off x="730154" y="692116"/>
            <a:ext cx="5992059" cy="451257"/>
          </a:xfrm>
        </p:spPr>
        <p:txBody>
          <a:bodyPr>
            <a:noAutofit/>
          </a:bodyPr>
          <a:lstStyle>
            <a:lvl1pPr marL="0" indent="0" algn="l">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Enter Your Question Here</a:t>
            </a:r>
          </a:p>
        </p:txBody>
      </p:sp>
      <p:cxnSp>
        <p:nvCxnSpPr>
          <p:cNvPr id="20" name="Straight Connector 19">
            <a:extLst>
              <a:ext uri="{FF2B5EF4-FFF2-40B4-BE49-F238E27FC236}">
                <a16:creationId xmlns:a16="http://schemas.microsoft.com/office/drawing/2014/main" id="{D7FAEAA5-94F2-692E-3799-3C491680D2F2}"/>
              </a:ext>
            </a:extLst>
          </p:cNvPr>
          <p:cNvCxnSpPr>
            <a:cxnSpLocks/>
          </p:cNvCxnSpPr>
          <p:nvPr userDrawn="1"/>
        </p:nvCxnSpPr>
        <p:spPr>
          <a:xfrm>
            <a:off x="0" y="5348532"/>
            <a:ext cx="360769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1" name="Graphic 18">
            <a:extLst>
              <a:ext uri="{FF2B5EF4-FFF2-40B4-BE49-F238E27FC236}">
                <a16:creationId xmlns:a16="http://schemas.microsoft.com/office/drawing/2014/main" id="{503E10D0-E8EC-AB3A-F6A3-BE4E0E4E6C1D}"/>
              </a:ext>
            </a:extLst>
          </p:cNvPr>
          <p:cNvGrpSpPr/>
          <p:nvPr userDrawn="1"/>
        </p:nvGrpSpPr>
        <p:grpSpPr>
          <a:xfrm>
            <a:off x="5757333" y="-757463"/>
            <a:ext cx="2760592" cy="2761405"/>
            <a:chOff x="110688" y="1674538"/>
            <a:chExt cx="7339635" cy="7341798"/>
          </a:xfrm>
          <a:solidFill>
            <a:srgbClr val="FFFFFF"/>
          </a:solidFill>
        </p:grpSpPr>
        <p:sp>
          <p:nvSpPr>
            <p:cNvPr id="22" name="Freeform 21">
              <a:extLst>
                <a:ext uri="{FF2B5EF4-FFF2-40B4-BE49-F238E27FC236}">
                  <a16:creationId xmlns:a16="http://schemas.microsoft.com/office/drawing/2014/main" id="{7142734D-66CA-0A6E-0728-1782475E3909}"/>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3" name="Freeform 22">
              <a:extLst>
                <a:ext uri="{FF2B5EF4-FFF2-40B4-BE49-F238E27FC236}">
                  <a16:creationId xmlns:a16="http://schemas.microsoft.com/office/drawing/2014/main" id="{14B2E4EF-B1F6-BEA1-1B99-0737E5270245}"/>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4" name="Rectangle 23">
            <a:extLst>
              <a:ext uri="{FF2B5EF4-FFF2-40B4-BE49-F238E27FC236}">
                <a16:creationId xmlns:a16="http://schemas.microsoft.com/office/drawing/2014/main" id="{0B29F08F-4800-66CB-883B-27C06D22D5F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4F4DA1E5-24A8-43BF-E5FE-15A833CE4330}"/>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Google Shape;621;g2fda190aa30_1_611">
            <a:extLst>
              <a:ext uri="{FF2B5EF4-FFF2-40B4-BE49-F238E27FC236}">
                <a16:creationId xmlns:a16="http://schemas.microsoft.com/office/drawing/2014/main" id="{F6E985B4-4D18-4541-A6C7-00157B24155E}"/>
              </a:ext>
            </a:extLst>
          </p:cNvPr>
          <p:cNvSpPr txBox="1"/>
          <p:nvPr userDrawn="1"/>
        </p:nvSpPr>
        <p:spPr>
          <a:xfrm>
            <a:off x="2098261" y="10046574"/>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5" name="Google Shape;622;g2fda190aa30_1_611">
            <a:extLst>
              <a:ext uri="{FF2B5EF4-FFF2-40B4-BE49-F238E27FC236}">
                <a16:creationId xmlns:a16="http://schemas.microsoft.com/office/drawing/2014/main" id="{3E29B7AE-161E-1FEB-379F-F046F2F6E23E}"/>
              </a:ext>
            </a:extLst>
          </p:cNvPr>
          <p:cNvSpPr/>
          <p:nvPr userDrawn="1"/>
        </p:nvSpPr>
        <p:spPr>
          <a:xfrm>
            <a:off x="1589709" y="974306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7" name="Google Shape;623;g2fda190aa30_1_611">
            <a:extLst>
              <a:ext uri="{FF2B5EF4-FFF2-40B4-BE49-F238E27FC236}">
                <a16:creationId xmlns:a16="http://schemas.microsoft.com/office/drawing/2014/main" id="{D9950BED-7703-8511-ACED-6453D2ABADA9}"/>
              </a:ext>
            </a:extLst>
          </p:cNvPr>
          <p:cNvPicPr preferRelativeResize="0"/>
          <p:nvPr userDrawn="1"/>
        </p:nvPicPr>
        <p:blipFill rotWithShape="1">
          <a:blip r:embed="rId2">
            <a:alphaModFix/>
          </a:blip>
          <a:srcRect/>
          <a:stretch/>
        </p:blipFill>
        <p:spPr>
          <a:xfrm>
            <a:off x="324486" y="9660852"/>
            <a:ext cx="1244049" cy="433251"/>
          </a:xfrm>
          <a:prstGeom prst="rect">
            <a:avLst/>
          </a:prstGeom>
          <a:noFill/>
          <a:ln>
            <a:noFill/>
          </a:ln>
        </p:spPr>
      </p:pic>
      <p:pic>
        <p:nvPicPr>
          <p:cNvPr id="8" name="Google Shape;624;g2fda190aa30_1_611" descr="Co-funded by the European Union logo in png for web usage">
            <a:extLst>
              <a:ext uri="{FF2B5EF4-FFF2-40B4-BE49-F238E27FC236}">
                <a16:creationId xmlns:a16="http://schemas.microsoft.com/office/drawing/2014/main" id="{E8DF8F93-2AE3-9A10-8A45-5B6CCA8E9014}"/>
              </a:ext>
            </a:extLst>
          </p:cNvPr>
          <p:cNvPicPr preferRelativeResize="0"/>
          <p:nvPr userDrawn="1"/>
        </p:nvPicPr>
        <p:blipFill rotWithShape="1">
          <a:blip r:embed="rId3">
            <a:alphaModFix/>
          </a:blip>
          <a:srcRect/>
          <a:stretch/>
        </p:blipFill>
        <p:spPr>
          <a:xfrm>
            <a:off x="314577" y="10122987"/>
            <a:ext cx="1783683" cy="433251"/>
          </a:xfrm>
          <a:prstGeom prst="rect">
            <a:avLst/>
          </a:prstGeom>
          <a:noFill/>
          <a:ln>
            <a:noFill/>
          </a:ln>
        </p:spPr>
      </p:pic>
    </p:spTree>
    <p:extLst>
      <p:ext uri="{BB962C8B-B14F-4D97-AF65-F5344CB8AC3E}">
        <p14:creationId xmlns:p14="http://schemas.microsoft.com/office/powerpoint/2010/main" val="31743302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5">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12151E59-7629-27A5-DE2D-E15E7D1F74C1}"/>
              </a:ext>
            </a:extLst>
          </p:cNvPr>
          <p:cNvSpPr>
            <a:spLocks noGrp="1"/>
          </p:cNvSpPr>
          <p:nvPr>
            <p:ph type="pic" sz="quarter" idx="10"/>
          </p:nvPr>
        </p:nvSpPr>
        <p:spPr>
          <a:xfrm>
            <a:off x="659220" y="0"/>
            <a:ext cx="6900456" cy="5345113"/>
          </a:xfrm>
          <a:custGeom>
            <a:avLst/>
            <a:gdLst>
              <a:gd name="connsiteX0" fmla="*/ 0 w 6900456"/>
              <a:gd name="connsiteY0" fmla="*/ 5342050 h 5345113"/>
              <a:gd name="connsiteX1" fmla="*/ 121140 w 6900456"/>
              <a:gd name="connsiteY1" fmla="*/ 5345113 h 5345113"/>
              <a:gd name="connsiteX2" fmla="*/ 0 w 6900456"/>
              <a:gd name="connsiteY2" fmla="*/ 5345113 h 5345113"/>
              <a:gd name="connsiteX3" fmla="*/ 1751643 w 6900456"/>
              <a:gd name="connsiteY3" fmla="*/ 0 h 5345113"/>
              <a:gd name="connsiteX4" fmla="*/ 6900456 w 6900456"/>
              <a:gd name="connsiteY4" fmla="*/ 0 h 5345113"/>
              <a:gd name="connsiteX5" fmla="*/ 6900456 w 6900456"/>
              <a:gd name="connsiteY5" fmla="*/ 5345113 h 5345113"/>
              <a:gd name="connsiteX6" fmla="*/ 121140 w 6900456"/>
              <a:gd name="connsiteY6" fmla="*/ 5345113 h 5345113"/>
              <a:gd name="connsiteX7" fmla="*/ 3042306 w 6900456"/>
              <a:gd name="connsiteY7" fmla="*/ 2423947 h 5345113"/>
              <a:gd name="connsiteX8" fmla="*/ 1754392 w 6900456"/>
              <a:gd name="connsiteY8" fmla="*/ 1671 h 5345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00456" h="5345113">
                <a:moveTo>
                  <a:pt x="0" y="5342050"/>
                </a:moveTo>
                <a:lnTo>
                  <a:pt x="121140" y="5345113"/>
                </a:lnTo>
                <a:lnTo>
                  <a:pt x="0" y="5345113"/>
                </a:lnTo>
                <a:close/>
                <a:moveTo>
                  <a:pt x="1751643" y="0"/>
                </a:moveTo>
                <a:lnTo>
                  <a:pt x="6900456" y="0"/>
                </a:lnTo>
                <a:lnTo>
                  <a:pt x="6900456" y="5345113"/>
                </a:lnTo>
                <a:lnTo>
                  <a:pt x="121140" y="5345113"/>
                </a:lnTo>
                <a:cubicBezTo>
                  <a:pt x="1734456" y="5345113"/>
                  <a:pt x="3042306" y="4037263"/>
                  <a:pt x="3042306" y="2423947"/>
                </a:cubicBezTo>
                <a:cubicBezTo>
                  <a:pt x="3042306" y="1415625"/>
                  <a:pt x="2531427" y="526625"/>
                  <a:pt x="1754392" y="1671"/>
                </a:cubicBezTo>
                <a:close/>
              </a:path>
            </a:pathLst>
          </a:custGeom>
        </p:spPr>
        <p:txBody>
          <a:bodyPr wrap="square">
            <a:noAutofit/>
          </a:bodyPr>
          <a:lstStyle>
            <a:lvl1pPr>
              <a:defRPr sz="1600"/>
            </a:lvl1pPr>
          </a:lstStyle>
          <a:p>
            <a:endParaRPr lang="en-GB"/>
          </a:p>
        </p:txBody>
      </p:sp>
      <p:sp>
        <p:nvSpPr>
          <p:cNvPr id="15" name="Freeform 14">
            <a:extLst>
              <a:ext uri="{FF2B5EF4-FFF2-40B4-BE49-F238E27FC236}">
                <a16:creationId xmlns:a16="http://schemas.microsoft.com/office/drawing/2014/main" id="{D63B3485-FBB4-B095-E2CE-FF6F62600CCE}"/>
              </a:ext>
            </a:extLst>
          </p:cNvPr>
          <p:cNvSpPr/>
          <p:nvPr userDrawn="1"/>
        </p:nvSpPr>
        <p:spPr>
          <a:xfrm>
            <a:off x="0" y="0"/>
            <a:ext cx="3701526" cy="5345113"/>
          </a:xfrm>
          <a:custGeom>
            <a:avLst/>
            <a:gdLst>
              <a:gd name="connsiteX0" fmla="*/ 0 w 4376058"/>
              <a:gd name="connsiteY0" fmla="*/ 0 h 6319158"/>
              <a:gd name="connsiteX1" fmla="*/ 2850196 w 4376058"/>
              <a:gd name="connsiteY1" fmla="*/ 0 h 6319158"/>
              <a:gd name="connsiteX2" fmla="*/ 2853446 w 4376058"/>
              <a:gd name="connsiteY2" fmla="*/ 1975 h 6319158"/>
              <a:gd name="connsiteX3" fmla="*/ 4376058 w 4376058"/>
              <a:gd name="connsiteY3" fmla="*/ 2865665 h 6319158"/>
              <a:gd name="connsiteX4" fmla="*/ 922565 w 4376058"/>
              <a:gd name="connsiteY4" fmla="*/ 6319158 h 6319158"/>
              <a:gd name="connsiteX5" fmla="*/ 226566 w 4376058"/>
              <a:gd name="connsiteY5" fmla="*/ 6248996 h 6319158"/>
              <a:gd name="connsiteX6" fmla="*/ 0 w 4376058"/>
              <a:gd name="connsiteY6" fmla="*/ 6190740 h 6319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76058" h="6319158">
                <a:moveTo>
                  <a:pt x="0" y="0"/>
                </a:moveTo>
                <a:lnTo>
                  <a:pt x="2850196" y="0"/>
                </a:lnTo>
                <a:lnTo>
                  <a:pt x="2853446" y="1975"/>
                </a:lnTo>
                <a:cubicBezTo>
                  <a:pt x="3772081" y="622592"/>
                  <a:pt x="4376058" y="1673595"/>
                  <a:pt x="4376058" y="2865665"/>
                </a:cubicBezTo>
                <a:cubicBezTo>
                  <a:pt x="4376058" y="4772977"/>
                  <a:pt x="2829877" y="6319158"/>
                  <a:pt x="922565" y="6319158"/>
                </a:cubicBezTo>
                <a:cubicBezTo>
                  <a:pt x="684151" y="6319158"/>
                  <a:pt x="451380" y="6294999"/>
                  <a:pt x="226566" y="6248996"/>
                </a:cubicBezTo>
                <a:lnTo>
                  <a:pt x="0" y="6190740"/>
                </a:ln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F4A5D7E8-9390-3602-7BD6-147DE368D963}"/>
              </a:ext>
            </a:extLst>
          </p:cNvPr>
          <p:cNvSpPr/>
          <p:nvPr userDrawn="1"/>
        </p:nvSpPr>
        <p:spPr>
          <a:xfrm>
            <a:off x="-1" y="5638037"/>
            <a:ext cx="1948757" cy="2169532"/>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F574FF32-A76D-F0D0-854F-1CA861CE50AC}"/>
              </a:ext>
            </a:extLst>
          </p:cNvPr>
          <p:cNvSpPr/>
          <p:nvPr userDrawn="1"/>
        </p:nvSpPr>
        <p:spPr>
          <a:xfrm>
            <a:off x="1870305" y="5638037"/>
            <a:ext cx="1948757" cy="2169532"/>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ADC57991-8E93-7F8E-9574-BCBF1DCF8287}"/>
              </a:ext>
            </a:extLst>
          </p:cNvPr>
          <p:cNvSpPr/>
          <p:nvPr userDrawn="1"/>
        </p:nvSpPr>
        <p:spPr>
          <a:xfrm>
            <a:off x="3740612" y="5638037"/>
            <a:ext cx="1905014" cy="216953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81D11132-214D-E6DD-79BF-96B81C35C04A}"/>
              </a:ext>
            </a:extLst>
          </p:cNvPr>
          <p:cNvSpPr/>
          <p:nvPr userDrawn="1"/>
        </p:nvSpPr>
        <p:spPr>
          <a:xfrm>
            <a:off x="5645625" y="5638037"/>
            <a:ext cx="1914049" cy="2169532"/>
          </a:xfrm>
          <a:prstGeom prst="rect">
            <a:avLst/>
          </a:prstGeom>
          <a:solidFill>
            <a:srgbClr val="82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 Placeholder 32">
            <a:extLst>
              <a:ext uri="{FF2B5EF4-FFF2-40B4-BE49-F238E27FC236}">
                <a16:creationId xmlns:a16="http://schemas.microsoft.com/office/drawing/2014/main" id="{7A2CD743-35A9-32D1-1673-05682F3DF98E}"/>
              </a:ext>
            </a:extLst>
          </p:cNvPr>
          <p:cNvSpPr>
            <a:spLocks noGrp="1"/>
          </p:cNvSpPr>
          <p:nvPr>
            <p:ph type="body" sz="quarter" idx="116" hasCustomPrompt="1"/>
          </p:nvPr>
        </p:nvSpPr>
        <p:spPr>
          <a:xfrm>
            <a:off x="0"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1</a:t>
            </a:r>
          </a:p>
        </p:txBody>
      </p:sp>
      <p:sp>
        <p:nvSpPr>
          <p:cNvPr id="21" name="Text Placeholder 32">
            <a:extLst>
              <a:ext uri="{FF2B5EF4-FFF2-40B4-BE49-F238E27FC236}">
                <a16:creationId xmlns:a16="http://schemas.microsoft.com/office/drawing/2014/main" id="{49A168BC-94B6-2A10-8CE6-9BE59D6A5AC2}"/>
              </a:ext>
            </a:extLst>
          </p:cNvPr>
          <p:cNvSpPr>
            <a:spLocks noGrp="1"/>
          </p:cNvSpPr>
          <p:nvPr>
            <p:ph type="body" sz="quarter" idx="117" hasCustomPrompt="1"/>
          </p:nvPr>
        </p:nvSpPr>
        <p:spPr>
          <a:xfrm>
            <a:off x="1865745" y="6421070"/>
            <a:ext cx="1870306"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2</a:t>
            </a:r>
          </a:p>
        </p:txBody>
      </p:sp>
      <p:sp>
        <p:nvSpPr>
          <p:cNvPr id="22" name="Text Placeholder 32">
            <a:extLst>
              <a:ext uri="{FF2B5EF4-FFF2-40B4-BE49-F238E27FC236}">
                <a16:creationId xmlns:a16="http://schemas.microsoft.com/office/drawing/2014/main" id="{765183D9-7298-FC4E-565A-D91D3618C27F}"/>
              </a:ext>
            </a:extLst>
          </p:cNvPr>
          <p:cNvSpPr>
            <a:spLocks noGrp="1"/>
          </p:cNvSpPr>
          <p:nvPr>
            <p:ph type="body" sz="quarter" idx="118" hasCustomPrompt="1"/>
          </p:nvPr>
        </p:nvSpPr>
        <p:spPr>
          <a:xfrm>
            <a:off x="3740727" y="6421070"/>
            <a:ext cx="1904898"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3</a:t>
            </a:r>
          </a:p>
        </p:txBody>
      </p:sp>
      <p:sp>
        <p:nvSpPr>
          <p:cNvPr id="23" name="Text Placeholder 32">
            <a:extLst>
              <a:ext uri="{FF2B5EF4-FFF2-40B4-BE49-F238E27FC236}">
                <a16:creationId xmlns:a16="http://schemas.microsoft.com/office/drawing/2014/main" id="{44770437-99BB-D7C6-D8B1-406CA06F0795}"/>
              </a:ext>
            </a:extLst>
          </p:cNvPr>
          <p:cNvSpPr>
            <a:spLocks noGrp="1"/>
          </p:cNvSpPr>
          <p:nvPr>
            <p:ph type="body" sz="quarter" idx="119" hasCustomPrompt="1"/>
          </p:nvPr>
        </p:nvSpPr>
        <p:spPr>
          <a:xfrm>
            <a:off x="5664126" y="6421070"/>
            <a:ext cx="1905014" cy="363039"/>
          </a:xfrm>
        </p:spPr>
        <p:txBody>
          <a:bodyPr>
            <a:noAutofit/>
          </a:bodyPr>
          <a:lstStyle>
            <a:lvl1pPr marL="0" indent="0" algn="ctr">
              <a:spcBef>
                <a:spcPts val="0"/>
              </a:spcBef>
              <a:buNone/>
              <a:defRPr sz="14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 4</a:t>
            </a:r>
          </a:p>
        </p:txBody>
      </p:sp>
      <p:sp>
        <p:nvSpPr>
          <p:cNvPr id="24" name="Text Placeholder 32">
            <a:extLst>
              <a:ext uri="{FF2B5EF4-FFF2-40B4-BE49-F238E27FC236}">
                <a16:creationId xmlns:a16="http://schemas.microsoft.com/office/drawing/2014/main" id="{E305D1BA-0716-4B1B-9B84-B43F20B0601D}"/>
              </a:ext>
            </a:extLst>
          </p:cNvPr>
          <p:cNvSpPr>
            <a:spLocks noGrp="1"/>
          </p:cNvSpPr>
          <p:nvPr>
            <p:ph type="body" sz="quarter" idx="61" hasCustomPrompt="1"/>
          </p:nvPr>
        </p:nvSpPr>
        <p:spPr>
          <a:xfrm>
            <a:off x="0"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5" name="Text Placeholder 32">
            <a:extLst>
              <a:ext uri="{FF2B5EF4-FFF2-40B4-BE49-F238E27FC236}">
                <a16:creationId xmlns:a16="http://schemas.microsoft.com/office/drawing/2014/main" id="{BA1DB830-7D76-0CAD-5B68-1862782E4CBD}"/>
              </a:ext>
            </a:extLst>
          </p:cNvPr>
          <p:cNvSpPr>
            <a:spLocks noGrp="1"/>
          </p:cNvSpPr>
          <p:nvPr>
            <p:ph type="body" sz="quarter" idx="120" hasCustomPrompt="1"/>
          </p:nvPr>
        </p:nvSpPr>
        <p:spPr>
          <a:xfrm>
            <a:off x="1875693"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6" name="Text Placeholder 32">
            <a:extLst>
              <a:ext uri="{FF2B5EF4-FFF2-40B4-BE49-F238E27FC236}">
                <a16:creationId xmlns:a16="http://schemas.microsoft.com/office/drawing/2014/main" id="{EE5352CB-C0B9-16F4-07B1-6ECCDDDC226B}"/>
              </a:ext>
            </a:extLst>
          </p:cNvPr>
          <p:cNvSpPr>
            <a:spLocks noGrp="1"/>
          </p:cNvSpPr>
          <p:nvPr>
            <p:ph type="body" sz="quarter" idx="121" hasCustomPrompt="1"/>
          </p:nvPr>
        </p:nvSpPr>
        <p:spPr>
          <a:xfrm>
            <a:off x="3763108" y="6893168"/>
            <a:ext cx="1870304"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Placeholder 32">
            <a:extLst>
              <a:ext uri="{FF2B5EF4-FFF2-40B4-BE49-F238E27FC236}">
                <a16:creationId xmlns:a16="http://schemas.microsoft.com/office/drawing/2014/main" id="{D7FC1001-28A5-99CC-3A51-F86B4A4D8EF1}"/>
              </a:ext>
            </a:extLst>
          </p:cNvPr>
          <p:cNvSpPr>
            <a:spLocks noGrp="1"/>
          </p:cNvSpPr>
          <p:nvPr>
            <p:ph type="body" sz="quarter" idx="122" hasCustomPrompt="1"/>
          </p:nvPr>
        </p:nvSpPr>
        <p:spPr>
          <a:xfrm>
            <a:off x="5627077" y="6893168"/>
            <a:ext cx="1948756" cy="879231"/>
          </a:xfrm>
        </p:spPr>
        <p:txBody>
          <a:bodyPr numCol="1" spcCol="288000" anchor="t">
            <a:noAutofit/>
          </a:bodyPr>
          <a:lstStyle>
            <a:lvl1pPr marL="0" indent="0" algn="ctr">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8" name="Text Placeholder 32">
            <a:extLst>
              <a:ext uri="{FF2B5EF4-FFF2-40B4-BE49-F238E27FC236}">
                <a16:creationId xmlns:a16="http://schemas.microsoft.com/office/drawing/2014/main" id="{0D86F44F-F330-17CD-F56A-135FD18311CC}"/>
              </a:ext>
            </a:extLst>
          </p:cNvPr>
          <p:cNvSpPr>
            <a:spLocks noGrp="1"/>
          </p:cNvSpPr>
          <p:nvPr>
            <p:ph type="body" sz="quarter" idx="32" hasCustomPrompt="1"/>
          </p:nvPr>
        </p:nvSpPr>
        <p:spPr>
          <a:xfrm>
            <a:off x="801602" y="8836496"/>
            <a:ext cx="5956470" cy="1074947"/>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9" name="Text Placeholder 32">
            <a:extLst>
              <a:ext uri="{FF2B5EF4-FFF2-40B4-BE49-F238E27FC236}">
                <a16:creationId xmlns:a16="http://schemas.microsoft.com/office/drawing/2014/main" id="{5EF14073-FBF9-9386-E5FA-F250F6286EDE}"/>
              </a:ext>
            </a:extLst>
          </p:cNvPr>
          <p:cNvSpPr>
            <a:spLocks noGrp="1"/>
          </p:cNvSpPr>
          <p:nvPr>
            <p:ph type="body" sz="quarter" idx="46" hasCustomPrompt="1"/>
          </p:nvPr>
        </p:nvSpPr>
        <p:spPr>
          <a:xfrm>
            <a:off x="801602" y="7946774"/>
            <a:ext cx="5956470"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Slide Number Placeholder 5">
            <a:extLst>
              <a:ext uri="{FF2B5EF4-FFF2-40B4-BE49-F238E27FC236}">
                <a16:creationId xmlns:a16="http://schemas.microsoft.com/office/drawing/2014/main" id="{4F7094DA-E73E-1718-AC6A-859D47FDE3FF}"/>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1" name="Text Box 5">
            <a:extLst>
              <a:ext uri="{FF2B5EF4-FFF2-40B4-BE49-F238E27FC236}">
                <a16:creationId xmlns:a16="http://schemas.microsoft.com/office/drawing/2014/main" id="{6A9883BE-79FF-5489-E8C4-E6B2A49F5B39}"/>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32" name="Text Placeholder 32">
            <a:extLst>
              <a:ext uri="{FF2B5EF4-FFF2-40B4-BE49-F238E27FC236}">
                <a16:creationId xmlns:a16="http://schemas.microsoft.com/office/drawing/2014/main" id="{C393825B-F88B-FB87-FB44-1251B1C235CB}"/>
              </a:ext>
            </a:extLst>
          </p:cNvPr>
          <p:cNvSpPr>
            <a:spLocks noGrp="1"/>
          </p:cNvSpPr>
          <p:nvPr>
            <p:ph type="body" sz="quarter" idx="123" hasCustomPrompt="1"/>
          </p:nvPr>
        </p:nvSpPr>
        <p:spPr>
          <a:xfrm>
            <a:off x="348033" y="834938"/>
            <a:ext cx="3407954" cy="2255493"/>
          </a:xfrm>
        </p:spPr>
        <p:txBody>
          <a:bodyPr>
            <a:noAutofit/>
          </a:bodyPr>
          <a:lstStyle>
            <a:lvl1pPr marL="0" indent="0" algn="l">
              <a:spcBef>
                <a:spcPts val="0"/>
              </a:spcBef>
              <a:buNone/>
              <a:defRPr sz="6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Case </a:t>
            </a:r>
          </a:p>
          <a:p>
            <a:pPr lvl="0"/>
            <a:r>
              <a:rPr lang="en-GB" dirty="0"/>
              <a:t>study</a:t>
            </a:r>
            <a:endParaRPr lang="en-US" dirty="0"/>
          </a:p>
        </p:txBody>
      </p:sp>
      <p:sp>
        <p:nvSpPr>
          <p:cNvPr id="33" name="Text Placeholder 32">
            <a:extLst>
              <a:ext uri="{FF2B5EF4-FFF2-40B4-BE49-F238E27FC236}">
                <a16:creationId xmlns:a16="http://schemas.microsoft.com/office/drawing/2014/main" id="{9EF7A62F-98A4-E986-FBF6-DE9FB252DAEB}"/>
              </a:ext>
            </a:extLst>
          </p:cNvPr>
          <p:cNvSpPr>
            <a:spLocks noGrp="1"/>
          </p:cNvSpPr>
          <p:nvPr>
            <p:ph type="body" sz="quarter" idx="113" hasCustomPrompt="1"/>
          </p:nvPr>
        </p:nvSpPr>
        <p:spPr>
          <a:xfrm>
            <a:off x="348033" y="3090431"/>
            <a:ext cx="2899792" cy="574615"/>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Name</a:t>
            </a:r>
            <a:endParaRPr lang="en-US" dirty="0"/>
          </a:p>
        </p:txBody>
      </p:sp>
      <p:cxnSp>
        <p:nvCxnSpPr>
          <p:cNvPr id="34" name="Straight Connector 33">
            <a:extLst>
              <a:ext uri="{FF2B5EF4-FFF2-40B4-BE49-F238E27FC236}">
                <a16:creationId xmlns:a16="http://schemas.microsoft.com/office/drawing/2014/main" id="{D844CB44-03C7-D94E-6F75-87D85C2D718F}"/>
              </a:ext>
            </a:extLst>
          </p:cNvPr>
          <p:cNvCxnSpPr>
            <a:cxnSpLocks/>
          </p:cNvCxnSpPr>
          <p:nvPr userDrawn="1"/>
        </p:nvCxnSpPr>
        <p:spPr>
          <a:xfrm flipH="1">
            <a:off x="18498" y="3801836"/>
            <a:ext cx="2775502"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4915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6">
    <p:spTree>
      <p:nvGrpSpPr>
        <p:cNvPr id="1" name=""/>
        <p:cNvGrpSpPr/>
        <p:nvPr/>
      </p:nvGrpSpPr>
      <p:grpSpPr>
        <a:xfrm>
          <a:off x="0" y="0"/>
          <a:ext cx="0" cy="0"/>
          <a:chOff x="0" y="0"/>
          <a:chExt cx="0" cy="0"/>
        </a:xfrm>
      </p:grpSpPr>
      <p:cxnSp>
        <p:nvCxnSpPr>
          <p:cNvPr id="27" name="Straight Connector 26">
            <a:extLst>
              <a:ext uri="{FF2B5EF4-FFF2-40B4-BE49-F238E27FC236}">
                <a16:creationId xmlns:a16="http://schemas.microsoft.com/office/drawing/2014/main" id="{992D4512-2E56-E8E6-CF33-155B70AE386F}"/>
              </a:ext>
            </a:extLst>
          </p:cNvPr>
          <p:cNvCxnSpPr>
            <a:cxnSpLocks/>
          </p:cNvCxnSpPr>
          <p:nvPr userDrawn="1"/>
        </p:nvCxnSpPr>
        <p:spPr>
          <a:xfrm flipH="1">
            <a:off x="4207447" y="6438814"/>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E150A500-A1F6-8245-17E7-29CBFD46BF47}"/>
              </a:ext>
            </a:extLst>
          </p:cNvPr>
          <p:cNvSpPr/>
          <p:nvPr userDrawn="1"/>
        </p:nvSpPr>
        <p:spPr>
          <a:xfrm>
            <a:off x="3934731" y="5688740"/>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5">
            <a:extLst>
              <a:ext uri="{FF2B5EF4-FFF2-40B4-BE49-F238E27FC236}">
                <a16:creationId xmlns:a16="http://schemas.microsoft.com/office/drawing/2014/main" id="{A0A5EF86-9221-FCA1-BCD7-28DC1F3891C0}"/>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5" name="Text Box 5">
            <a:extLst>
              <a:ext uri="{FF2B5EF4-FFF2-40B4-BE49-F238E27FC236}">
                <a16:creationId xmlns:a16="http://schemas.microsoft.com/office/drawing/2014/main" id="{E621F136-F0C9-5C2C-910F-76C16B6A6E2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7F12DE1B-6223-6008-F33A-B7FCD32FB171}"/>
              </a:ext>
            </a:extLst>
          </p:cNvPr>
          <p:cNvSpPr/>
          <p:nvPr userDrawn="1"/>
        </p:nvSpPr>
        <p:spPr>
          <a:xfrm>
            <a:off x="0" y="0"/>
            <a:ext cx="3779837" cy="5345906"/>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32">
            <a:extLst>
              <a:ext uri="{FF2B5EF4-FFF2-40B4-BE49-F238E27FC236}">
                <a16:creationId xmlns:a16="http://schemas.microsoft.com/office/drawing/2014/main" id="{115CF9C5-67E5-2F61-D7D5-777C83D28EDB}"/>
              </a:ext>
            </a:extLst>
          </p:cNvPr>
          <p:cNvSpPr>
            <a:spLocks noGrp="1"/>
          </p:cNvSpPr>
          <p:nvPr>
            <p:ph type="body" sz="quarter" idx="32" hasCustomPrompt="1"/>
          </p:nvPr>
        </p:nvSpPr>
        <p:spPr>
          <a:xfrm>
            <a:off x="801602" y="2619024"/>
            <a:ext cx="2823342" cy="2593004"/>
          </a:xfrm>
        </p:spPr>
        <p:txBody>
          <a:bodyPr numCol="1" spcCol="288000" anchor="t">
            <a:noAutofit/>
          </a:bodyPr>
          <a:lstStyle>
            <a:lvl1pPr marL="0" indent="0" algn="just">
              <a:lnSpc>
                <a:spcPct val="100000"/>
              </a:lnSpc>
              <a:spcBef>
                <a:spcPts val="0"/>
              </a:spcBef>
              <a:buNone/>
              <a:defRPr sz="14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8" name="Straight Connector 7">
            <a:extLst>
              <a:ext uri="{FF2B5EF4-FFF2-40B4-BE49-F238E27FC236}">
                <a16:creationId xmlns:a16="http://schemas.microsoft.com/office/drawing/2014/main" id="{2A33D0C3-EAE6-A6EB-1DFF-6DE073C2E7CE}"/>
              </a:ext>
            </a:extLst>
          </p:cNvPr>
          <p:cNvCxnSpPr>
            <a:cxnSpLocks/>
          </p:cNvCxnSpPr>
          <p:nvPr userDrawn="1"/>
        </p:nvCxnSpPr>
        <p:spPr>
          <a:xfrm>
            <a:off x="0" y="1462432"/>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ext Placeholder 32">
            <a:extLst>
              <a:ext uri="{FF2B5EF4-FFF2-40B4-BE49-F238E27FC236}">
                <a16:creationId xmlns:a16="http://schemas.microsoft.com/office/drawing/2014/main" id="{56224FD4-EBE3-DC80-002D-CF428F30FB1A}"/>
              </a:ext>
            </a:extLst>
          </p:cNvPr>
          <p:cNvSpPr>
            <a:spLocks noGrp="1"/>
          </p:cNvSpPr>
          <p:nvPr>
            <p:ph type="body" sz="quarter" idx="46" hasCustomPrompt="1"/>
          </p:nvPr>
        </p:nvSpPr>
        <p:spPr>
          <a:xfrm>
            <a:off x="801602" y="1475311"/>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0" name="Text Placeholder 32">
            <a:extLst>
              <a:ext uri="{FF2B5EF4-FFF2-40B4-BE49-F238E27FC236}">
                <a16:creationId xmlns:a16="http://schemas.microsoft.com/office/drawing/2014/main" id="{83301247-6B84-B0B2-4305-4CAA2FFAEC25}"/>
              </a:ext>
            </a:extLst>
          </p:cNvPr>
          <p:cNvSpPr>
            <a:spLocks noGrp="1"/>
          </p:cNvSpPr>
          <p:nvPr>
            <p:ph type="body" sz="quarter" idx="47" hasCustomPrompt="1"/>
          </p:nvPr>
        </p:nvSpPr>
        <p:spPr>
          <a:xfrm>
            <a:off x="801603" y="470725"/>
            <a:ext cx="2823342" cy="665144"/>
          </a:xfrm>
        </p:spPr>
        <p:txBody>
          <a:bodyPr>
            <a:noAutofit/>
          </a:bodyPr>
          <a:lstStyle>
            <a:lvl1pPr marL="0" indent="0" algn="l">
              <a:spcBef>
                <a:spcPts val="0"/>
              </a:spcBef>
              <a:buNone/>
              <a:defRPr lang="en-US" sz="2800" b="1" i="0" kern="1200" dirty="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pic>
        <p:nvPicPr>
          <p:cNvPr id="11" name="Picture 10">
            <a:extLst>
              <a:ext uri="{FF2B5EF4-FFF2-40B4-BE49-F238E27FC236}">
                <a16:creationId xmlns:a16="http://schemas.microsoft.com/office/drawing/2014/main" id="{C4FE164D-7BDE-B6E8-4B51-A330D8061B9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12" name="Picture Placeholder 26">
            <a:extLst>
              <a:ext uri="{FF2B5EF4-FFF2-40B4-BE49-F238E27FC236}">
                <a16:creationId xmlns:a16="http://schemas.microsoft.com/office/drawing/2014/main" id="{7E57E89E-91F3-807F-D43F-55B7067F6A0C}"/>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sp>
        <p:nvSpPr>
          <p:cNvPr id="13" name="Text Placeholder 32">
            <a:extLst>
              <a:ext uri="{FF2B5EF4-FFF2-40B4-BE49-F238E27FC236}">
                <a16:creationId xmlns:a16="http://schemas.microsoft.com/office/drawing/2014/main" id="{2B837B14-BD50-6AE6-D178-055CA2652A41}"/>
              </a:ext>
            </a:extLst>
          </p:cNvPr>
          <p:cNvSpPr>
            <a:spLocks noGrp="1"/>
          </p:cNvSpPr>
          <p:nvPr>
            <p:ph type="body" sz="quarter" idx="48" hasCustomPrompt="1"/>
          </p:nvPr>
        </p:nvSpPr>
        <p:spPr>
          <a:xfrm>
            <a:off x="737433" y="6918308"/>
            <a:ext cx="2823342" cy="283180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4" name="Text Placeholder 32">
            <a:extLst>
              <a:ext uri="{FF2B5EF4-FFF2-40B4-BE49-F238E27FC236}">
                <a16:creationId xmlns:a16="http://schemas.microsoft.com/office/drawing/2014/main" id="{A2D23378-15E3-5908-495F-EB5B7DA1A78B}"/>
              </a:ext>
            </a:extLst>
          </p:cNvPr>
          <p:cNvSpPr>
            <a:spLocks noGrp="1"/>
          </p:cNvSpPr>
          <p:nvPr>
            <p:ph type="body" sz="quarter" idx="49" hasCustomPrompt="1"/>
          </p:nvPr>
        </p:nvSpPr>
        <p:spPr>
          <a:xfrm>
            <a:off x="737433" y="5774596"/>
            <a:ext cx="282334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16" name="Text Placeholder 32">
            <a:extLst>
              <a:ext uri="{FF2B5EF4-FFF2-40B4-BE49-F238E27FC236}">
                <a16:creationId xmlns:a16="http://schemas.microsoft.com/office/drawing/2014/main" id="{46CBD0B8-DB34-CB20-5F2C-BBD9707C24CA}"/>
              </a:ext>
            </a:extLst>
          </p:cNvPr>
          <p:cNvSpPr>
            <a:spLocks noGrp="1"/>
          </p:cNvSpPr>
          <p:nvPr>
            <p:ph type="body" sz="quarter" idx="11" hasCustomPrompt="1"/>
          </p:nvPr>
        </p:nvSpPr>
        <p:spPr>
          <a:xfrm>
            <a:off x="3934732" y="5688740"/>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17" name="Text Placeholder 32">
            <a:extLst>
              <a:ext uri="{FF2B5EF4-FFF2-40B4-BE49-F238E27FC236}">
                <a16:creationId xmlns:a16="http://schemas.microsoft.com/office/drawing/2014/main" id="{748AB655-3DE5-CBA2-C0C4-5B3E2E2F25AA}"/>
              </a:ext>
            </a:extLst>
          </p:cNvPr>
          <p:cNvSpPr>
            <a:spLocks noGrp="1"/>
          </p:cNvSpPr>
          <p:nvPr>
            <p:ph type="body" sz="quarter" idx="12" hasCustomPrompt="1"/>
          </p:nvPr>
        </p:nvSpPr>
        <p:spPr>
          <a:xfrm>
            <a:off x="5011838" y="5735164"/>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0" name="Straight Connector 39">
            <a:extLst>
              <a:ext uri="{FF2B5EF4-FFF2-40B4-BE49-F238E27FC236}">
                <a16:creationId xmlns:a16="http://schemas.microsoft.com/office/drawing/2014/main" id="{4926C247-BF48-5004-C28D-3CF46B071DBD}"/>
              </a:ext>
            </a:extLst>
          </p:cNvPr>
          <p:cNvCxnSpPr>
            <a:cxnSpLocks/>
          </p:cNvCxnSpPr>
          <p:nvPr userDrawn="1"/>
        </p:nvCxnSpPr>
        <p:spPr>
          <a:xfrm flipH="1">
            <a:off x="4207447" y="7434237"/>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0C7AB97-EA73-0212-0D4A-A1961D56F57D}"/>
              </a:ext>
            </a:extLst>
          </p:cNvPr>
          <p:cNvSpPr/>
          <p:nvPr userDrawn="1"/>
        </p:nvSpPr>
        <p:spPr>
          <a:xfrm>
            <a:off x="3934731" y="6684163"/>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Text Placeholder 32">
            <a:extLst>
              <a:ext uri="{FF2B5EF4-FFF2-40B4-BE49-F238E27FC236}">
                <a16:creationId xmlns:a16="http://schemas.microsoft.com/office/drawing/2014/main" id="{AFE3374F-4204-61F6-2F2E-EADBFEA98BCC}"/>
              </a:ext>
            </a:extLst>
          </p:cNvPr>
          <p:cNvSpPr>
            <a:spLocks noGrp="1"/>
          </p:cNvSpPr>
          <p:nvPr>
            <p:ph type="body" sz="quarter" idx="50" hasCustomPrompt="1"/>
          </p:nvPr>
        </p:nvSpPr>
        <p:spPr>
          <a:xfrm>
            <a:off x="3934732" y="6684163"/>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43" name="Text Placeholder 32">
            <a:extLst>
              <a:ext uri="{FF2B5EF4-FFF2-40B4-BE49-F238E27FC236}">
                <a16:creationId xmlns:a16="http://schemas.microsoft.com/office/drawing/2014/main" id="{D88F79B5-BB1B-BCDB-8D76-9A6ED2CC1697}"/>
              </a:ext>
            </a:extLst>
          </p:cNvPr>
          <p:cNvSpPr>
            <a:spLocks noGrp="1"/>
          </p:cNvSpPr>
          <p:nvPr>
            <p:ph type="body" sz="quarter" idx="51" hasCustomPrompt="1"/>
          </p:nvPr>
        </p:nvSpPr>
        <p:spPr>
          <a:xfrm>
            <a:off x="5011838" y="6730587"/>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4" name="Straight Connector 43">
            <a:extLst>
              <a:ext uri="{FF2B5EF4-FFF2-40B4-BE49-F238E27FC236}">
                <a16:creationId xmlns:a16="http://schemas.microsoft.com/office/drawing/2014/main" id="{0EDB879C-C64A-278D-1046-A99D050A363E}"/>
              </a:ext>
            </a:extLst>
          </p:cNvPr>
          <p:cNvCxnSpPr>
            <a:cxnSpLocks/>
          </p:cNvCxnSpPr>
          <p:nvPr userDrawn="1"/>
        </p:nvCxnSpPr>
        <p:spPr>
          <a:xfrm flipH="1">
            <a:off x="4219022" y="8418085"/>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5" name="Oval 44">
            <a:extLst>
              <a:ext uri="{FF2B5EF4-FFF2-40B4-BE49-F238E27FC236}">
                <a16:creationId xmlns:a16="http://schemas.microsoft.com/office/drawing/2014/main" id="{FA1CEC7A-0316-D012-2BD4-83A03206FE46}"/>
              </a:ext>
            </a:extLst>
          </p:cNvPr>
          <p:cNvSpPr/>
          <p:nvPr userDrawn="1"/>
        </p:nvSpPr>
        <p:spPr>
          <a:xfrm>
            <a:off x="3946306" y="7668011"/>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32">
            <a:extLst>
              <a:ext uri="{FF2B5EF4-FFF2-40B4-BE49-F238E27FC236}">
                <a16:creationId xmlns:a16="http://schemas.microsoft.com/office/drawing/2014/main" id="{BC58B3BA-A092-07A4-F39C-7D38A7491C29}"/>
              </a:ext>
            </a:extLst>
          </p:cNvPr>
          <p:cNvSpPr>
            <a:spLocks noGrp="1"/>
          </p:cNvSpPr>
          <p:nvPr>
            <p:ph type="body" sz="quarter" idx="52" hasCustomPrompt="1"/>
          </p:nvPr>
        </p:nvSpPr>
        <p:spPr>
          <a:xfrm>
            <a:off x="3946307" y="7668011"/>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47" name="Text Placeholder 32">
            <a:extLst>
              <a:ext uri="{FF2B5EF4-FFF2-40B4-BE49-F238E27FC236}">
                <a16:creationId xmlns:a16="http://schemas.microsoft.com/office/drawing/2014/main" id="{0275C130-A1A4-8143-BBC8-2C0026BDC129}"/>
              </a:ext>
            </a:extLst>
          </p:cNvPr>
          <p:cNvSpPr>
            <a:spLocks noGrp="1"/>
          </p:cNvSpPr>
          <p:nvPr>
            <p:ph type="body" sz="quarter" idx="53" hasCustomPrompt="1"/>
          </p:nvPr>
        </p:nvSpPr>
        <p:spPr>
          <a:xfrm>
            <a:off x="5023413" y="7714435"/>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cxnSp>
        <p:nvCxnSpPr>
          <p:cNvPr id="48" name="Straight Connector 47">
            <a:extLst>
              <a:ext uri="{FF2B5EF4-FFF2-40B4-BE49-F238E27FC236}">
                <a16:creationId xmlns:a16="http://schemas.microsoft.com/office/drawing/2014/main" id="{9DB4E8AA-FAD1-C454-2A6C-9DCE5A2D4549}"/>
              </a:ext>
            </a:extLst>
          </p:cNvPr>
          <p:cNvCxnSpPr>
            <a:cxnSpLocks/>
          </p:cNvCxnSpPr>
          <p:nvPr userDrawn="1"/>
        </p:nvCxnSpPr>
        <p:spPr>
          <a:xfrm flipH="1">
            <a:off x="4207447" y="9390358"/>
            <a:ext cx="3352228"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CA393979-BD7C-3703-45E6-3F4233F9BA5A}"/>
              </a:ext>
            </a:extLst>
          </p:cNvPr>
          <p:cNvSpPr/>
          <p:nvPr userDrawn="1"/>
        </p:nvSpPr>
        <p:spPr>
          <a:xfrm>
            <a:off x="3934731" y="8640284"/>
            <a:ext cx="834190" cy="834190"/>
          </a:xfrm>
          <a:prstGeom prst="ellipse">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 Placeholder 32">
            <a:extLst>
              <a:ext uri="{FF2B5EF4-FFF2-40B4-BE49-F238E27FC236}">
                <a16:creationId xmlns:a16="http://schemas.microsoft.com/office/drawing/2014/main" id="{94F85A0E-2854-6440-52C5-FAE6C992FFE4}"/>
              </a:ext>
            </a:extLst>
          </p:cNvPr>
          <p:cNvSpPr>
            <a:spLocks noGrp="1"/>
          </p:cNvSpPr>
          <p:nvPr>
            <p:ph type="body" sz="quarter" idx="54" hasCustomPrompt="1"/>
          </p:nvPr>
        </p:nvSpPr>
        <p:spPr>
          <a:xfrm>
            <a:off x="3934732" y="8640284"/>
            <a:ext cx="834190" cy="815893"/>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51" name="Text Placeholder 32">
            <a:extLst>
              <a:ext uri="{FF2B5EF4-FFF2-40B4-BE49-F238E27FC236}">
                <a16:creationId xmlns:a16="http://schemas.microsoft.com/office/drawing/2014/main" id="{7CADD854-42C3-92B3-E4D4-50C326AA0EB2}"/>
              </a:ext>
            </a:extLst>
          </p:cNvPr>
          <p:cNvSpPr>
            <a:spLocks noGrp="1"/>
          </p:cNvSpPr>
          <p:nvPr>
            <p:ph type="body" sz="quarter" idx="55" hasCustomPrompt="1"/>
          </p:nvPr>
        </p:nvSpPr>
        <p:spPr>
          <a:xfrm>
            <a:off x="5011838" y="8686708"/>
            <a:ext cx="2338086" cy="657930"/>
          </a:xfrm>
        </p:spPr>
        <p:txBody>
          <a:bodyPr anchor="ctr">
            <a:noAutofit/>
          </a:bodyPr>
          <a:lstStyle>
            <a:lvl1pPr marL="0" indent="0" algn="l">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3877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830606F5-658C-1F7B-48EC-2E15722A732E}"/>
              </a:ext>
            </a:extLst>
          </p:cNvPr>
          <p:cNvPicPr>
            <a:picLocks noChangeAspect="1"/>
          </p:cNvPicPr>
          <p:nvPr userDrawn="1"/>
        </p:nvPicPr>
        <p:blipFill>
          <a:blip r:embed="rId2" cstate="screen">
            <a:alphaModFix/>
            <a:extLst>
              <a:ext uri="{28A0092B-C50C-407E-A947-70E740481C1C}">
                <a14:useLocalDpi xmlns:a14="http://schemas.microsoft.com/office/drawing/2010/main"/>
              </a:ext>
            </a:extLst>
          </a:blip>
          <a:srcRect/>
          <a:stretch>
            <a:fillRect/>
          </a:stretch>
        </p:blipFill>
        <p:spPr>
          <a:xfrm>
            <a:off x="2089928" y="-1753300"/>
            <a:ext cx="6835648" cy="7131799"/>
          </a:xfrm>
          <a:custGeom>
            <a:avLst/>
            <a:gdLst>
              <a:gd name="connsiteX0" fmla="*/ 6691001 w 6835648"/>
              <a:gd name="connsiteY0" fmla="*/ 0 h 7131799"/>
              <a:gd name="connsiteX1" fmla="*/ 6835648 w 6835648"/>
              <a:gd name="connsiteY1" fmla="*/ 0 h 7131799"/>
              <a:gd name="connsiteX2" fmla="*/ 6835648 w 6835648"/>
              <a:gd name="connsiteY2" fmla="*/ 1378753 h 7131799"/>
              <a:gd name="connsiteX3" fmla="*/ 6691001 w 6835648"/>
              <a:gd name="connsiteY3" fmla="*/ 1378753 h 7131799"/>
              <a:gd name="connsiteX4" fmla="*/ 0 w 6835648"/>
              <a:gd name="connsiteY4" fmla="*/ 0 h 7131799"/>
              <a:gd name="connsiteX5" fmla="*/ 170016 w 6835648"/>
              <a:gd name="connsiteY5" fmla="*/ 0 h 7131799"/>
              <a:gd name="connsiteX6" fmla="*/ 170016 w 6835648"/>
              <a:gd name="connsiteY6" fmla="*/ 1753300 h 7131799"/>
              <a:gd name="connsiteX7" fmla="*/ 5469748 w 6835648"/>
              <a:gd name="connsiteY7" fmla="*/ 1753300 h 7131799"/>
              <a:gd name="connsiteX8" fmla="*/ 5469748 w 6835648"/>
              <a:gd name="connsiteY8" fmla="*/ 7131799 h 7131799"/>
              <a:gd name="connsiteX9" fmla="*/ 0 w 6835648"/>
              <a:gd name="connsiteY9" fmla="*/ 7131799 h 7131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48" h="7131799">
                <a:moveTo>
                  <a:pt x="6691001" y="0"/>
                </a:moveTo>
                <a:lnTo>
                  <a:pt x="6835648" y="0"/>
                </a:lnTo>
                <a:lnTo>
                  <a:pt x="6835648" y="1378753"/>
                </a:lnTo>
                <a:lnTo>
                  <a:pt x="6691001" y="1378753"/>
                </a:lnTo>
                <a:close/>
                <a:moveTo>
                  <a:pt x="0" y="0"/>
                </a:moveTo>
                <a:lnTo>
                  <a:pt x="170016" y="0"/>
                </a:lnTo>
                <a:lnTo>
                  <a:pt x="170016" y="1753300"/>
                </a:lnTo>
                <a:lnTo>
                  <a:pt x="5469748" y="1753300"/>
                </a:lnTo>
                <a:lnTo>
                  <a:pt x="5469748" y="7131799"/>
                </a:lnTo>
                <a:lnTo>
                  <a:pt x="0" y="7131799"/>
                </a:lnTo>
                <a:close/>
              </a:path>
            </a:pathLst>
          </a:custGeom>
        </p:spPr>
      </p:pic>
      <p:sp>
        <p:nvSpPr>
          <p:cNvPr id="15" name="Rectangle 14">
            <a:extLst>
              <a:ext uri="{FF2B5EF4-FFF2-40B4-BE49-F238E27FC236}">
                <a16:creationId xmlns:a16="http://schemas.microsoft.com/office/drawing/2014/main" id="{FD04AD2D-BC29-776D-FD48-BD1499116838}"/>
              </a:ext>
            </a:extLst>
          </p:cNvPr>
          <p:cNvSpPr/>
          <p:nvPr userDrawn="1"/>
        </p:nvSpPr>
        <p:spPr>
          <a:xfrm>
            <a:off x="-25603" y="1530175"/>
            <a:ext cx="4326669" cy="446488"/>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4" name="Picture Placeholder 13">
            <a:extLst>
              <a:ext uri="{FF2B5EF4-FFF2-40B4-BE49-F238E27FC236}">
                <a16:creationId xmlns:a16="http://schemas.microsoft.com/office/drawing/2014/main" id="{91383543-1815-98EC-843F-A530F1E1CC3F}"/>
              </a:ext>
            </a:extLst>
          </p:cNvPr>
          <p:cNvSpPr>
            <a:spLocks noGrp="1"/>
          </p:cNvSpPr>
          <p:nvPr>
            <p:ph type="pic" sz="quarter" idx="51"/>
          </p:nvPr>
        </p:nvSpPr>
        <p:spPr>
          <a:xfrm>
            <a:off x="2783121" y="0"/>
            <a:ext cx="4789072" cy="4566547"/>
          </a:xfrm>
          <a:custGeom>
            <a:avLst/>
            <a:gdLst>
              <a:gd name="connsiteX0" fmla="*/ 624662 w 4789072"/>
              <a:gd name="connsiteY0" fmla="*/ 0 h 4566547"/>
              <a:gd name="connsiteX1" fmla="*/ 4789072 w 4789072"/>
              <a:gd name="connsiteY1" fmla="*/ 0 h 4566547"/>
              <a:gd name="connsiteX2" fmla="*/ 4789072 w 4789072"/>
              <a:gd name="connsiteY2" fmla="*/ 3714815 h 4566547"/>
              <a:gd name="connsiteX3" fmla="*/ 4758608 w 4789072"/>
              <a:gd name="connsiteY3" fmla="*/ 3748335 h 4566547"/>
              <a:gd name="connsiteX4" fmla="*/ 2783268 w 4789072"/>
              <a:gd name="connsiteY4" fmla="*/ 4566547 h 4566547"/>
              <a:gd name="connsiteX5" fmla="*/ 4138 w 4789072"/>
              <a:gd name="connsiteY5" fmla="*/ 2058620 h 4566547"/>
              <a:gd name="connsiteX6" fmla="*/ 0 w 4789072"/>
              <a:gd name="connsiteY6" fmla="*/ 1976663 h 4566547"/>
              <a:gd name="connsiteX7" fmla="*/ 1517945 w 4789072"/>
              <a:gd name="connsiteY7" fmla="*/ 1976663 h 4566547"/>
              <a:gd name="connsiteX8" fmla="*/ 1517945 w 4789072"/>
              <a:gd name="connsiteY8" fmla="*/ 1530175 h 4566547"/>
              <a:gd name="connsiteX9" fmla="*/ 1046 w 4789072"/>
              <a:gd name="connsiteY9" fmla="*/ 1530175 h 4566547"/>
              <a:gd name="connsiteX10" fmla="*/ 21903 w 4789072"/>
              <a:gd name="connsiteY10" fmla="*/ 1347564 h 4566547"/>
              <a:gd name="connsiteX11" fmla="*/ 466810 w 4789072"/>
              <a:gd name="connsiteY11" fmla="*/ 211093 h 4566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89072" h="4566547">
                <a:moveTo>
                  <a:pt x="624662" y="0"/>
                </a:moveTo>
                <a:lnTo>
                  <a:pt x="4789072" y="0"/>
                </a:lnTo>
                <a:lnTo>
                  <a:pt x="4789072" y="3714815"/>
                </a:lnTo>
                <a:lnTo>
                  <a:pt x="4758608" y="3748335"/>
                </a:lnTo>
                <a:cubicBezTo>
                  <a:pt x="4253074" y="4253868"/>
                  <a:pt x="3554686" y="4566547"/>
                  <a:pt x="2783268" y="4566547"/>
                </a:cubicBezTo>
                <a:cubicBezTo>
                  <a:pt x="1336858" y="4566547"/>
                  <a:pt x="147196" y="3467285"/>
                  <a:pt x="4138" y="2058620"/>
                </a:cubicBezTo>
                <a:lnTo>
                  <a:pt x="0" y="1976663"/>
                </a:lnTo>
                <a:lnTo>
                  <a:pt x="1517945" y="1976663"/>
                </a:lnTo>
                <a:lnTo>
                  <a:pt x="1517945" y="1530175"/>
                </a:lnTo>
                <a:lnTo>
                  <a:pt x="1046" y="1530175"/>
                </a:lnTo>
                <a:lnTo>
                  <a:pt x="21903" y="1347564"/>
                </a:lnTo>
                <a:cubicBezTo>
                  <a:pt x="85489" y="931416"/>
                  <a:pt x="240900" y="545484"/>
                  <a:pt x="466810" y="211093"/>
                </a:cubicBezTo>
                <a:close/>
              </a:path>
            </a:pathLst>
          </a:custGeom>
        </p:spPr>
        <p:txBody>
          <a:bodyPr wrap="square">
            <a:noAutofit/>
          </a:bodyPr>
          <a:lstStyle/>
          <a:p>
            <a:endParaRPr lang="en-GB"/>
          </a:p>
        </p:txBody>
      </p:sp>
      <p:sp>
        <p:nvSpPr>
          <p:cNvPr id="10" name="Text Placeholder 32">
            <a:extLst>
              <a:ext uri="{FF2B5EF4-FFF2-40B4-BE49-F238E27FC236}">
                <a16:creationId xmlns:a16="http://schemas.microsoft.com/office/drawing/2014/main" id="{8F305710-49CE-2CD1-A190-0899D236C5C3}"/>
              </a:ext>
            </a:extLst>
          </p:cNvPr>
          <p:cNvSpPr>
            <a:spLocks noGrp="1"/>
          </p:cNvSpPr>
          <p:nvPr>
            <p:ph type="body" sz="quarter" idx="17" hasCustomPrompt="1"/>
          </p:nvPr>
        </p:nvSpPr>
        <p:spPr>
          <a:xfrm>
            <a:off x="0" y="1538257"/>
            <a:ext cx="4301066" cy="446489"/>
          </a:xfrm>
        </p:spPr>
        <p:txBody>
          <a:bodyPr anchor="t">
            <a:noAutofit/>
          </a:bodyPr>
          <a:lstStyle>
            <a:lvl1pPr marL="0" indent="0" algn="ctr">
              <a:lnSpc>
                <a:spcPct val="100000"/>
              </a:lnSpc>
              <a:spcBef>
                <a:spcPts val="0"/>
              </a:spcBef>
              <a:buNone/>
              <a:defRPr sz="20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sp>
        <p:nvSpPr>
          <p:cNvPr id="29" name="Text Placeholder 32">
            <a:extLst>
              <a:ext uri="{FF2B5EF4-FFF2-40B4-BE49-F238E27FC236}">
                <a16:creationId xmlns:a16="http://schemas.microsoft.com/office/drawing/2014/main" id="{959F6218-D33D-7104-2D83-FB7D29B59E78}"/>
              </a:ext>
            </a:extLst>
          </p:cNvPr>
          <p:cNvSpPr>
            <a:spLocks noGrp="1"/>
          </p:cNvSpPr>
          <p:nvPr>
            <p:ph type="body" sz="quarter" idx="48" hasCustomPrompt="1"/>
          </p:nvPr>
        </p:nvSpPr>
        <p:spPr>
          <a:xfrm>
            <a:off x="2277980" y="6148998"/>
            <a:ext cx="4925962"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0" name="Text Placeholder 32">
            <a:extLst>
              <a:ext uri="{FF2B5EF4-FFF2-40B4-BE49-F238E27FC236}">
                <a16:creationId xmlns:a16="http://schemas.microsoft.com/office/drawing/2014/main" id="{59372EE0-CF07-7283-DE74-9CA95690F266}"/>
              </a:ext>
            </a:extLst>
          </p:cNvPr>
          <p:cNvSpPr>
            <a:spLocks noGrp="1"/>
          </p:cNvSpPr>
          <p:nvPr>
            <p:ph type="body" sz="quarter" idx="49" hasCustomPrompt="1"/>
          </p:nvPr>
        </p:nvSpPr>
        <p:spPr>
          <a:xfrm>
            <a:off x="2259944" y="5481294"/>
            <a:ext cx="4925962"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31" name="Text Placeholder 32">
            <a:extLst>
              <a:ext uri="{FF2B5EF4-FFF2-40B4-BE49-F238E27FC236}">
                <a16:creationId xmlns:a16="http://schemas.microsoft.com/office/drawing/2014/main" id="{79513FAF-DD48-EB4B-4C3D-EBF815669A32}"/>
              </a:ext>
            </a:extLst>
          </p:cNvPr>
          <p:cNvSpPr>
            <a:spLocks noGrp="1"/>
          </p:cNvSpPr>
          <p:nvPr>
            <p:ph type="body" sz="quarter" idx="50" hasCustomPrompt="1"/>
          </p:nvPr>
        </p:nvSpPr>
        <p:spPr>
          <a:xfrm>
            <a:off x="2277980" y="6996841"/>
            <a:ext cx="4925962" cy="2349433"/>
          </a:xfrm>
        </p:spPr>
        <p:txBody>
          <a:bodyPr numCol="1"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cxnSp>
        <p:nvCxnSpPr>
          <p:cNvPr id="32" name="Straight Connector 31">
            <a:extLst>
              <a:ext uri="{FF2B5EF4-FFF2-40B4-BE49-F238E27FC236}">
                <a16:creationId xmlns:a16="http://schemas.microsoft.com/office/drawing/2014/main" id="{E0FAE6EC-3AD2-E0D5-6902-27FC5B263F8B}"/>
              </a:ext>
            </a:extLst>
          </p:cNvPr>
          <p:cNvCxnSpPr>
            <a:cxnSpLocks/>
          </p:cNvCxnSpPr>
          <p:nvPr userDrawn="1"/>
        </p:nvCxnSpPr>
        <p:spPr>
          <a:xfrm flipV="1">
            <a:off x="2277980" y="6057133"/>
            <a:ext cx="5294213" cy="26376"/>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Google Shape;620;g2fda190aa30_1_611">
            <a:extLst>
              <a:ext uri="{FF2B5EF4-FFF2-40B4-BE49-F238E27FC236}">
                <a16:creationId xmlns:a16="http://schemas.microsoft.com/office/drawing/2014/main" id="{B0DD5FA3-0226-133C-F766-90884C9F6D23}"/>
              </a:ext>
            </a:extLst>
          </p:cNvPr>
          <p:cNvSpPr txBox="1"/>
          <p:nvPr userDrawn="1"/>
        </p:nvSpPr>
        <p:spPr>
          <a:xfrm>
            <a:off x="6713756" y="10028654"/>
            <a:ext cx="374400" cy="4659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GB" sz="700" b="0" i="0">
                <a:solidFill>
                  <a:srgbClr val="8AC03B"/>
                </a:solidFill>
                <a:latin typeface="Calibri"/>
                <a:ea typeface="Calibri"/>
                <a:cs typeface="Calibri"/>
                <a:sym typeface="Calibri"/>
              </a:rPr>
              <a:t>‹#›</a:t>
            </a:fld>
            <a:endParaRPr sz="700" b="0" i="0">
              <a:solidFill>
                <a:srgbClr val="8AC03B"/>
              </a:solidFill>
              <a:latin typeface="Calibri"/>
              <a:ea typeface="Calibri"/>
              <a:cs typeface="Calibri"/>
              <a:sym typeface="Calibri"/>
            </a:endParaRPr>
          </a:p>
        </p:txBody>
      </p:sp>
      <p:sp>
        <p:nvSpPr>
          <p:cNvPr id="7" name="Google Shape;621;g2fda190aa30_1_611">
            <a:extLst>
              <a:ext uri="{FF2B5EF4-FFF2-40B4-BE49-F238E27FC236}">
                <a16:creationId xmlns:a16="http://schemas.microsoft.com/office/drawing/2014/main" id="{C23C7C74-EEAF-A013-A659-6D23844BEAB7}"/>
              </a:ext>
            </a:extLst>
          </p:cNvPr>
          <p:cNvSpPr txBox="1"/>
          <p:nvPr userDrawn="1"/>
        </p:nvSpPr>
        <p:spPr>
          <a:xfrm>
            <a:off x="1948383" y="9779577"/>
            <a:ext cx="5181300" cy="630900"/>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700" b="0" i="0" dirty="0">
                <a:solidFill>
                  <a:srgbClr val="6D6E71"/>
                </a:solidFill>
                <a:latin typeface="Roboto"/>
                <a:ea typeface="Roboto"/>
                <a:cs typeface="Roboto"/>
                <a:sym typeface="Roboto"/>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 </a:t>
            </a:r>
            <a:r>
              <a:rPr lang="en-GB" sz="700" b="1" i="0" dirty="0">
                <a:solidFill>
                  <a:srgbClr val="6D6E71"/>
                </a:solidFill>
                <a:latin typeface="Roboto"/>
                <a:ea typeface="Roboto"/>
                <a:cs typeface="Roboto"/>
                <a:sym typeface="Roboto"/>
              </a:rPr>
              <a:t>2021-2-BE04-KA220-YOU-000050778</a:t>
            </a:r>
            <a:br>
              <a:rPr lang="en-GB" sz="700" dirty="0">
                <a:solidFill>
                  <a:srgbClr val="6D6E71"/>
                </a:solidFill>
                <a:latin typeface="Roboto"/>
                <a:ea typeface="Roboto"/>
                <a:cs typeface="Roboto"/>
                <a:sym typeface="Roboto"/>
              </a:rPr>
            </a:br>
            <a:endParaRPr sz="700" dirty="0">
              <a:solidFill>
                <a:srgbClr val="6D6E71"/>
              </a:solidFill>
              <a:latin typeface="Roboto"/>
              <a:ea typeface="Roboto"/>
              <a:cs typeface="Roboto"/>
              <a:sym typeface="Roboto"/>
            </a:endParaRPr>
          </a:p>
        </p:txBody>
      </p:sp>
      <p:sp>
        <p:nvSpPr>
          <p:cNvPr id="8" name="Google Shape;622;g2fda190aa30_1_611">
            <a:extLst>
              <a:ext uri="{FF2B5EF4-FFF2-40B4-BE49-F238E27FC236}">
                <a16:creationId xmlns:a16="http://schemas.microsoft.com/office/drawing/2014/main" id="{793878C4-CFFD-FC20-8B77-F6D935CDFC53}"/>
              </a:ext>
            </a:extLst>
          </p:cNvPr>
          <p:cNvSpPr/>
          <p:nvPr userDrawn="1"/>
        </p:nvSpPr>
        <p:spPr>
          <a:xfrm>
            <a:off x="1589709" y="942761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9" name="Google Shape;623;g2fda190aa30_1_611">
            <a:extLst>
              <a:ext uri="{FF2B5EF4-FFF2-40B4-BE49-F238E27FC236}">
                <a16:creationId xmlns:a16="http://schemas.microsoft.com/office/drawing/2014/main" id="{4064D5E9-C1E2-7627-2ACA-CCE0ADDF9935}"/>
              </a:ext>
            </a:extLst>
          </p:cNvPr>
          <p:cNvPicPr preferRelativeResize="0"/>
          <p:nvPr userDrawn="1"/>
        </p:nvPicPr>
        <p:blipFill rotWithShape="1">
          <a:blip r:embed="rId3">
            <a:alphaModFix/>
          </a:blip>
          <a:srcRect/>
          <a:stretch/>
        </p:blipFill>
        <p:spPr>
          <a:xfrm>
            <a:off x="324486" y="9345402"/>
            <a:ext cx="1244049" cy="433251"/>
          </a:xfrm>
          <a:prstGeom prst="rect">
            <a:avLst/>
          </a:prstGeom>
          <a:noFill/>
          <a:ln>
            <a:noFill/>
          </a:ln>
        </p:spPr>
      </p:pic>
      <p:pic>
        <p:nvPicPr>
          <p:cNvPr id="11" name="Google Shape;624;g2fda190aa30_1_611" descr="Co-funded by the European Union logo in png for web usage">
            <a:extLst>
              <a:ext uri="{FF2B5EF4-FFF2-40B4-BE49-F238E27FC236}">
                <a16:creationId xmlns:a16="http://schemas.microsoft.com/office/drawing/2014/main" id="{8F9B7E7F-8CF0-64A3-86CD-CC3C03B82A14}"/>
              </a:ext>
            </a:extLst>
          </p:cNvPr>
          <p:cNvPicPr preferRelativeResize="0"/>
          <p:nvPr userDrawn="1"/>
        </p:nvPicPr>
        <p:blipFill rotWithShape="1">
          <a:blip r:embed="rId4">
            <a:alphaModFix/>
          </a:blip>
          <a:srcRect/>
          <a:stretch/>
        </p:blipFill>
        <p:spPr>
          <a:xfrm>
            <a:off x="314578" y="9857496"/>
            <a:ext cx="1724688" cy="433251"/>
          </a:xfrm>
          <a:prstGeom prst="rect">
            <a:avLst/>
          </a:prstGeom>
          <a:noFill/>
          <a:ln>
            <a:noFill/>
          </a:ln>
        </p:spPr>
      </p:pic>
    </p:spTree>
    <p:extLst>
      <p:ext uri="{BB962C8B-B14F-4D97-AF65-F5344CB8AC3E}">
        <p14:creationId xmlns:p14="http://schemas.microsoft.com/office/powerpoint/2010/main" val="3587993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gazine/Newsletter Cover">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DA5D47D1-2E4D-53CD-5BC3-8F1CDDFDBF9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rot="9000000">
            <a:off x="4156903" y="-1408070"/>
            <a:ext cx="5202335" cy="5427724"/>
          </a:xfrm>
          <a:custGeom>
            <a:avLst/>
            <a:gdLst>
              <a:gd name="connsiteX0" fmla="*/ 0 w 6275419"/>
              <a:gd name="connsiteY0" fmla="*/ 2338122 h 6547299"/>
              <a:gd name="connsiteX1" fmla="*/ 0 w 6275419"/>
              <a:gd name="connsiteY1" fmla="*/ 0 h 6547299"/>
              <a:gd name="connsiteX2" fmla="*/ 1349916 w 6275419"/>
              <a:gd name="connsiteY2" fmla="*/ 0 h 6547299"/>
              <a:gd name="connsiteX3" fmla="*/ 994942 w 6275419"/>
              <a:gd name="connsiteY3" fmla="*/ 614832 h 6547299"/>
              <a:gd name="connsiteX4" fmla="*/ 177967 w 6275419"/>
              <a:gd name="connsiteY4" fmla="*/ 614832 h 6547299"/>
              <a:gd name="connsiteX5" fmla="*/ 177967 w 6275419"/>
              <a:gd name="connsiteY5" fmla="*/ 2029874 h 6547299"/>
              <a:gd name="connsiteX6" fmla="*/ 3561392 w 6275419"/>
              <a:gd name="connsiteY6" fmla="*/ 6547299 h 6547299"/>
              <a:gd name="connsiteX7" fmla="*/ 4084033 w 6275419"/>
              <a:gd name="connsiteY7" fmla="*/ 5642058 h 6547299"/>
              <a:gd name="connsiteX8" fmla="*/ 1736058 w 6275419"/>
              <a:gd name="connsiteY8" fmla="*/ 4286454 h 6547299"/>
              <a:gd name="connsiteX9" fmla="*/ 1736058 w 6275419"/>
              <a:gd name="connsiteY9" fmla="*/ 3785708 h 6547299"/>
              <a:gd name="connsiteX10" fmla="*/ 3877337 w 6275419"/>
              <a:gd name="connsiteY10" fmla="*/ 76905 h 6547299"/>
              <a:gd name="connsiteX11" fmla="*/ 3744133 w 6275419"/>
              <a:gd name="connsiteY11" fmla="*/ 0 h 6547299"/>
              <a:gd name="connsiteX12" fmla="*/ 6275419 w 6275419"/>
              <a:gd name="connsiteY12" fmla="*/ 0 h 6547299"/>
              <a:gd name="connsiteX13" fmla="*/ 6275419 w 6275419"/>
              <a:gd name="connsiteY13" fmla="*/ 6547299 h 6547299"/>
              <a:gd name="connsiteX14" fmla="*/ 0 w 6275419"/>
              <a:gd name="connsiteY14" fmla="*/ 6547299 h 6547299"/>
              <a:gd name="connsiteX15" fmla="*/ 0 w 6275419"/>
              <a:gd name="connsiteY15" fmla="*/ 3284141 h 6547299"/>
              <a:gd name="connsiteX16" fmla="*/ 177967 w 6275419"/>
              <a:gd name="connsiteY16" fmla="*/ 3386890 h 6547299"/>
              <a:gd name="connsiteX17" fmla="*/ 177968 w 6275419"/>
              <a:gd name="connsiteY17" fmla="*/ 4620240 h 6547299"/>
              <a:gd name="connsiteX18" fmla="*/ 119092 w 6275419"/>
              <a:gd name="connsiteY18" fmla="*/ 4722215 h 6547299"/>
              <a:gd name="connsiteX19" fmla="*/ 177968 w 6275419"/>
              <a:gd name="connsiteY19" fmla="*/ 4756207 h 6547299"/>
              <a:gd name="connsiteX20" fmla="*/ 177968 w 6275419"/>
              <a:gd name="connsiteY20" fmla="*/ 5344355 h 6547299"/>
              <a:gd name="connsiteX21" fmla="*/ 1196669 w 6275419"/>
              <a:gd name="connsiteY21" fmla="*/ 5344354 h 6547299"/>
              <a:gd name="connsiteX22" fmla="*/ 3280230 w 6275419"/>
              <a:gd name="connsiteY22" fmla="*/ 6547299 h 6547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275419" h="6547299">
                <a:moveTo>
                  <a:pt x="0" y="2338122"/>
                </a:moveTo>
                <a:lnTo>
                  <a:pt x="0" y="0"/>
                </a:lnTo>
                <a:lnTo>
                  <a:pt x="1349916" y="0"/>
                </a:lnTo>
                <a:lnTo>
                  <a:pt x="994942" y="614832"/>
                </a:lnTo>
                <a:lnTo>
                  <a:pt x="177967" y="614832"/>
                </a:lnTo>
                <a:lnTo>
                  <a:pt x="177967" y="2029874"/>
                </a:lnTo>
                <a:close/>
                <a:moveTo>
                  <a:pt x="3561392" y="6547299"/>
                </a:moveTo>
                <a:lnTo>
                  <a:pt x="4084033" y="5642058"/>
                </a:lnTo>
                <a:lnTo>
                  <a:pt x="1736058" y="4286454"/>
                </a:lnTo>
                <a:lnTo>
                  <a:pt x="1736058" y="3785708"/>
                </a:lnTo>
                <a:lnTo>
                  <a:pt x="3877337" y="76905"/>
                </a:lnTo>
                <a:lnTo>
                  <a:pt x="3744133" y="0"/>
                </a:lnTo>
                <a:lnTo>
                  <a:pt x="6275419" y="0"/>
                </a:lnTo>
                <a:lnTo>
                  <a:pt x="6275419" y="6547299"/>
                </a:lnTo>
                <a:close/>
                <a:moveTo>
                  <a:pt x="0" y="6547299"/>
                </a:moveTo>
                <a:lnTo>
                  <a:pt x="0" y="3284141"/>
                </a:lnTo>
                <a:lnTo>
                  <a:pt x="177967" y="3386890"/>
                </a:lnTo>
                <a:lnTo>
                  <a:pt x="177968" y="4620240"/>
                </a:lnTo>
                <a:lnTo>
                  <a:pt x="119092" y="4722215"/>
                </a:lnTo>
                <a:lnTo>
                  <a:pt x="177968" y="4756207"/>
                </a:lnTo>
                <a:lnTo>
                  <a:pt x="177968" y="5344355"/>
                </a:lnTo>
                <a:lnTo>
                  <a:pt x="1196669" y="5344354"/>
                </a:lnTo>
                <a:lnTo>
                  <a:pt x="3280230" y="6547299"/>
                </a:lnTo>
                <a:close/>
              </a:path>
            </a:pathLst>
          </a:custGeom>
        </p:spPr>
      </p:pic>
      <p:sp>
        <p:nvSpPr>
          <p:cNvPr id="296" name="Text Placeholder 32">
            <a:extLst>
              <a:ext uri="{FF2B5EF4-FFF2-40B4-BE49-F238E27FC236}">
                <a16:creationId xmlns:a16="http://schemas.microsoft.com/office/drawing/2014/main" id="{ECA6C077-5204-6C4D-9FFA-06AB7E6C2557}"/>
              </a:ext>
            </a:extLst>
          </p:cNvPr>
          <p:cNvSpPr>
            <a:spLocks noGrp="1"/>
          </p:cNvSpPr>
          <p:nvPr>
            <p:ph type="body" sz="quarter" idx="34" hasCustomPrompt="1"/>
          </p:nvPr>
        </p:nvSpPr>
        <p:spPr>
          <a:xfrm>
            <a:off x="6507413" y="3867270"/>
            <a:ext cx="1081492" cy="411620"/>
          </a:xfrm>
        </p:spPr>
        <p:txBody>
          <a:bodyPr anchor="ctr">
            <a:noAutofit/>
          </a:bodyPr>
          <a:lstStyle>
            <a:lvl1pPr marL="0" indent="0" algn="l">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03.01.2023</a:t>
            </a:r>
            <a:endParaRPr lang="en-US" dirty="0"/>
          </a:p>
        </p:txBody>
      </p:sp>
      <p:sp>
        <p:nvSpPr>
          <p:cNvPr id="951" name="Text Placeholder 32">
            <a:extLst>
              <a:ext uri="{FF2B5EF4-FFF2-40B4-BE49-F238E27FC236}">
                <a16:creationId xmlns:a16="http://schemas.microsoft.com/office/drawing/2014/main" id="{5B25CC80-B1CE-B74C-877E-AE820AED9FCB}"/>
              </a:ext>
            </a:extLst>
          </p:cNvPr>
          <p:cNvSpPr>
            <a:spLocks noGrp="1"/>
          </p:cNvSpPr>
          <p:nvPr userDrawn="1">
            <p:ph type="body" sz="quarter" idx="46" hasCustomPrompt="1"/>
          </p:nvPr>
        </p:nvSpPr>
        <p:spPr>
          <a:xfrm>
            <a:off x="336028" y="2871681"/>
            <a:ext cx="3383477" cy="782354"/>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952" name="Text Placeholder 32">
            <a:extLst>
              <a:ext uri="{FF2B5EF4-FFF2-40B4-BE49-F238E27FC236}">
                <a16:creationId xmlns:a16="http://schemas.microsoft.com/office/drawing/2014/main" id="{ED82B23B-FF73-0D4C-801A-57724D278473}"/>
              </a:ext>
            </a:extLst>
          </p:cNvPr>
          <p:cNvSpPr>
            <a:spLocks noGrp="1"/>
          </p:cNvSpPr>
          <p:nvPr userDrawn="1">
            <p:ph type="body" sz="quarter" idx="47" hasCustomPrompt="1"/>
          </p:nvPr>
        </p:nvSpPr>
        <p:spPr>
          <a:xfrm>
            <a:off x="317992" y="2203977"/>
            <a:ext cx="3383477" cy="665144"/>
          </a:xfrm>
        </p:spPr>
        <p:txBody>
          <a:bodyPr>
            <a:noAutofit/>
          </a:bodyPr>
          <a:lstStyle>
            <a:lvl1pPr marL="0" indent="0" algn="l">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YOUR HEADING</a:t>
            </a:r>
            <a:endParaRPr lang="en-US" dirty="0"/>
          </a:p>
        </p:txBody>
      </p:sp>
      <p:sp>
        <p:nvSpPr>
          <p:cNvPr id="957" name="Text Placeholder 32">
            <a:extLst>
              <a:ext uri="{FF2B5EF4-FFF2-40B4-BE49-F238E27FC236}">
                <a16:creationId xmlns:a16="http://schemas.microsoft.com/office/drawing/2014/main" id="{14453E36-43B2-A742-AAE1-1D6615402456}"/>
              </a:ext>
            </a:extLst>
          </p:cNvPr>
          <p:cNvSpPr>
            <a:spLocks noGrp="1"/>
          </p:cNvSpPr>
          <p:nvPr userDrawn="1">
            <p:ph type="body" sz="quarter" idx="48" hasCustomPrompt="1"/>
          </p:nvPr>
        </p:nvSpPr>
        <p:spPr>
          <a:xfrm>
            <a:off x="5784170" y="3868154"/>
            <a:ext cx="1066605" cy="411620"/>
          </a:xfrm>
        </p:spPr>
        <p:txBody>
          <a:bodyPr anchor="ctr">
            <a:noAutofit/>
          </a:bodyPr>
          <a:lstStyle>
            <a:lvl1pPr marL="0" indent="0" algn="l">
              <a:buNone/>
              <a:defRPr sz="10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584201" indent="0">
              <a:buNone/>
              <a:defRPr sz="4947">
                <a:solidFill>
                  <a:srgbClr val="011E3B"/>
                </a:solidFill>
                <a:latin typeface="Montserrat" pitchFamily="2" charset="77"/>
              </a:defRPr>
            </a:lvl2pPr>
            <a:lvl3pPr marL="1168406" indent="0">
              <a:buNone/>
              <a:defRPr sz="4947">
                <a:solidFill>
                  <a:srgbClr val="011E3B"/>
                </a:solidFill>
                <a:latin typeface="Montserrat" pitchFamily="2" charset="77"/>
              </a:defRPr>
            </a:lvl3pPr>
            <a:lvl4pPr marL="1752606" indent="0">
              <a:buNone/>
              <a:defRPr sz="4947">
                <a:solidFill>
                  <a:srgbClr val="011E3B"/>
                </a:solidFill>
                <a:latin typeface="Montserrat" pitchFamily="2" charset="77"/>
              </a:defRPr>
            </a:lvl4pPr>
            <a:lvl5pPr marL="2336810" indent="0">
              <a:buNone/>
              <a:defRPr sz="4947">
                <a:solidFill>
                  <a:srgbClr val="011E3B"/>
                </a:solidFill>
                <a:latin typeface="Montserrat" pitchFamily="2" charset="77"/>
              </a:defRPr>
            </a:lvl5pPr>
          </a:lstStyle>
          <a:p>
            <a:pPr lvl="0"/>
            <a:r>
              <a:rPr lang="en-GB" dirty="0"/>
              <a:t>ISSUE 1 |</a:t>
            </a:r>
            <a:endParaRPr lang="en-US" dirty="0"/>
          </a:p>
        </p:txBody>
      </p:sp>
      <p:sp>
        <p:nvSpPr>
          <p:cNvPr id="26" name="Freeform 25">
            <a:extLst>
              <a:ext uri="{FF2B5EF4-FFF2-40B4-BE49-F238E27FC236}">
                <a16:creationId xmlns:a16="http://schemas.microsoft.com/office/drawing/2014/main" id="{824723B6-F575-08AD-98AE-555F9A51F052}"/>
              </a:ext>
            </a:extLst>
          </p:cNvPr>
          <p:cNvSpPr/>
          <p:nvPr userDrawn="1"/>
        </p:nvSpPr>
        <p:spPr>
          <a:xfrm>
            <a:off x="-3025" y="3830750"/>
            <a:ext cx="5181224" cy="5919178"/>
          </a:xfrm>
          <a:custGeom>
            <a:avLst/>
            <a:gdLst>
              <a:gd name="connsiteX0" fmla="*/ 2260494 w 5317284"/>
              <a:gd name="connsiteY0" fmla="*/ 0 h 6074616"/>
              <a:gd name="connsiteX1" fmla="*/ 5317284 w 5317284"/>
              <a:gd name="connsiteY1" fmla="*/ 3037308 h 6074616"/>
              <a:gd name="connsiteX2" fmla="*/ 2260494 w 5317284"/>
              <a:gd name="connsiteY2" fmla="*/ 6074616 h 6074616"/>
              <a:gd name="connsiteX3" fmla="*/ 99017 w 5317284"/>
              <a:gd name="connsiteY3" fmla="*/ 5185009 h 6074616"/>
              <a:gd name="connsiteX4" fmla="*/ 0 w 5317284"/>
              <a:gd name="connsiteY4" fmla="*/ 5076758 h 6074616"/>
              <a:gd name="connsiteX5" fmla="*/ 0 w 5317284"/>
              <a:gd name="connsiteY5" fmla="*/ 997859 h 6074616"/>
              <a:gd name="connsiteX6" fmla="*/ 99017 w 5317284"/>
              <a:gd name="connsiteY6" fmla="*/ 889607 h 6074616"/>
              <a:gd name="connsiteX7" fmla="*/ 2260494 w 5317284"/>
              <a:gd name="connsiteY7" fmla="*/ 0 h 607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17284" h="6074616">
                <a:moveTo>
                  <a:pt x="2260494" y="0"/>
                </a:moveTo>
                <a:cubicBezTo>
                  <a:pt x="3948713" y="0"/>
                  <a:pt x="5317284" y="1359849"/>
                  <a:pt x="5317284" y="3037308"/>
                </a:cubicBezTo>
                <a:cubicBezTo>
                  <a:pt x="5317284" y="4714767"/>
                  <a:pt x="3948713" y="6074616"/>
                  <a:pt x="2260494" y="6074616"/>
                </a:cubicBezTo>
                <a:cubicBezTo>
                  <a:pt x="1416385" y="6074616"/>
                  <a:pt x="652187" y="5734654"/>
                  <a:pt x="99017" y="5185009"/>
                </a:cubicBezTo>
                <a:lnTo>
                  <a:pt x="0" y="5076758"/>
                </a:lnTo>
                <a:lnTo>
                  <a:pt x="0" y="997859"/>
                </a:lnTo>
                <a:lnTo>
                  <a:pt x="99017" y="889607"/>
                </a:lnTo>
                <a:cubicBezTo>
                  <a:pt x="652187" y="339962"/>
                  <a:pt x="1416385" y="0"/>
                  <a:pt x="2260494"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06" name="Text Placeholder 32">
            <a:extLst>
              <a:ext uri="{FF2B5EF4-FFF2-40B4-BE49-F238E27FC236}">
                <a16:creationId xmlns:a16="http://schemas.microsoft.com/office/drawing/2014/main" id="{D17BC012-D9EA-534A-BEFC-2C2863DD8823}"/>
              </a:ext>
            </a:extLst>
          </p:cNvPr>
          <p:cNvSpPr>
            <a:spLocks noGrp="1"/>
          </p:cNvSpPr>
          <p:nvPr userDrawn="1">
            <p:ph type="body" sz="quarter" idx="14" hasCustomPrompt="1"/>
          </p:nvPr>
        </p:nvSpPr>
        <p:spPr>
          <a:xfrm>
            <a:off x="644309" y="557455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1</a:t>
            </a:r>
            <a:endParaRPr lang="en-US" dirty="0"/>
          </a:p>
        </p:txBody>
      </p:sp>
      <p:sp>
        <p:nvSpPr>
          <p:cNvPr id="307" name="Text Placeholder 32">
            <a:extLst>
              <a:ext uri="{FF2B5EF4-FFF2-40B4-BE49-F238E27FC236}">
                <a16:creationId xmlns:a16="http://schemas.microsoft.com/office/drawing/2014/main" id="{382A08F1-9E54-5648-BB22-C9AF6ACC09EB}"/>
              </a:ext>
            </a:extLst>
          </p:cNvPr>
          <p:cNvSpPr>
            <a:spLocks noGrp="1"/>
          </p:cNvSpPr>
          <p:nvPr userDrawn="1">
            <p:ph type="body" sz="quarter" idx="15" hasCustomPrompt="1"/>
          </p:nvPr>
        </p:nvSpPr>
        <p:spPr>
          <a:xfrm>
            <a:off x="1258920" y="556473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08" name="Text Placeholder 32">
            <a:extLst>
              <a:ext uri="{FF2B5EF4-FFF2-40B4-BE49-F238E27FC236}">
                <a16:creationId xmlns:a16="http://schemas.microsoft.com/office/drawing/2014/main" id="{3DB9BB93-CE9E-B84F-BB30-28EF773833E9}"/>
              </a:ext>
            </a:extLst>
          </p:cNvPr>
          <p:cNvSpPr>
            <a:spLocks noGrp="1"/>
          </p:cNvSpPr>
          <p:nvPr userDrawn="1">
            <p:ph type="body" sz="quarter" idx="16" hasCustomPrompt="1"/>
          </p:nvPr>
        </p:nvSpPr>
        <p:spPr>
          <a:xfrm>
            <a:off x="644309" y="616286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2</a:t>
            </a:r>
            <a:endParaRPr lang="en-US" dirty="0"/>
          </a:p>
        </p:txBody>
      </p:sp>
      <p:sp>
        <p:nvSpPr>
          <p:cNvPr id="309" name="Text Placeholder 32">
            <a:extLst>
              <a:ext uri="{FF2B5EF4-FFF2-40B4-BE49-F238E27FC236}">
                <a16:creationId xmlns:a16="http://schemas.microsoft.com/office/drawing/2014/main" id="{75FF6FF5-50D5-024F-8A24-1F56A4BB1620}"/>
              </a:ext>
            </a:extLst>
          </p:cNvPr>
          <p:cNvSpPr>
            <a:spLocks noGrp="1"/>
          </p:cNvSpPr>
          <p:nvPr userDrawn="1">
            <p:ph type="body" sz="quarter" idx="17" hasCustomPrompt="1"/>
          </p:nvPr>
        </p:nvSpPr>
        <p:spPr>
          <a:xfrm>
            <a:off x="1258920" y="616266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0" name="Text Placeholder 32">
            <a:extLst>
              <a:ext uri="{FF2B5EF4-FFF2-40B4-BE49-F238E27FC236}">
                <a16:creationId xmlns:a16="http://schemas.microsoft.com/office/drawing/2014/main" id="{D5FEB1B5-8091-D241-825E-C6721C051129}"/>
              </a:ext>
            </a:extLst>
          </p:cNvPr>
          <p:cNvSpPr>
            <a:spLocks noGrp="1"/>
          </p:cNvSpPr>
          <p:nvPr userDrawn="1">
            <p:ph type="body" sz="quarter" idx="18" hasCustomPrompt="1"/>
          </p:nvPr>
        </p:nvSpPr>
        <p:spPr>
          <a:xfrm>
            <a:off x="644309" y="675117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3</a:t>
            </a:r>
            <a:endParaRPr lang="en-US" dirty="0"/>
          </a:p>
        </p:txBody>
      </p:sp>
      <p:sp>
        <p:nvSpPr>
          <p:cNvPr id="311" name="Text Placeholder 32">
            <a:extLst>
              <a:ext uri="{FF2B5EF4-FFF2-40B4-BE49-F238E27FC236}">
                <a16:creationId xmlns:a16="http://schemas.microsoft.com/office/drawing/2014/main" id="{BAC969AF-A73C-7A4B-9CA1-3361BC420950}"/>
              </a:ext>
            </a:extLst>
          </p:cNvPr>
          <p:cNvSpPr>
            <a:spLocks noGrp="1"/>
          </p:cNvSpPr>
          <p:nvPr userDrawn="1">
            <p:ph type="body" sz="quarter" idx="19" hasCustomPrompt="1"/>
          </p:nvPr>
        </p:nvSpPr>
        <p:spPr>
          <a:xfrm>
            <a:off x="1258920" y="676060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2" name="Text Placeholder 32">
            <a:extLst>
              <a:ext uri="{FF2B5EF4-FFF2-40B4-BE49-F238E27FC236}">
                <a16:creationId xmlns:a16="http://schemas.microsoft.com/office/drawing/2014/main" id="{343765AB-3721-9749-A9F9-DF462E313BEA}"/>
              </a:ext>
            </a:extLst>
          </p:cNvPr>
          <p:cNvSpPr>
            <a:spLocks noGrp="1"/>
          </p:cNvSpPr>
          <p:nvPr userDrawn="1">
            <p:ph type="body" sz="quarter" idx="20" hasCustomPrompt="1"/>
          </p:nvPr>
        </p:nvSpPr>
        <p:spPr>
          <a:xfrm>
            <a:off x="644309" y="733948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4</a:t>
            </a:r>
            <a:endParaRPr lang="en-US" dirty="0"/>
          </a:p>
        </p:txBody>
      </p:sp>
      <p:sp>
        <p:nvSpPr>
          <p:cNvPr id="313" name="Text Placeholder 32">
            <a:extLst>
              <a:ext uri="{FF2B5EF4-FFF2-40B4-BE49-F238E27FC236}">
                <a16:creationId xmlns:a16="http://schemas.microsoft.com/office/drawing/2014/main" id="{9889A35B-E120-8E49-A5B4-C5FCFCF87EC6}"/>
              </a:ext>
            </a:extLst>
          </p:cNvPr>
          <p:cNvSpPr>
            <a:spLocks noGrp="1"/>
          </p:cNvSpPr>
          <p:nvPr userDrawn="1">
            <p:ph type="body" sz="quarter" idx="21" hasCustomPrompt="1"/>
          </p:nvPr>
        </p:nvSpPr>
        <p:spPr>
          <a:xfrm>
            <a:off x="1258920" y="7358538"/>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4" name="Text Placeholder 32">
            <a:extLst>
              <a:ext uri="{FF2B5EF4-FFF2-40B4-BE49-F238E27FC236}">
                <a16:creationId xmlns:a16="http://schemas.microsoft.com/office/drawing/2014/main" id="{C4311BDE-0796-C64F-9A76-1278AE3223D2}"/>
              </a:ext>
            </a:extLst>
          </p:cNvPr>
          <p:cNvSpPr>
            <a:spLocks noGrp="1"/>
          </p:cNvSpPr>
          <p:nvPr userDrawn="1">
            <p:ph type="body" sz="quarter" idx="22" hasCustomPrompt="1"/>
          </p:nvPr>
        </p:nvSpPr>
        <p:spPr>
          <a:xfrm>
            <a:off x="644309" y="7927790"/>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5</a:t>
            </a:r>
            <a:endParaRPr lang="en-US" dirty="0"/>
          </a:p>
        </p:txBody>
      </p:sp>
      <p:sp>
        <p:nvSpPr>
          <p:cNvPr id="315" name="Text Placeholder 32">
            <a:extLst>
              <a:ext uri="{FF2B5EF4-FFF2-40B4-BE49-F238E27FC236}">
                <a16:creationId xmlns:a16="http://schemas.microsoft.com/office/drawing/2014/main" id="{9FC9CF8B-67BA-EC41-A4A7-5C8AC34284B1}"/>
              </a:ext>
            </a:extLst>
          </p:cNvPr>
          <p:cNvSpPr>
            <a:spLocks noGrp="1"/>
          </p:cNvSpPr>
          <p:nvPr userDrawn="1">
            <p:ph type="body" sz="quarter" idx="23" hasCustomPrompt="1"/>
          </p:nvPr>
        </p:nvSpPr>
        <p:spPr>
          <a:xfrm>
            <a:off x="1258920" y="7956473"/>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316" name="Text Placeholder 32">
            <a:extLst>
              <a:ext uri="{FF2B5EF4-FFF2-40B4-BE49-F238E27FC236}">
                <a16:creationId xmlns:a16="http://schemas.microsoft.com/office/drawing/2014/main" id="{AF4A4BF6-A11E-FF41-A48C-590E8063A5B7}"/>
              </a:ext>
            </a:extLst>
          </p:cNvPr>
          <p:cNvSpPr>
            <a:spLocks noGrp="1"/>
          </p:cNvSpPr>
          <p:nvPr userDrawn="1">
            <p:ph type="body" sz="quarter" idx="24" hasCustomPrompt="1"/>
          </p:nvPr>
        </p:nvSpPr>
        <p:spPr>
          <a:xfrm>
            <a:off x="644309" y="8516101"/>
            <a:ext cx="412383" cy="406880"/>
          </a:xfrm>
        </p:spPr>
        <p:txBody>
          <a:bodyPr anchor="ctr">
            <a:noAutofit/>
          </a:bodyPr>
          <a:lstStyle>
            <a:lvl1pPr marL="0" indent="0" algn="ctr">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6</a:t>
            </a:r>
            <a:endParaRPr lang="en-US" dirty="0"/>
          </a:p>
        </p:txBody>
      </p:sp>
      <p:sp>
        <p:nvSpPr>
          <p:cNvPr id="317" name="Text Placeholder 32">
            <a:extLst>
              <a:ext uri="{FF2B5EF4-FFF2-40B4-BE49-F238E27FC236}">
                <a16:creationId xmlns:a16="http://schemas.microsoft.com/office/drawing/2014/main" id="{90821062-2E4A-054F-9C7C-75FAB0DD6336}"/>
              </a:ext>
            </a:extLst>
          </p:cNvPr>
          <p:cNvSpPr>
            <a:spLocks noGrp="1"/>
          </p:cNvSpPr>
          <p:nvPr userDrawn="1">
            <p:ph type="body" sz="quarter" idx="25" hasCustomPrompt="1"/>
          </p:nvPr>
        </p:nvSpPr>
        <p:spPr>
          <a:xfrm>
            <a:off x="1258920" y="8554410"/>
            <a:ext cx="3075170" cy="406880"/>
          </a:xfrm>
        </p:spPr>
        <p:txBody>
          <a:bodyPr anchor="ctr">
            <a:noAutofit/>
          </a:bodyPr>
          <a:lstStyle>
            <a:lvl1pPr marL="0" indent="0" algn="l">
              <a:spcBef>
                <a:spcPts val="0"/>
              </a:spcBef>
              <a:buNone/>
              <a:defRPr sz="18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Title</a:t>
            </a:r>
            <a:endParaRPr lang="en-US" dirty="0"/>
          </a:p>
        </p:txBody>
      </p:sp>
      <p:sp>
        <p:nvSpPr>
          <p:cNvPr id="955" name="Text Placeholder 32">
            <a:extLst>
              <a:ext uri="{FF2B5EF4-FFF2-40B4-BE49-F238E27FC236}">
                <a16:creationId xmlns:a16="http://schemas.microsoft.com/office/drawing/2014/main" id="{333B2BA7-6721-2145-A936-107B17A549E6}"/>
              </a:ext>
            </a:extLst>
          </p:cNvPr>
          <p:cNvSpPr>
            <a:spLocks noGrp="1"/>
          </p:cNvSpPr>
          <p:nvPr userDrawn="1">
            <p:ph type="body" sz="quarter" idx="13" hasCustomPrompt="1"/>
          </p:nvPr>
        </p:nvSpPr>
        <p:spPr>
          <a:xfrm>
            <a:off x="539608" y="4732051"/>
            <a:ext cx="3794482" cy="722327"/>
          </a:xfrm>
        </p:spPr>
        <p:txBody>
          <a:bodyPr>
            <a:noAutofit/>
          </a:bodyPr>
          <a:lstStyle>
            <a:lvl1pPr marL="0" indent="0" algn="l">
              <a:lnSpc>
                <a:spcPct val="100000"/>
              </a:lnSpc>
              <a:spcBef>
                <a:spcPts val="0"/>
              </a:spcBef>
              <a:buNone/>
              <a:defRPr sz="2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What’s Inside…</a:t>
            </a:r>
            <a:endParaRPr lang="en-US" dirty="0"/>
          </a:p>
        </p:txBody>
      </p:sp>
      <p:grpSp>
        <p:nvGrpSpPr>
          <p:cNvPr id="897" name="Group 896">
            <a:extLst>
              <a:ext uri="{FF2B5EF4-FFF2-40B4-BE49-F238E27FC236}">
                <a16:creationId xmlns:a16="http://schemas.microsoft.com/office/drawing/2014/main" id="{960F2289-09B7-A769-4059-857B88CBDC65}"/>
              </a:ext>
            </a:extLst>
          </p:cNvPr>
          <p:cNvGrpSpPr/>
          <p:nvPr userDrawn="1"/>
        </p:nvGrpSpPr>
        <p:grpSpPr>
          <a:xfrm>
            <a:off x="628267" y="6075645"/>
            <a:ext cx="3705823" cy="2967449"/>
            <a:chOff x="-3025" y="5942032"/>
            <a:chExt cx="3207651" cy="2490651"/>
          </a:xfrm>
        </p:grpSpPr>
        <p:cxnSp>
          <p:nvCxnSpPr>
            <p:cNvPr id="6" name="Straight Connector 5">
              <a:extLst>
                <a:ext uri="{FF2B5EF4-FFF2-40B4-BE49-F238E27FC236}">
                  <a16:creationId xmlns:a16="http://schemas.microsoft.com/office/drawing/2014/main" id="{57F303C9-5E96-9AD9-1F42-0C74B9CE06C9}"/>
                </a:ext>
              </a:extLst>
            </p:cNvPr>
            <p:cNvCxnSpPr>
              <a:cxnSpLocks/>
            </p:cNvCxnSpPr>
            <p:nvPr userDrawn="1"/>
          </p:nvCxnSpPr>
          <p:spPr>
            <a:xfrm>
              <a:off x="0" y="594203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388D815-23A5-026E-1AAC-928DC71DB20A}"/>
                </a:ext>
              </a:extLst>
            </p:cNvPr>
            <p:cNvCxnSpPr>
              <a:cxnSpLocks/>
            </p:cNvCxnSpPr>
            <p:nvPr userDrawn="1"/>
          </p:nvCxnSpPr>
          <p:spPr>
            <a:xfrm>
              <a:off x="-3025" y="6440162"/>
              <a:ext cx="3207651"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A5B910E-9013-72F3-89F3-342960CE179D}"/>
                </a:ext>
              </a:extLst>
            </p:cNvPr>
            <p:cNvCxnSpPr>
              <a:cxnSpLocks/>
            </p:cNvCxnSpPr>
            <p:nvPr userDrawn="1"/>
          </p:nvCxnSpPr>
          <p:spPr>
            <a:xfrm>
              <a:off x="0" y="693829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69F735-B873-B958-D2A8-D2642EE7BEEA}"/>
                </a:ext>
              </a:extLst>
            </p:cNvPr>
            <p:cNvCxnSpPr>
              <a:cxnSpLocks/>
            </p:cNvCxnSpPr>
            <p:nvPr userDrawn="1"/>
          </p:nvCxnSpPr>
          <p:spPr>
            <a:xfrm>
              <a:off x="0" y="743642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698235DC-D91B-C7CA-69C8-02109E7CD22C}"/>
                </a:ext>
              </a:extLst>
            </p:cNvPr>
            <p:cNvCxnSpPr>
              <a:cxnSpLocks/>
            </p:cNvCxnSpPr>
            <p:nvPr userDrawn="1"/>
          </p:nvCxnSpPr>
          <p:spPr>
            <a:xfrm>
              <a:off x="0" y="7934552"/>
              <a:ext cx="320462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640BF19-A7BE-FE95-C650-E84C45F76C62}"/>
                </a:ext>
              </a:extLst>
            </p:cNvPr>
            <p:cNvCxnSpPr>
              <a:cxnSpLocks/>
            </p:cNvCxnSpPr>
            <p:nvPr userDrawn="1"/>
          </p:nvCxnSpPr>
          <p:spPr>
            <a:xfrm>
              <a:off x="0" y="8417115"/>
              <a:ext cx="3204626" cy="1556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3" name="Rectangle 62">
            <a:extLst>
              <a:ext uri="{FF2B5EF4-FFF2-40B4-BE49-F238E27FC236}">
                <a16:creationId xmlns:a16="http://schemas.microsoft.com/office/drawing/2014/main" id="{36CCC5E1-7D22-B178-317D-4938605F670F}"/>
              </a:ext>
            </a:extLst>
          </p:cNvPr>
          <p:cNvSpPr/>
          <p:nvPr userDrawn="1"/>
        </p:nvSpPr>
        <p:spPr>
          <a:xfrm>
            <a:off x="-3025" y="9279437"/>
            <a:ext cx="3836256" cy="531962"/>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96" name="Text Placeholder 32">
            <a:extLst>
              <a:ext uri="{FF2B5EF4-FFF2-40B4-BE49-F238E27FC236}">
                <a16:creationId xmlns:a16="http://schemas.microsoft.com/office/drawing/2014/main" id="{7B30A735-15EC-EACA-B538-641B72ABBA35}"/>
              </a:ext>
            </a:extLst>
          </p:cNvPr>
          <p:cNvSpPr>
            <a:spLocks noGrp="1"/>
          </p:cNvSpPr>
          <p:nvPr>
            <p:ph type="body" sz="quarter" idx="50" hasCustomPrompt="1"/>
          </p:nvPr>
        </p:nvSpPr>
        <p:spPr>
          <a:xfrm>
            <a:off x="19827" y="9343352"/>
            <a:ext cx="3794482" cy="497021"/>
          </a:xfrm>
        </p:spPr>
        <p:txBody>
          <a:bodyPr anchor="t">
            <a:noAutofit/>
          </a:bodyPr>
          <a:lstStyle>
            <a:lvl1pPr marL="0" indent="0" algn="ctr">
              <a:lnSpc>
                <a:spcPct val="100000"/>
              </a:lnSpc>
              <a:spcBef>
                <a:spcPts val="0"/>
              </a:spcBef>
              <a:buNone/>
              <a:defRPr sz="1800" b="1"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b="0" dirty="0"/>
              <a:t>www.</a:t>
            </a:r>
            <a:r>
              <a:rPr lang="en-GB" b="1" dirty="0"/>
              <a:t>website</a:t>
            </a:r>
            <a:r>
              <a:rPr lang="en-GB" b="0" dirty="0"/>
              <a:t>.com</a:t>
            </a:r>
            <a:endParaRPr lang="en-US" dirty="0"/>
          </a:p>
        </p:txBody>
      </p:sp>
      <p:cxnSp>
        <p:nvCxnSpPr>
          <p:cNvPr id="900" name="Straight Connector 899">
            <a:extLst>
              <a:ext uri="{FF2B5EF4-FFF2-40B4-BE49-F238E27FC236}">
                <a16:creationId xmlns:a16="http://schemas.microsoft.com/office/drawing/2014/main" id="{A5FAE43B-7996-437F-8774-15C5BE016BEA}"/>
              </a:ext>
            </a:extLst>
          </p:cNvPr>
          <p:cNvCxnSpPr>
            <a:cxnSpLocks/>
          </p:cNvCxnSpPr>
          <p:nvPr userDrawn="1"/>
        </p:nvCxnSpPr>
        <p:spPr>
          <a:xfrm>
            <a:off x="-3025" y="2857609"/>
            <a:ext cx="3769765"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04CB85CB-0392-AF53-481F-5411CE6D8462}"/>
              </a:ext>
            </a:extLst>
          </p:cNvPr>
          <p:cNvSpPr txBox="1"/>
          <p:nvPr userDrawn="1"/>
        </p:nvSpPr>
        <p:spPr>
          <a:xfrm>
            <a:off x="317992" y="10005335"/>
            <a:ext cx="5181224" cy="630942"/>
          </a:xfrm>
          <a:prstGeom prst="rect">
            <a:avLst/>
          </a:prstGeom>
          <a:noFill/>
        </p:spPr>
        <p:txBody>
          <a:bodyPr wrap="square">
            <a:spAutoFit/>
          </a:bodyPr>
          <a:lstStyle/>
          <a:p>
            <a:pPr algn="just"/>
            <a:r>
              <a:rPr lang="en-US" sz="700" b="0" i="0">
                <a:solidFill>
                  <a:srgbClr val="6D6E71"/>
                </a:solidFill>
                <a:effectLst/>
                <a:latin typeface="Roboto" panose="02000000000000000000" pitchFamily="2" charset="0"/>
                <a:ea typeface="Roboto" panose="02000000000000000000" pitchFamily="2" charset="0"/>
              </a:rPr>
              <a:t>This project has been funded with support from the European Commission. The author is solely responsible for this publication (communication) and the Commission accepts no responsibility for any use may be made of the information contained therein. In compliance of the new GDPR framework, please note that the Partnership will only process your personal data in the sole interest and purpose of the project and without any prejudice to your rights therein</a:t>
            </a:r>
            <a:r>
              <a:rPr lang="en-IE" sz="700" b="0" i="0" dirty="0">
                <a:solidFill>
                  <a:srgbClr val="6D6E71"/>
                </a:solidFill>
                <a:effectLst/>
                <a:latin typeface="Roboto" panose="02000000000000000000" pitchFamily="2" charset="0"/>
                <a:ea typeface="Roboto" panose="02000000000000000000" pitchFamily="2" charset="0"/>
                <a:cs typeface="Open Sans" panose="020B0606030504020204" pitchFamily="34" charset="0"/>
              </a:rPr>
              <a:t> </a:t>
            </a:r>
            <a:r>
              <a:rPr lang="en-US" sz="700" b="1" i="0">
                <a:solidFill>
                  <a:srgbClr val="6D6E71"/>
                </a:solidFill>
                <a:effectLst/>
                <a:latin typeface="Roboto" panose="02000000000000000000" pitchFamily="2" charset="0"/>
                <a:ea typeface="Roboto" panose="02000000000000000000" pitchFamily="2" charset="0"/>
              </a:rPr>
              <a:t>2021-2-BE04-KA220-YOU-000050778</a:t>
            </a:r>
            <a:br>
              <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rPr>
            </a:br>
            <a:endParaRPr lang="en-US" sz="700" dirty="0">
              <a:solidFill>
                <a:srgbClr val="6D6E71"/>
              </a:solidFill>
              <a:latin typeface="Roboto" panose="02000000000000000000" pitchFamily="2" charset="0"/>
              <a:ea typeface="Roboto" panose="02000000000000000000" pitchFamily="2" charset="0"/>
              <a:cs typeface="Open Sans" panose="020B0606030504020204" pitchFamily="34" charset="0"/>
            </a:endParaRPr>
          </a:p>
        </p:txBody>
      </p:sp>
      <p:pic>
        <p:nvPicPr>
          <p:cNvPr id="39" name="Picture 38">
            <a:extLst>
              <a:ext uri="{FF2B5EF4-FFF2-40B4-BE49-F238E27FC236}">
                <a16:creationId xmlns:a16="http://schemas.microsoft.com/office/drawing/2014/main" id="{A4D83EFA-F521-24F5-CB34-EFA2C12E67BD}"/>
              </a:ext>
            </a:extLst>
          </p:cNvPr>
          <p:cNvPicPr>
            <a:picLocks noChangeAspect="1"/>
          </p:cNvPicPr>
          <p:nvPr userDrawn="1"/>
        </p:nvPicPr>
        <p:blipFill>
          <a:blip r:embed="rId3"/>
          <a:stretch>
            <a:fillRect/>
          </a:stretch>
        </p:blipFill>
        <p:spPr>
          <a:xfrm>
            <a:off x="232111" y="387001"/>
            <a:ext cx="4296822" cy="1242551"/>
          </a:xfrm>
          <a:prstGeom prst="rect">
            <a:avLst/>
          </a:prstGeom>
        </p:spPr>
      </p:pic>
      <p:sp>
        <p:nvSpPr>
          <p:cNvPr id="41" name="Picture Placeholder 40">
            <a:extLst>
              <a:ext uri="{FF2B5EF4-FFF2-40B4-BE49-F238E27FC236}">
                <a16:creationId xmlns:a16="http://schemas.microsoft.com/office/drawing/2014/main" id="{BBEF3B85-E5B0-198A-2FB0-5B8A9464F7D9}"/>
              </a:ext>
            </a:extLst>
          </p:cNvPr>
          <p:cNvSpPr>
            <a:spLocks noGrp="1"/>
          </p:cNvSpPr>
          <p:nvPr>
            <p:ph type="pic" sz="quarter" idx="44"/>
          </p:nvPr>
        </p:nvSpPr>
        <p:spPr>
          <a:xfrm>
            <a:off x="5205348" y="0"/>
            <a:ext cx="2354327" cy="2862503"/>
          </a:xfrm>
          <a:custGeom>
            <a:avLst/>
            <a:gdLst>
              <a:gd name="connsiteX0" fmla="*/ 690431 w 2354327"/>
              <a:gd name="connsiteY0" fmla="*/ 0 h 2862503"/>
              <a:gd name="connsiteX1" fmla="*/ 2354327 w 2354327"/>
              <a:gd name="connsiteY1" fmla="*/ 0 h 2862503"/>
              <a:gd name="connsiteX2" fmla="*/ 2354327 w 2354327"/>
              <a:gd name="connsiteY2" fmla="*/ 2647036 h 2862503"/>
              <a:gd name="connsiteX3" fmla="*/ 2310514 w 2354327"/>
              <a:gd name="connsiteY3" fmla="*/ 2673653 h 2862503"/>
              <a:gd name="connsiteX4" fmla="*/ 1564690 w 2354327"/>
              <a:gd name="connsiteY4" fmla="*/ 2862503 h 2862503"/>
              <a:gd name="connsiteX5" fmla="*/ 0 w 2354327"/>
              <a:gd name="connsiteY5" fmla="*/ 1297814 h 2862503"/>
              <a:gd name="connsiteX6" fmla="*/ 689858 w 2354327"/>
              <a:gd name="connsiteY6" fmla="*/ 349 h 2862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54327" h="2862503">
                <a:moveTo>
                  <a:pt x="690431" y="0"/>
                </a:moveTo>
                <a:lnTo>
                  <a:pt x="2354327" y="0"/>
                </a:lnTo>
                <a:lnTo>
                  <a:pt x="2354327" y="2647036"/>
                </a:lnTo>
                <a:lnTo>
                  <a:pt x="2310514" y="2673653"/>
                </a:lnTo>
                <a:cubicBezTo>
                  <a:pt x="2088808" y="2794091"/>
                  <a:pt x="1834738" y="2862503"/>
                  <a:pt x="1564690" y="2862503"/>
                </a:cubicBezTo>
                <a:cubicBezTo>
                  <a:pt x="700537" y="2862503"/>
                  <a:pt x="0" y="2161967"/>
                  <a:pt x="0" y="1297814"/>
                </a:cubicBezTo>
                <a:cubicBezTo>
                  <a:pt x="0" y="757718"/>
                  <a:pt x="273647" y="281535"/>
                  <a:pt x="689858" y="349"/>
                </a:cubicBezTo>
                <a:close/>
              </a:path>
            </a:pathLst>
          </a:custGeom>
        </p:spPr>
        <p:txBody>
          <a:bodyPr wrap="square">
            <a:noAutofit/>
          </a:bodyPr>
          <a:lstStyle>
            <a:lvl1pPr>
              <a:defRPr sz="1600"/>
            </a:lvl1pPr>
          </a:lstStyle>
          <a:p>
            <a:endParaRPr lang="en-GB"/>
          </a:p>
        </p:txBody>
      </p:sp>
      <p:cxnSp>
        <p:nvCxnSpPr>
          <p:cNvPr id="44" name="Straight Connector 43">
            <a:extLst>
              <a:ext uri="{FF2B5EF4-FFF2-40B4-BE49-F238E27FC236}">
                <a16:creationId xmlns:a16="http://schemas.microsoft.com/office/drawing/2014/main" id="{657E68B2-4066-2E7B-3026-0165D01EB0C3}"/>
              </a:ext>
            </a:extLst>
          </p:cNvPr>
          <p:cNvCxnSpPr>
            <a:cxnSpLocks/>
          </p:cNvCxnSpPr>
          <p:nvPr userDrawn="1"/>
        </p:nvCxnSpPr>
        <p:spPr>
          <a:xfrm>
            <a:off x="5756091" y="4269311"/>
            <a:ext cx="1803584" cy="9579"/>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pic>
        <p:nvPicPr>
          <p:cNvPr id="2" name="Google Shape;624;g2fda190aa30_1_611" descr="Co-funded by the European Union logo in png for web usage">
            <a:extLst>
              <a:ext uri="{FF2B5EF4-FFF2-40B4-BE49-F238E27FC236}">
                <a16:creationId xmlns:a16="http://schemas.microsoft.com/office/drawing/2014/main" id="{29291BCA-5A77-92BD-7A45-3500B435B67A}"/>
              </a:ext>
            </a:extLst>
          </p:cNvPr>
          <p:cNvPicPr preferRelativeResize="0"/>
          <p:nvPr userDrawn="1"/>
        </p:nvPicPr>
        <p:blipFill rotWithShape="1">
          <a:blip r:embed="rId4">
            <a:alphaModFix/>
          </a:blip>
          <a:srcRect/>
          <a:stretch/>
        </p:blipFill>
        <p:spPr>
          <a:xfrm>
            <a:off x="5499215" y="10058294"/>
            <a:ext cx="1895498" cy="461700"/>
          </a:xfrm>
          <a:prstGeom prst="rect">
            <a:avLst/>
          </a:prstGeom>
          <a:noFill/>
          <a:ln>
            <a:noFill/>
          </a:ln>
        </p:spPr>
      </p:pic>
      <p:sp>
        <p:nvSpPr>
          <p:cNvPr id="3" name="Google Shape;622;g2fda190aa30_1_611">
            <a:extLst>
              <a:ext uri="{FF2B5EF4-FFF2-40B4-BE49-F238E27FC236}">
                <a16:creationId xmlns:a16="http://schemas.microsoft.com/office/drawing/2014/main" id="{06FA885E-042F-A61F-1218-7E8A589B778A}"/>
              </a:ext>
            </a:extLst>
          </p:cNvPr>
          <p:cNvSpPr/>
          <p:nvPr userDrawn="1"/>
        </p:nvSpPr>
        <p:spPr>
          <a:xfrm>
            <a:off x="5252213" y="9489331"/>
            <a:ext cx="1255200" cy="461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800"/>
              <a:buFont typeface="Calibri"/>
              <a:buNone/>
            </a:pPr>
            <a:r>
              <a:rPr lang="en-GB" sz="800" b="1" i="0">
                <a:solidFill>
                  <a:schemeClr val="dk1"/>
                </a:solidFill>
                <a:latin typeface="Calibri"/>
                <a:ea typeface="Calibri"/>
                <a:cs typeface="Calibri"/>
                <a:sym typeface="Calibri"/>
              </a:rPr>
              <a:t>This resource is licensed under CC BY 4.0</a:t>
            </a:r>
            <a:endParaRPr/>
          </a:p>
          <a:p>
            <a:pPr marL="0" marR="0" lvl="0" indent="0" algn="l" rtl="0">
              <a:lnSpc>
                <a:spcPct val="100000"/>
              </a:lnSpc>
              <a:spcBef>
                <a:spcPts val="0"/>
              </a:spcBef>
              <a:spcAft>
                <a:spcPts val="0"/>
              </a:spcAft>
              <a:buClr>
                <a:schemeClr val="dk1"/>
              </a:buClr>
              <a:buSzPts val="800"/>
              <a:buFont typeface="Century Schoolbook"/>
              <a:buNone/>
            </a:pPr>
            <a:endParaRPr sz="800" b="1" i="0">
              <a:solidFill>
                <a:schemeClr val="dk1"/>
              </a:solidFill>
              <a:latin typeface="Calibri"/>
              <a:ea typeface="Calibri"/>
              <a:cs typeface="Calibri"/>
              <a:sym typeface="Calibri"/>
            </a:endParaRPr>
          </a:p>
        </p:txBody>
      </p:sp>
      <p:pic>
        <p:nvPicPr>
          <p:cNvPr id="4" name="Google Shape;623;g2fda190aa30_1_611">
            <a:extLst>
              <a:ext uri="{FF2B5EF4-FFF2-40B4-BE49-F238E27FC236}">
                <a16:creationId xmlns:a16="http://schemas.microsoft.com/office/drawing/2014/main" id="{56C643CC-535C-5E87-B689-224343A9ED17}"/>
              </a:ext>
            </a:extLst>
          </p:cNvPr>
          <p:cNvPicPr preferRelativeResize="0"/>
          <p:nvPr userDrawn="1"/>
        </p:nvPicPr>
        <p:blipFill rotWithShape="1">
          <a:blip r:embed="rId5">
            <a:alphaModFix/>
          </a:blip>
          <a:srcRect/>
          <a:stretch/>
        </p:blipFill>
        <p:spPr>
          <a:xfrm>
            <a:off x="3986990" y="9407122"/>
            <a:ext cx="1244049" cy="433251"/>
          </a:xfrm>
          <a:prstGeom prst="rect">
            <a:avLst/>
          </a:prstGeom>
          <a:noFill/>
          <a:ln>
            <a:noFill/>
          </a:ln>
        </p:spPr>
      </p:pic>
    </p:spTree>
    <p:extLst>
      <p:ext uri="{BB962C8B-B14F-4D97-AF65-F5344CB8AC3E}">
        <p14:creationId xmlns:p14="http://schemas.microsoft.com/office/powerpoint/2010/main" val="1629710422"/>
      </p:ext>
    </p:extLst>
  </p:cSld>
  <p:clrMapOvr>
    <a:masterClrMapping/>
  </p:clrMapOvr>
  <p:extLst>
    <p:ext uri="{DCECCB84-F9BA-43D5-87BE-67443E8EF086}">
      <p15:sldGuideLst xmlns:p15="http://schemas.microsoft.com/office/powerpoint/2012/main">
        <p15:guide id="1" orient="horz" pos="3367" userDrawn="1">
          <p15:clr>
            <a:srgbClr val="FBAE40"/>
          </p15:clr>
        </p15:guide>
        <p15:guide id="2" pos="238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age">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348AE124-3429-DF42-9BDB-18B144E66A90}"/>
              </a:ext>
            </a:extLst>
          </p:cNvPr>
          <p:cNvSpPr/>
          <p:nvPr userDrawn="1"/>
        </p:nvSpPr>
        <p:spPr>
          <a:xfrm>
            <a:off x="-1" y="-22715"/>
            <a:ext cx="7559675" cy="2175225"/>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81" name="Text Placeholder 32">
            <a:extLst>
              <a:ext uri="{FF2B5EF4-FFF2-40B4-BE49-F238E27FC236}">
                <a16:creationId xmlns:a16="http://schemas.microsoft.com/office/drawing/2014/main" id="{A59851DB-E5A2-A244-9977-EE5507DDE8EE}"/>
              </a:ext>
            </a:extLst>
          </p:cNvPr>
          <p:cNvSpPr>
            <a:spLocks noGrp="1"/>
          </p:cNvSpPr>
          <p:nvPr>
            <p:ph type="body" sz="quarter" idx="11" hasCustomPrompt="1"/>
          </p:nvPr>
        </p:nvSpPr>
        <p:spPr>
          <a:xfrm>
            <a:off x="561474" y="295002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01</a:t>
            </a:r>
            <a:endParaRPr lang="en-US" dirty="0"/>
          </a:p>
        </p:txBody>
      </p:sp>
      <p:sp>
        <p:nvSpPr>
          <p:cNvPr id="82" name="Text Placeholder 32">
            <a:extLst>
              <a:ext uri="{FF2B5EF4-FFF2-40B4-BE49-F238E27FC236}">
                <a16:creationId xmlns:a16="http://schemas.microsoft.com/office/drawing/2014/main" id="{588B1F1F-B20D-1741-A1F0-B305FBF12732}"/>
              </a:ext>
            </a:extLst>
          </p:cNvPr>
          <p:cNvSpPr>
            <a:spLocks noGrp="1"/>
          </p:cNvSpPr>
          <p:nvPr>
            <p:ph type="body" sz="quarter" idx="12" hasCustomPrompt="1"/>
          </p:nvPr>
        </p:nvSpPr>
        <p:spPr>
          <a:xfrm>
            <a:off x="1486931" y="2950025"/>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7" name="Text Placeholder 32">
            <a:extLst>
              <a:ext uri="{FF2B5EF4-FFF2-40B4-BE49-F238E27FC236}">
                <a16:creationId xmlns:a16="http://schemas.microsoft.com/office/drawing/2014/main" id="{D2198099-9115-344D-B9E7-A9BA8B46D60F}"/>
              </a:ext>
            </a:extLst>
          </p:cNvPr>
          <p:cNvSpPr>
            <a:spLocks noGrp="1"/>
          </p:cNvSpPr>
          <p:nvPr>
            <p:ph type="body" sz="quarter" idx="13" hasCustomPrompt="1"/>
          </p:nvPr>
        </p:nvSpPr>
        <p:spPr>
          <a:xfrm>
            <a:off x="561474" y="344400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02</a:t>
            </a:r>
            <a:endParaRPr lang="en-US" dirty="0"/>
          </a:p>
        </p:txBody>
      </p:sp>
      <p:sp>
        <p:nvSpPr>
          <p:cNvPr id="88" name="Text Placeholder 32">
            <a:extLst>
              <a:ext uri="{FF2B5EF4-FFF2-40B4-BE49-F238E27FC236}">
                <a16:creationId xmlns:a16="http://schemas.microsoft.com/office/drawing/2014/main" id="{B7D4A8B7-F6D8-6349-A361-F181BD504AC1}"/>
              </a:ext>
            </a:extLst>
          </p:cNvPr>
          <p:cNvSpPr>
            <a:spLocks noGrp="1"/>
          </p:cNvSpPr>
          <p:nvPr>
            <p:ph type="body" sz="quarter" idx="14" hasCustomPrompt="1"/>
          </p:nvPr>
        </p:nvSpPr>
        <p:spPr>
          <a:xfrm>
            <a:off x="1486931" y="3425267"/>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89" name="Text Placeholder 32">
            <a:extLst>
              <a:ext uri="{FF2B5EF4-FFF2-40B4-BE49-F238E27FC236}">
                <a16:creationId xmlns:a16="http://schemas.microsoft.com/office/drawing/2014/main" id="{EC15E688-1168-1C4E-A9CD-794E37AD04E8}"/>
              </a:ext>
            </a:extLst>
          </p:cNvPr>
          <p:cNvSpPr>
            <a:spLocks noGrp="1"/>
          </p:cNvSpPr>
          <p:nvPr>
            <p:ph type="body" sz="quarter" idx="15" hasCustomPrompt="1"/>
          </p:nvPr>
        </p:nvSpPr>
        <p:spPr>
          <a:xfrm>
            <a:off x="561474" y="3937988"/>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03</a:t>
            </a:r>
            <a:endParaRPr lang="en-US" dirty="0"/>
          </a:p>
        </p:txBody>
      </p:sp>
      <p:sp>
        <p:nvSpPr>
          <p:cNvPr id="90" name="Text Placeholder 32">
            <a:extLst>
              <a:ext uri="{FF2B5EF4-FFF2-40B4-BE49-F238E27FC236}">
                <a16:creationId xmlns:a16="http://schemas.microsoft.com/office/drawing/2014/main" id="{F69C57A8-C898-294C-BDED-5566C088D833}"/>
              </a:ext>
            </a:extLst>
          </p:cNvPr>
          <p:cNvSpPr>
            <a:spLocks noGrp="1"/>
          </p:cNvSpPr>
          <p:nvPr>
            <p:ph type="body" sz="quarter" idx="19" hasCustomPrompt="1"/>
          </p:nvPr>
        </p:nvSpPr>
        <p:spPr>
          <a:xfrm>
            <a:off x="1486931" y="394139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1" name="Text Placeholder 32">
            <a:extLst>
              <a:ext uri="{FF2B5EF4-FFF2-40B4-BE49-F238E27FC236}">
                <a16:creationId xmlns:a16="http://schemas.microsoft.com/office/drawing/2014/main" id="{8D824305-1B9A-A042-8BAC-97522EB09867}"/>
              </a:ext>
            </a:extLst>
          </p:cNvPr>
          <p:cNvSpPr>
            <a:spLocks noGrp="1"/>
          </p:cNvSpPr>
          <p:nvPr>
            <p:ph type="body" sz="quarter" idx="17" hasCustomPrompt="1"/>
          </p:nvPr>
        </p:nvSpPr>
        <p:spPr>
          <a:xfrm>
            <a:off x="561474" y="4431970"/>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04</a:t>
            </a:r>
            <a:endParaRPr lang="en-US" dirty="0"/>
          </a:p>
        </p:txBody>
      </p:sp>
      <p:sp>
        <p:nvSpPr>
          <p:cNvPr id="92" name="Text Placeholder 32">
            <a:extLst>
              <a:ext uri="{FF2B5EF4-FFF2-40B4-BE49-F238E27FC236}">
                <a16:creationId xmlns:a16="http://schemas.microsoft.com/office/drawing/2014/main" id="{B4BE590E-14F6-734B-95F9-FFC0E3202831}"/>
              </a:ext>
            </a:extLst>
          </p:cNvPr>
          <p:cNvSpPr>
            <a:spLocks noGrp="1"/>
          </p:cNvSpPr>
          <p:nvPr>
            <p:ph type="body" sz="quarter" idx="20" hasCustomPrompt="1"/>
          </p:nvPr>
        </p:nvSpPr>
        <p:spPr>
          <a:xfrm>
            <a:off x="1486931" y="442735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3" name="Text Placeholder 32">
            <a:extLst>
              <a:ext uri="{FF2B5EF4-FFF2-40B4-BE49-F238E27FC236}">
                <a16:creationId xmlns:a16="http://schemas.microsoft.com/office/drawing/2014/main" id="{0EF7FA5C-7B26-7C4A-AD3A-9B96EDB885D5}"/>
              </a:ext>
            </a:extLst>
          </p:cNvPr>
          <p:cNvSpPr>
            <a:spLocks noGrp="1"/>
          </p:cNvSpPr>
          <p:nvPr>
            <p:ph type="body" sz="quarter" idx="21" hasCustomPrompt="1"/>
          </p:nvPr>
        </p:nvSpPr>
        <p:spPr>
          <a:xfrm>
            <a:off x="561474" y="4925952"/>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05</a:t>
            </a:r>
            <a:endParaRPr lang="en-US" dirty="0"/>
          </a:p>
        </p:txBody>
      </p:sp>
      <p:sp>
        <p:nvSpPr>
          <p:cNvPr id="94" name="Text Placeholder 32">
            <a:extLst>
              <a:ext uri="{FF2B5EF4-FFF2-40B4-BE49-F238E27FC236}">
                <a16:creationId xmlns:a16="http://schemas.microsoft.com/office/drawing/2014/main" id="{5D6A533B-0A1A-0B4C-83EE-FDD3E8B07B6F}"/>
              </a:ext>
            </a:extLst>
          </p:cNvPr>
          <p:cNvSpPr>
            <a:spLocks noGrp="1"/>
          </p:cNvSpPr>
          <p:nvPr>
            <p:ph type="body" sz="quarter" idx="22" hasCustomPrompt="1"/>
          </p:nvPr>
        </p:nvSpPr>
        <p:spPr>
          <a:xfrm>
            <a:off x="1486931" y="4966621"/>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5" name="Text Placeholder 32">
            <a:extLst>
              <a:ext uri="{FF2B5EF4-FFF2-40B4-BE49-F238E27FC236}">
                <a16:creationId xmlns:a16="http://schemas.microsoft.com/office/drawing/2014/main" id="{3F2C32D0-9D81-6149-B612-4FD7C486BC51}"/>
              </a:ext>
            </a:extLst>
          </p:cNvPr>
          <p:cNvSpPr>
            <a:spLocks noGrp="1"/>
          </p:cNvSpPr>
          <p:nvPr>
            <p:ph type="body" sz="quarter" idx="23" hasCustomPrompt="1"/>
          </p:nvPr>
        </p:nvSpPr>
        <p:spPr>
          <a:xfrm>
            <a:off x="561474" y="5419934"/>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06</a:t>
            </a:r>
            <a:endParaRPr lang="en-US" dirty="0"/>
          </a:p>
        </p:txBody>
      </p:sp>
      <p:sp>
        <p:nvSpPr>
          <p:cNvPr id="96" name="Text Placeholder 32">
            <a:extLst>
              <a:ext uri="{FF2B5EF4-FFF2-40B4-BE49-F238E27FC236}">
                <a16:creationId xmlns:a16="http://schemas.microsoft.com/office/drawing/2014/main" id="{ABD7E210-26C9-064E-9F0A-44731309BA94}"/>
              </a:ext>
            </a:extLst>
          </p:cNvPr>
          <p:cNvSpPr>
            <a:spLocks noGrp="1"/>
          </p:cNvSpPr>
          <p:nvPr>
            <p:ph type="body" sz="quarter" idx="24" hasCustomPrompt="1"/>
          </p:nvPr>
        </p:nvSpPr>
        <p:spPr>
          <a:xfrm>
            <a:off x="1486931" y="5463308"/>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7" name="Text Placeholder 32">
            <a:extLst>
              <a:ext uri="{FF2B5EF4-FFF2-40B4-BE49-F238E27FC236}">
                <a16:creationId xmlns:a16="http://schemas.microsoft.com/office/drawing/2014/main" id="{D2E11612-63A9-9741-BB7B-0C52BFF1ACF5}"/>
              </a:ext>
            </a:extLst>
          </p:cNvPr>
          <p:cNvSpPr>
            <a:spLocks noGrp="1"/>
          </p:cNvSpPr>
          <p:nvPr>
            <p:ph type="body" sz="quarter" idx="25" hasCustomPrompt="1"/>
          </p:nvPr>
        </p:nvSpPr>
        <p:spPr>
          <a:xfrm>
            <a:off x="561474" y="5913916"/>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07</a:t>
            </a:r>
            <a:endParaRPr lang="en-US" dirty="0"/>
          </a:p>
        </p:txBody>
      </p:sp>
      <p:sp>
        <p:nvSpPr>
          <p:cNvPr id="98" name="Text Placeholder 32">
            <a:extLst>
              <a:ext uri="{FF2B5EF4-FFF2-40B4-BE49-F238E27FC236}">
                <a16:creationId xmlns:a16="http://schemas.microsoft.com/office/drawing/2014/main" id="{E2A88B1F-CD9A-7741-B8DB-196E95F98E0B}"/>
              </a:ext>
            </a:extLst>
          </p:cNvPr>
          <p:cNvSpPr>
            <a:spLocks noGrp="1"/>
          </p:cNvSpPr>
          <p:nvPr>
            <p:ph type="body" sz="quarter" idx="26" hasCustomPrompt="1"/>
          </p:nvPr>
        </p:nvSpPr>
        <p:spPr>
          <a:xfrm>
            <a:off x="1486931" y="5959339"/>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99" name="Text Placeholder 32">
            <a:extLst>
              <a:ext uri="{FF2B5EF4-FFF2-40B4-BE49-F238E27FC236}">
                <a16:creationId xmlns:a16="http://schemas.microsoft.com/office/drawing/2014/main" id="{A0BAD99F-EFA9-A648-BF68-F6E2B8A13D75}"/>
              </a:ext>
            </a:extLst>
          </p:cNvPr>
          <p:cNvSpPr>
            <a:spLocks noGrp="1"/>
          </p:cNvSpPr>
          <p:nvPr>
            <p:ph type="body" sz="quarter" idx="27" hasCustomPrompt="1"/>
          </p:nvPr>
        </p:nvSpPr>
        <p:spPr>
          <a:xfrm>
            <a:off x="561474" y="6407899"/>
            <a:ext cx="857618" cy="393211"/>
          </a:xfrm>
        </p:spPr>
        <p:txBody>
          <a:bodyPr anchor="ctr">
            <a:noAutofit/>
          </a:bodyPr>
          <a:lstStyle>
            <a:lvl1pPr marL="0" indent="0" algn="ctr">
              <a:spcBef>
                <a:spcPts val="0"/>
              </a:spcBef>
              <a:buNone/>
              <a:defRPr sz="2800" b="1" i="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08</a:t>
            </a:r>
            <a:endParaRPr lang="en-US" dirty="0"/>
          </a:p>
        </p:txBody>
      </p:sp>
      <p:sp>
        <p:nvSpPr>
          <p:cNvPr id="119" name="Text Placeholder 32">
            <a:extLst>
              <a:ext uri="{FF2B5EF4-FFF2-40B4-BE49-F238E27FC236}">
                <a16:creationId xmlns:a16="http://schemas.microsoft.com/office/drawing/2014/main" id="{DE316CDC-5319-DB45-8EB9-DE61D16C4CCD}"/>
              </a:ext>
            </a:extLst>
          </p:cNvPr>
          <p:cNvSpPr>
            <a:spLocks noGrp="1"/>
          </p:cNvSpPr>
          <p:nvPr>
            <p:ph type="body" sz="quarter" idx="28" hasCustomPrompt="1"/>
          </p:nvPr>
        </p:nvSpPr>
        <p:spPr>
          <a:xfrm>
            <a:off x="1486931" y="6456026"/>
            <a:ext cx="3228474" cy="348400"/>
          </a:xfrm>
        </p:spPr>
        <p:txBody>
          <a:bodyPr anchor="ctr">
            <a:noAutofit/>
          </a:bodyPr>
          <a:lstStyle>
            <a:lvl1pPr marL="0" indent="0" algn="l">
              <a:spcBef>
                <a:spcPts val="0"/>
              </a:spcBef>
              <a:buNone/>
              <a:defRPr sz="18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Title</a:t>
            </a:r>
            <a:endParaRPr lang="en-US" dirty="0"/>
          </a:p>
        </p:txBody>
      </p:sp>
      <p:sp>
        <p:nvSpPr>
          <p:cNvPr id="120" name="Freeform 119">
            <a:extLst>
              <a:ext uri="{FF2B5EF4-FFF2-40B4-BE49-F238E27FC236}">
                <a16:creationId xmlns:a16="http://schemas.microsoft.com/office/drawing/2014/main" id="{3940A8D4-1EFE-094C-9A22-6C2299E9990A}"/>
              </a:ext>
            </a:extLst>
          </p:cNvPr>
          <p:cNvSpPr/>
          <p:nvPr userDrawn="1"/>
        </p:nvSpPr>
        <p:spPr>
          <a:xfrm rot="16200000">
            <a:off x="-305598" y="9670325"/>
            <a:ext cx="1392572" cy="67184"/>
          </a:xfrm>
          <a:custGeom>
            <a:avLst/>
            <a:gdLst>
              <a:gd name="connsiteX0" fmla="*/ 226252 w 472886"/>
              <a:gd name="connsiteY0" fmla="*/ 2794 h 22814"/>
              <a:gd name="connsiteX1" fmla="*/ 226252 w 472886"/>
              <a:gd name="connsiteY1" fmla="*/ 11226 h 22814"/>
              <a:gd name="connsiteX2" fmla="*/ 233597 w 472886"/>
              <a:gd name="connsiteY2" fmla="*/ 11226 h 22814"/>
              <a:gd name="connsiteX3" fmla="*/ 235305 w 472886"/>
              <a:gd name="connsiteY3" fmla="*/ 10605 h 22814"/>
              <a:gd name="connsiteX4" fmla="*/ 236649 w 472886"/>
              <a:gd name="connsiteY4" fmla="*/ 9002 h 22814"/>
              <a:gd name="connsiteX5" fmla="*/ 237167 w 472886"/>
              <a:gd name="connsiteY5" fmla="*/ 6674 h 22814"/>
              <a:gd name="connsiteX6" fmla="*/ 236132 w 472886"/>
              <a:gd name="connsiteY6" fmla="*/ 3880 h 22814"/>
              <a:gd name="connsiteX7" fmla="*/ 233442 w 472886"/>
              <a:gd name="connsiteY7" fmla="*/ 2794 h 22814"/>
              <a:gd name="connsiteX8" fmla="*/ 41588 w 472886"/>
              <a:gd name="connsiteY8" fmla="*/ 2794 h 22814"/>
              <a:gd name="connsiteX9" fmla="*/ 41588 w 472886"/>
              <a:gd name="connsiteY9" fmla="*/ 11226 h 22814"/>
              <a:gd name="connsiteX10" fmla="*/ 48933 w 472886"/>
              <a:gd name="connsiteY10" fmla="*/ 11226 h 22814"/>
              <a:gd name="connsiteX11" fmla="*/ 50640 w 472886"/>
              <a:gd name="connsiteY11" fmla="*/ 10605 h 22814"/>
              <a:gd name="connsiteX12" fmla="*/ 51985 w 472886"/>
              <a:gd name="connsiteY12" fmla="*/ 9002 h 22814"/>
              <a:gd name="connsiteX13" fmla="*/ 52502 w 472886"/>
              <a:gd name="connsiteY13" fmla="*/ 6674 h 22814"/>
              <a:gd name="connsiteX14" fmla="*/ 51468 w 472886"/>
              <a:gd name="connsiteY14" fmla="*/ 3880 h 22814"/>
              <a:gd name="connsiteX15" fmla="*/ 48778 w 472886"/>
              <a:gd name="connsiteY15" fmla="*/ 2794 h 22814"/>
              <a:gd name="connsiteX16" fmla="*/ 345483 w 472886"/>
              <a:gd name="connsiteY16" fmla="*/ 2225 h 22814"/>
              <a:gd name="connsiteX17" fmla="*/ 345483 w 472886"/>
              <a:gd name="connsiteY17" fmla="*/ 11278 h 22814"/>
              <a:gd name="connsiteX18" fmla="*/ 353087 w 472886"/>
              <a:gd name="connsiteY18" fmla="*/ 11278 h 22814"/>
              <a:gd name="connsiteX19" fmla="*/ 355052 w 472886"/>
              <a:gd name="connsiteY19" fmla="*/ 10605 h 22814"/>
              <a:gd name="connsiteX20" fmla="*/ 356604 w 472886"/>
              <a:gd name="connsiteY20" fmla="*/ 8898 h 22814"/>
              <a:gd name="connsiteX21" fmla="*/ 357173 w 472886"/>
              <a:gd name="connsiteY21" fmla="*/ 6415 h 22814"/>
              <a:gd name="connsiteX22" fmla="*/ 355983 w 472886"/>
              <a:gd name="connsiteY22" fmla="*/ 3414 h 22814"/>
              <a:gd name="connsiteX23" fmla="*/ 352828 w 472886"/>
              <a:gd name="connsiteY23" fmla="*/ 2225 h 22814"/>
              <a:gd name="connsiteX24" fmla="*/ 315688 w 472886"/>
              <a:gd name="connsiteY24" fmla="*/ 2225 h 22814"/>
              <a:gd name="connsiteX25" fmla="*/ 315688 w 472886"/>
              <a:gd name="connsiteY25" fmla="*/ 11278 h 22814"/>
              <a:gd name="connsiteX26" fmla="*/ 323292 w 472886"/>
              <a:gd name="connsiteY26" fmla="*/ 11278 h 22814"/>
              <a:gd name="connsiteX27" fmla="*/ 325258 w 472886"/>
              <a:gd name="connsiteY27" fmla="*/ 10605 h 22814"/>
              <a:gd name="connsiteX28" fmla="*/ 326809 w 472886"/>
              <a:gd name="connsiteY28" fmla="*/ 8898 h 22814"/>
              <a:gd name="connsiteX29" fmla="*/ 327378 w 472886"/>
              <a:gd name="connsiteY29" fmla="*/ 6415 h 22814"/>
              <a:gd name="connsiteX30" fmla="*/ 326189 w 472886"/>
              <a:gd name="connsiteY30" fmla="*/ 3414 h 22814"/>
              <a:gd name="connsiteX31" fmla="*/ 323034 w 472886"/>
              <a:gd name="connsiteY31" fmla="*/ 2225 h 22814"/>
              <a:gd name="connsiteX32" fmla="*/ 421573 w 472886"/>
              <a:gd name="connsiteY32" fmla="*/ 1914 h 22814"/>
              <a:gd name="connsiteX33" fmla="*/ 417125 w 472886"/>
              <a:gd name="connsiteY33" fmla="*/ 3104 h 22814"/>
              <a:gd name="connsiteX34" fmla="*/ 414073 w 472886"/>
              <a:gd name="connsiteY34" fmla="*/ 6415 h 22814"/>
              <a:gd name="connsiteX35" fmla="*/ 412986 w 472886"/>
              <a:gd name="connsiteY35" fmla="*/ 11381 h 22814"/>
              <a:gd name="connsiteX36" fmla="*/ 414073 w 472886"/>
              <a:gd name="connsiteY36" fmla="*/ 16347 h 22814"/>
              <a:gd name="connsiteX37" fmla="*/ 417125 w 472886"/>
              <a:gd name="connsiteY37" fmla="*/ 19658 h 22814"/>
              <a:gd name="connsiteX38" fmla="*/ 421573 w 472886"/>
              <a:gd name="connsiteY38" fmla="*/ 20848 h 22814"/>
              <a:gd name="connsiteX39" fmla="*/ 426022 w 472886"/>
              <a:gd name="connsiteY39" fmla="*/ 19658 h 22814"/>
              <a:gd name="connsiteX40" fmla="*/ 429022 w 472886"/>
              <a:gd name="connsiteY40" fmla="*/ 16347 h 22814"/>
              <a:gd name="connsiteX41" fmla="*/ 430108 w 472886"/>
              <a:gd name="connsiteY41" fmla="*/ 11381 h 22814"/>
              <a:gd name="connsiteX42" fmla="*/ 429022 w 472886"/>
              <a:gd name="connsiteY42" fmla="*/ 6415 h 22814"/>
              <a:gd name="connsiteX43" fmla="*/ 426022 w 472886"/>
              <a:gd name="connsiteY43" fmla="*/ 3104 h 22814"/>
              <a:gd name="connsiteX44" fmla="*/ 421573 w 472886"/>
              <a:gd name="connsiteY44" fmla="*/ 1914 h 22814"/>
              <a:gd name="connsiteX45" fmla="*/ 298670 w 472886"/>
              <a:gd name="connsiteY45" fmla="*/ 1914 h 22814"/>
              <a:gd name="connsiteX46" fmla="*/ 294222 w 472886"/>
              <a:gd name="connsiteY46" fmla="*/ 3104 h 22814"/>
              <a:gd name="connsiteX47" fmla="*/ 291170 w 472886"/>
              <a:gd name="connsiteY47" fmla="*/ 6415 h 22814"/>
              <a:gd name="connsiteX48" fmla="*/ 290084 w 472886"/>
              <a:gd name="connsiteY48" fmla="*/ 11381 h 22814"/>
              <a:gd name="connsiteX49" fmla="*/ 291170 w 472886"/>
              <a:gd name="connsiteY49" fmla="*/ 16347 h 22814"/>
              <a:gd name="connsiteX50" fmla="*/ 294222 w 472886"/>
              <a:gd name="connsiteY50" fmla="*/ 19658 h 22814"/>
              <a:gd name="connsiteX51" fmla="*/ 298670 w 472886"/>
              <a:gd name="connsiteY51" fmla="*/ 20848 h 22814"/>
              <a:gd name="connsiteX52" fmla="*/ 303119 w 472886"/>
              <a:gd name="connsiteY52" fmla="*/ 19658 h 22814"/>
              <a:gd name="connsiteX53" fmla="*/ 306119 w 472886"/>
              <a:gd name="connsiteY53" fmla="*/ 16347 h 22814"/>
              <a:gd name="connsiteX54" fmla="*/ 307205 w 472886"/>
              <a:gd name="connsiteY54" fmla="*/ 11381 h 22814"/>
              <a:gd name="connsiteX55" fmla="*/ 306119 w 472886"/>
              <a:gd name="connsiteY55" fmla="*/ 6415 h 22814"/>
              <a:gd name="connsiteX56" fmla="*/ 303119 w 472886"/>
              <a:gd name="connsiteY56" fmla="*/ 3104 h 22814"/>
              <a:gd name="connsiteX57" fmla="*/ 298670 w 472886"/>
              <a:gd name="connsiteY57" fmla="*/ 1914 h 22814"/>
              <a:gd name="connsiteX58" fmla="*/ 344448 w 472886"/>
              <a:gd name="connsiteY58" fmla="*/ 414 h 22814"/>
              <a:gd name="connsiteX59" fmla="*/ 352983 w 472886"/>
              <a:gd name="connsiteY59" fmla="*/ 414 h 22814"/>
              <a:gd name="connsiteX60" fmla="*/ 356190 w 472886"/>
              <a:gd name="connsiteY60" fmla="*/ 1190 h 22814"/>
              <a:gd name="connsiteX61" fmla="*/ 358414 w 472886"/>
              <a:gd name="connsiteY61" fmla="*/ 3311 h 22814"/>
              <a:gd name="connsiteX62" fmla="*/ 359242 w 472886"/>
              <a:gd name="connsiteY62" fmla="*/ 6363 h 22814"/>
              <a:gd name="connsiteX63" fmla="*/ 358725 w 472886"/>
              <a:gd name="connsiteY63" fmla="*/ 8898 h 22814"/>
              <a:gd name="connsiteX64" fmla="*/ 357328 w 472886"/>
              <a:gd name="connsiteY64" fmla="*/ 10864 h 22814"/>
              <a:gd name="connsiteX65" fmla="*/ 355414 w 472886"/>
              <a:gd name="connsiteY65" fmla="*/ 12002 h 22814"/>
              <a:gd name="connsiteX66" fmla="*/ 356345 w 472886"/>
              <a:gd name="connsiteY66" fmla="*/ 12467 h 22814"/>
              <a:gd name="connsiteX67" fmla="*/ 357949 w 472886"/>
              <a:gd name="connsiteY67" fmla="*/ 14226 h 22814"/>
              <a:gd name="connsiteX68" fmla="*/ 358621 w 472886"/>
              <a:gd name="connsiteY68" fmla="*/ 16916 h 22814"/>
              <a:gd name="connsiteX69" fmla="*/ 358776 w 472886"/>
              <a:gd name="connsiteY69" fmla="*/ 19037 h 22814"/>
              <a:gd name="connsiteX70" fmla="*/ 359087 w 472886"/>
              <a:gd name="connsiteY70" fmla="*/ 20175 h 22814"/>
              <a:gd name="connsiteX71" fmla="*/ 359656 w 472886"/>
              <a:gd name="connsiteY71" fmla="*/ 20796 h 22814"/>
              <a:gd name="connsiteX72" fmla="*/ 360121 w 472886"/>
              <a:gd name="connsiteY72" fmla="*/ 21365 h 22814"/>
              <a:gd name="connsiteX73" fmla="*/ 360018 w 472886"/>
              <a:gd name="connsiteY73" fmla="*/ 22038 h 22814"/>
              <a:gd name="connsiteX74" fmla="*/ 359656 w 472886"/>
              <a:gd name="connsiteY74" fmla="*/ 22400 h 22814"/>
              <a:gd name="connsiteX75" fmla="*/ 359190 w 472886"/>
              <a:gd name="connsiteY75" fmla="*/ 22503 h 22814"/>
              <a:gd name="connsiteX76" fmla="*/ 358673 w 472886"/>
              <a:gd name="connsiteY76" fmla="*/ 22400 h 22814"/>
              <a:gd name="connsiteX77" fmla="*/ 357794 w 472886"/>
              <a:gd name="connsiteY77" fmla="*/ 21624 h 22814"/>
              <a:gd name="connsiteX78" fmla="*/ 357018 w 472886"/>
              <a:gd name="connsiteY78" fmla="*/ 20020 h 22814"/>
              <a:gd name="connsiteX79" fmla="*/ 356708 w 472886"/>
              <a:gd name="connsiteY79" fmla="*/ 17123 h 22814"/>
              <a:gd name="connsiteX80" fmla="*/ 356294 w 472886"/>
              <a:gd name="connsiteY80" fmla="*/ 15106 h 22814"/>
              <a:gd name="connsiteX81" fmla="*/ 355259 w 472886"/>
              <a:gd name="connsiteY81" fmla="*/ 13864 h 22814"/>
              <a:gd name="connsiteX82" fmla="*/ 353914 w 472886"/>
              <a:gd name="connsiteY82" fmla="*/ 13243 h 22814"/>
              <a:gd name="connsiteX83" fmla="*/ 352517 w 472886"/>
              <a:gd name="connsiteY83" fmla="*/ 13088 h 22814"/>
              <a:gd name="connsiteX84" fmla="*/ 345534 w 472886"/>
              <a:gd name="connsiteY84" fmla="*/ 13088 h 22814"/>
              <a:gd name="connsiteX85" fmla="*/ 345534 w 472886"/>
              <a:gd name="connsiteY85" fmla="*/ 21572 h 22814"/>
              <a:gd name="connsiteX86" fmla="*/ 345276 w 472886"/>
              <a:gd name="connsiteY86" fmla="*/ 22245 h 22814"/>
              <a:gd name="connsiteX87" fmla="*/ 344603 w 472886"/>
              <a:gd name="connsiteY87" fmla="*/ 22555 h 22814"/>
              <a:gd name="connsiteX88" fmla="*/ 343827 w 472886"/>
              <a:gd name="connsiteY88" fmla="*/ 22245 h 22814"/>
              <a:gd name="connsiteX89" fmla="*/ 343517 w 472886"/>
              <a:gd name="connsiteY89" fmla="*/ 21572 h 22814"/>
              <a:gd name="connsiteX90" fmla="*/ 343517 w 472886"/>
              <a:gd name="connsiteY90" fmla="*/ 1345 h 22814"/>
              <a:gd name="connsiteX91" fmla="*/ 343776 w 472886"/>
              <a:gd name="connsiteY91" fmla="*/ 673 h 22814"/>
              <a:gd name="connsiteX92" fmla="*/ 344448 w 472886"/>
              <a:gd name="connsiteY92" fmla="*/ 414 h 22814"/>
              <a:gd name="connsiteX93" fmla="*/ 314654 w 472886"/>
              <a:gd name="connsiteY93" fmla="*/ 414 h 22814"/>
              <a:gd name="connsiteX94" fmla="*/ 323189 w 472886"/>
              <a:gd name="connsiteY94" fmla="*/ 414 h 22814"/>
              <a:gd name="connsiteX95" fmla="*/ 326396 w 472886"/>
              <a:gd name="connsiteY95" fmla="*/ 1190 h 22814"/>
              <a:gd name="connsiteX96" fmla="*/ 328620 w 472886"/>
              <a:gd name="connsiteY96" fmla="*/ 3311 h 22814"/>
              <a:gd name="connsiteX97" fmla="*/ 329448 w 472886"/>
              <a:gd name="connsiteY97" fmla="*/ 6363 h 22814"/>
              <a:gd name="connsiteX98" fmla="*/ 328930 w 472886"/>
              <a:gd name="connsiteY98" fmla="*/ 8898 h 22814"/>
              <a:gd name="connsiteX99" fmla="*/ 327534 w 472886"/>
              <a:gd name="connsiteY99" fmla="*/ 10864 h 22814"/>
              <a:gd name="connsiteX100" fmla="*/ 325620 w 472886"/>
              <a:gd name="connsiteY100" fmla="*/ 12002 h 22814"/>
              <a:gd name="connsiteX101" fmla="*/ 326551 w 472886"/>
              <a:gd name="connsiteY101" fmla="*/ 12467 h 22814"/>
              <a:gd name="connsiteX102" fmla="*/ 328154 w 472886"/>
              <a:gd name="connsiteY102" fmla="*/ 14226 h 22814"/>
              <a:gd name="connsiteX103" fmla="*/ 328827 w 472886"/>
              <a:gd name="connsiteY103" fmla="*/ 16916 h 22814"/>
              <a:gd name="connsiteX104" fmla="*/ 328982 w 472886"/>
              <a:gd name="connsiteY104" fmla="*/ 19037 h 22814"/>
              <a:gd name="connsiteX105" fmla="*/ 329292 w 472886"/>
              <a:gd name="connsiteY105" fmla="*/ 20175 h 22814"/>
              <a:gd name="connsiteX106" fmla="*/ 329862 w 472886"/>
              <a:gd name="connsiteY106" fmla="*/ 20796 h 22814"/>
              <a:gd name="connsiteX107" fmla="*/ 330327 w 472886"/>
              <a:gd name="connsiteY107" fmla="*/ 21365 h 22814"/>
              <a:gd name="connsiteX108" fmla="*/ 330223 w 472886"/>
              <a:gd name="connsiteY108" fmla="*/ 22038 h 22814"/>
              <a:gd name="connsiteX109" fmla="*/ 329862 w 472886"/>
              <a:gd name="connsiteY109" fmla="*/ 22400 h 22814"/>
              <a:gd name="connsiteX110" fmla="*/ 329396 w 472886"/>
              <a:gd name="connsiteY110" fmla="*/ 22503 h 22814"/>
              <a:gd name="connsiteX111" fmla="*/ 328879 w 472886"/>
              <a:gd name="connsiteY111" fmla="*/ 22400 h 22814"/>
              <a:gd name="connsiteX112" fmla="*/ 327999 w 472886"/>
              <a:gd name="connsiteY112" fmla="*/ 21624 h 22814"/>
              <a:gd name="connsiteX113" fmla="*/ 327223 w 472886"/>
              <a:gd name="connsiteY113" fmla="*/ 20020 h 22814"/>
              <a:gd name="connsiteX114" fmla="*/ 326913 w 472886"/>
              <a:gd name="connsiteY114" fmla="*/ 17123 h 22814"/>
              <a:gd name="connsiteX115" fmla="*/ 326499 w 472886"/>
              <a:gd name="connsiteY115" fmla="*/ 15106 h 22814"/>
              <a:gd name="connsiteX116" fmla="*/ 325465 w 472886"/>
              <a:gd name="connsiteY116" fmla="*/ 13864 h 22814"/>
              <a:gd name="connsiteX117" fmla="*/ 324120 w 472886"/>
              <a:gd name="connsiteY117" fmla="*/ 13243 h 22814"/>
              <a:gd name="connsiteX118" fmla="*/ 322723 w 472886"/>
              <a:gd name="connsiteY118" fmla="*/ 13088 h 22814"/>
              <a:gd name="connsiteX119" fmla="*/ 315688 w 472886"/>
              <a:gd name="connsiteY119" fmla="*/ 13088 h 22814"/>
              <a:gd name="connsiteX120" fmla="*/ 315688 w 472886"/>
              <a:gd name="connsiteY120" fmla="*/ 21572 h 22814"/>
              <a:gd name="connsiteX121" fmla="*/ 315430 w 472886"/>
              <a:gd name="connsiteY121" fmla="*/ 22245 h 22814"/>
              <a:gd name="connsiteX122" fmla="*/ 314757 w 472886"/>
              <a:gd name="connsiteY122" fmla="*/ 22555 h 22814"/>
              <a:gd name="connsiteX123" fmla="*/ 313981 w 472886"/>
              <a:gd name="connsiteY123" fmla="*/ 22245 h 22814"/>
              <a:gd name="connsiteX124" fmla="*/ 313671 w 472886"/>
              <a:gd name="connsiteY124" fmla="*/ 21572 h 22814"/>
              <a:gd name="connsiteX125" fmla="*/ 313671 w 472886"/>
              <a:gd name="connsiteY125" fmla="*/ 1345 h 22814"/>
              <a:gd name="connsiteX126" fmla="*/ 313981 w 472886"/>
              <a:gd name="connsiteY126" fmla="*/ 673 h 22814"/>
              <a:gd name="connsiteX127" fmla="*/ 314654 w 472886"/>
              <a:gd name="connsiteY127" fmla="*/ 414 h 22814"/>
              <a:gd name="connsiteX128" fmla="*/ 437556 w 472886"/>
              <a:gd name="connsiteY128" fmla="*/ 362 h 22814"/>
              <a:gd name="connsiteX129" fmla="*/ 437970 w 472886"/>
              <a:gd name="connsiteY129" fmla="*/ 465 h 22814"/>
              <a:gd name="connsiteX130" fmla="*/ 438332 w 472886"/>
              <a:gd name="connsiteY130" fmla="*/ 724 h 22814"/>
              <a:gd name="connsiteX131" fmla="*/ 451936 w 472886"/>
              <a:gd name="connsiteY131" fmla="*/ 19037 h 22814"/>
              <a:gd name="connsiteX132" fmla="*/ 451936 w 472886"/>
              <a:gd name="connsiteY132" fmla="*/ 1241 h 22814"/>
              <a:gd name="connsiteX133" fmla="*/ 452195 w 472886"/>
              <a:gd name="connsiteY133" fmla="*/ 621 h 22814"/>
              <a:gd name="connsiteX134" fmla="*/ 452816 w 472886"/>
              <a:gd name="connsiteY134" fmla="*/ 362 h 22814"/>
              <a:gd name="connsiteX135" fmla="*/ 453540 w 472886"/>
              <a:gd name="connsiteY135" fmla="*/ 724 h 22814"/>
              <a:gd name="connsiteX136" fmla="*/ 453799 w 472886"/>
              <a:gd name="connsiteY136" fmla="*/ 1345 h 22814"/>
              <a:gd name="connsiteX137" fmla="*/ 453799 w 472886"/>
              <a:gd name="connsiteY137" fmla="*/ 21572 h 22814"/>
              <a:gd name="connsiteX138" fmla="*/ 453488 w 472886"/>
              <a:gd name="connsiteY138" fmla="*/ 22296 h 22814"/>
              <a:gd name="connsiteX139" fmla="*/ 452816 w 472886"/>
              <a:gd name="connsiteY139" fmla="*/ 22555 h 22814"/>
              <a:gd name="connsiteX140" fmla="*/ 452402 w 472886"/>
              <a:gd name="connsiteY140" fmla="*/ 22451 h 22814"/>
              <a:gd name="connsiteX141" fmla="*/ 452040 w 472886"/>
              <a:gd name="connsiteY141" fmla="*/ 22193 h 22814"/>
              <a:gd name="connsiteX142" fmla="*/ 438488 w 472886"/>
              <a:gd name="connsiteY142" fmla="*/ 3931 h 22814"/>
              <a:gd name="connsiteX143" fmla="*/ 438488 w 472886"/>
              <a:gd name="connsiteY143" fmla="*/ 21675 h 22814"/>
              <a:gd name="connsiteX144" fmla="*/ 438229 w 472886"/>
              <a:gd name="connsiteY144" fmla="*/ 22296 h 22814"/>
              <a:gd name="connsiteX145" fmla="*/ 437608 w 472886"/>
              <a:gd name="connsiteY145" fmla="*/ 22555 h 22814"/>
              <a:gd name="connsiteX146" fmla="*/ 436936 w 472886"/>
              <a:gd name="connsiteY146" fmla="*/ 22296 h 22814"/>
              <a:gd name="connsiteX147" fmla="*/ 436677 w 472886"/>
              <a:gd name="connsiteY147" fmla="*/ 21675 h 22814"/>
              <a:gd name="connsiteX148" fmla="*/ 436677 w 472886"/>
              <a:gd name="connsiteY148" fmla="*/ 1345 h 22814"/>
              <a:gd name="connsiteX149" fmla="*/ 436936 w 472886"/>
              <a:gd name="connsiteY149" fmla="*/ 621 h 22814"/>
              <a:gd name="connsiteX150" fmla="*/ 437556 w 472886"/>
              <a:gd name="connsiteY150" fmla="*/ 362 h 22814"/>
              <a:gd name="connsiteX151" fmla="*/ 405538 w 472886"/>
              <a:gd name="connsiteY151" fmla="*/ 362 h 22814"/>
              <a:gd name="connsiteX152" fmla="*/ 406210 w 472886"/>
              <a:gd name="connsiteY152" fmla="*/ 672 h 22814"/>
              <a:gd name="connsiteX153" fmla="*/ 406520 w 472886"/>
              <a:gd name="connsiteY153" fmla="*/ 1345 h 22814"/>
              <a:gd name="connsiteX154" fmla="*/ 406520 w 472886"/>
              <a:gd name="connsiteY154" fmla="*/ 21468 h 22814"/>
              <a:gd name="connsiteX155" fmla="*/ 406210 w 472886"/>
              <a:gd name="connsiteY155" fmla="*/ 22141 h 22814"/>
              <a:gd name="connsiteX156" fmla="*/ 405538 w 472886"/>
              <a:gd name="connsiteY156" fmla="*/ 22399 h 22814"/>
              <a:gd name="connsiteX157" fmla="*/ 404814 w 472886"/>
              <a:gd name="connsiteY157" fmla="*/ 22141 h 22814"/>
              <a:gd name="connsiteX158" fmla="*/ 404555 w 472886"/>
              <a:gd name="connsiteY158" fmla="*/ 21468 h 22814"/>
              <a:gd name="connsiteX159" fmla="*/ 404555 w 472886"/>
              <a:gd name="connsiteY159" fmla="*/ 1345 h 22814"/>
              <a:gd name="connsiteX160" fmla="*/ 404814 w 472886"/>
              <a:gd name="connsiteY160" fmla="*/ 672 h 22814"/>
              <a:gd name="connsiteX161" fmla="*/ 405538 w 472886"/>
              <a:gd name="connsiteY161" fmla="*/ 362 h 22814"/>
              <a:gd name="connsiteX162" fmla="*/ 365605 w 472886"/>
              <a:gd name="connsiteY162" fmla="*/ 362 h 22814"/>
              <a:gd name="connsiteX163" fmla="*/ 377192 w 472886"/>
              <a:gd name="connsiteY163" fmla="*/ 362 h 22814"/>
              <a:gd name="connsiteX164" fmla="*/ 377864 w 472886"/>
              <a:gd name="connsiteY164" fmla="*/ 621 h 22814"/>
              <a:gd name="connsiteX165" fmla="*/ 378123 w 472886"/>
              <a:gd name="connsiteY165" fmla="*/ 1293 h 22814"/>
              <a:gd name="connsiteX166" fmla="*/ 377864 w 472886"/>
              <a:gd name="connsiteY166" fmla="*/ 1966 h 22814"/>
              <a:gd name="connsiteX167" fmla="*/ 377192 w 472886"/>
              <a:gd name="connsiteY167" fmla="*/ 2224 h 22814"/>
              <a:gd name="connsiteX168" fmla="*/ 366640 w 472886"/>
              <a:gd name="connsiteY168" fmla="*/ 2224 h 22814"/>
              <a:gd name="connsiteX169" fmla="*/ 366640 w 472886"/>
              <a:gd name="connsiteY169" fmla="*/ 10139 h 22814"/>
              <a:gd name="connsiteX170" fmla="*/ 375744 w 472886"/>
              <a:gd name="connsiteY170" fmla="*/ 10139 h 22814"/>
              <a:gd name="connsiteX171" fmla="*/ 376416 w 472886"/>
              <a:gd name="connsiteY171" fmla="*/ 10398 h 22814"/>
              <a:gd name="connsiteX172" fmla="*/ 376675 w 472886"/>
              <a:gd name="connsiteY172" fmla="*/ 11070 h 22814"/>
              <a:gd name="connsiteX173" fmla="*/ 376416 w 472886"/>
              <a:gd name="connsiteY173" fmla="*/ 11743 h 22814"/>
              <a:gd name="connsiteX174" fmla="*/ 375744 w 472886"/>
              <a:gd name="connsiteY174" fmla="*/ 12001 h 22814"/>
              <a:gd name="connsiteX175" fmla="*/ 366640 w 472886"/>
              <a:gd name="connsiteY175" fmla="*/ 12001 h 22814"/>
              <a:gd name="connsiteX176" fmla="*/ 366640 w 472886"/>
              <a:gd name="connsiteY176" fmla="*/ 20589 h 22814"/>
              <a:gd name="connsiteX177" fmla="*/ 377192 w 472886"/>
              <a:gd name="connsiteY177" fmla="*/ 20589 h 22814"/>
              <a:gd name="connsiteX178" fmla="*/ 377864 w 472886"/>
              <a:gd name="connsiteY178" fmla="*/ 20847 h 22814"/>
              <a:gd name="connsiteX179" fmla="*/ 378123 w 472886"/>
              <a:gd name="connsiteY179" fmla="*/ 21520 h 22814"/>
              <a:gd name="connsiteX180" fmla="*/ 377864 w 472886"/>
              <a:gd name="connsiteY180" fmla="*/ 22193 h 22814"/>
              <a:gd name="connsiteX181" fmla="*/ 377192 w 472886"/>
              <a:gd name="connsiteY181" fmla="*/ 22451 h 22814"/>
              <a:gd name="connsiteX182" fmla="*/ 365605 w 472886"/>
              <a:gd name="connsiteY182" fmla="*/ 22451 h 22814"/>
              <a:gd name="connsiteX183" fmla="*/ 364933 w 472886"/>
              <a:gd name="connsiteY183" fmla="*/ 22193 h 22814"/>
              <a:gd name="connsiteX184" fmla="*/ 364674 w 472886"/>
              <a:gd name="connsiteY184" fmla="*/ 21520 h 22814"/>
              <a:gd name="connsiteX185" fmla="*/ 364674 w 472886"/>
              <a:gd name="connsiteY185" fmla="*/ 1293 h 22814"/>
              <a:gd name="connsiteX186" fmla="*/ 364933 w 472886"/>
              <a:gd name="connsiteY186" fmla="*/ 621 h 22814"/>
              <a:gd name="connsiteX187" fmla="*/ 365605 w 472886"/>
              <a:gd name="connsiteY187" fmla="*/ 362 h 22814"/>
              <a:gd name="connsiteX188" fmla="*/ 272910 w 472886"/>
              <a:gd name="connsiteY188" fmla="*/ 362 h 22814"/>
              <a:gd name="connsiteX189" fmla="*/ 284393 w 472886"/>
              <a:gd name="connsiteY189" fmla="*/ 362 h 22814"/>
              <a:gd name="connsiteX190" fmla="*/ 285014 w 472886"/>
              <a:gd name="connsiteY190" fmla="*/ 621 h 22814"/>
              <a:gd name="connsiteX191" fmla="*/ 285272 w 472886"/>
              <a:gd name="connsiteY191" fmla="*/ 1293 h 22814"/>
              <a:gd name="connsiteX192" fmla="*/ 285014 w 472886"/>
              <a:gd name="connsiteY192" fmla="*/ 1966 h 22814"/>
              <a:gd name="connsiteX193" fmla="*/ 284341 w 472886"/>
              <a:gd name="connsiteY193" fmla="*/ 2224 h 22814"/>
              <a:gd name="connsiteX194" fmla="*/ 273841 w 472886"/>
              <a:gd name="connsiteY194" fmla="*/ 2224 h 22814"/>
              <a:gd name="connsiteX195" fmla="*/ 273841 w 472886"/>
              <a:gd name="connsiteY195" fmla="*/ 10139 h 22814"/>
              <a:gd name="connsiteX196" fmla="*/ 282945 w 472886"/>
              <a:gd name="connsiteY196" fmla="*/ 10139 h 22814"/>
              <a:gd name="connsiteX197" fmla="*/ 283617 w 472886"/>
              <a:gd name="connsiteY197" fmla="*/ 10398 h 22814"/>
              <a:gd name="connsiteX198" fmla="*/ 283876 w 472886"/>
              <a:gd name="connsiteY198" fmla="*/ 11070 h 22814"/>
              <a:gd name="connsiteX199" fmla="*/ 283617 w 472886"/>
              <a:gd name="connsiteY199" fmla="*/ 11743 h 22814"/>
              <a:gd name="connsiteX200" fmla="*/ 282945 w 472886"/>
              <a:gd name="connsiteY200" fmla="*/ 12001 h 22814"/>
              <a:gd name="connsiteX201" fmla="*/ 273841 w 472886"/>
              <a:gd name="connsiteY201" fmla="*/ 12001 h 22814"/>
              <a:gd name="connsiteX202" fmla="*/ 273841 w 472886"/>
              <a:gd name="connsiteY202" fmla="*/ 21520 h 22814"/>
              <a:gd name="connsiteX203" fmla="*/ 273582 w 472886"/>
              <a:gd name="connsiteY203" fmla="*/ 22193 h 22814"/>
              <a:gd name="connsiteX204" fmla="*/ 272910 w 472886"/>
              <a:gd name="connsiteY204" fmla="*/ 22451 h 22814"/>
              <a:gd name="connsiteX205" fmla="*/ 272186 w 472886"/>
              <a:gd name="connsiteY205" fmla="*/ 22193 h 22814"/>
              <a:gd name="connsiteX206" fmla="*/ 271927 w 472886"/>
              <a:gd name="connsiteY206" fmla="*/ 21520 h 22814"/>
              <a:gd name="connsiteX207" fmla="*/ 271927 w 472886"/>
              <a:gd name="connsiteY207" fmla="*/ 1293 h 22814"/>
              <a:gd name="connsiteX208" fmla="*/ 272237 w 472886"/>
              <a:gd name="connsiteY208" fmla="*/ 621 h 22814"/>
              <a:gd name="connsiteX209" fmla="*/ 272910 w 472886"/>
              <a:gd name="connsiteY209" fmla="*/ 362 h 22814"/>
              <a:gd name="connsiteX210" fmla="*/ 246270 w 472886"/>
              <a:gd name="connsiteY210" fmla="*/ 362 h 22814"/>
              <a:gd name="connsiteX211" fmla="*/ 257495 w 472886"/>
              <a:gd name="connsiteY211" fmla="*/ 362 h 22814"/>
              <a:gd name="connsiteX212" fmla="*/ 258426 w 472886"/>
              <a:gd name="connsiteY212" fmla="*/ 724 h 22814"/>
              <a:gd name="connsiteX213" fmla="*/ 258788 w 472886"/>
              <a:gd name="connsiteY213" fmla="*/ 1604 h 22814"/>
              <a:gd name="connsiteX214" fmla="*/ 258426 w 472886"/>
              <a:gd name="connsiteY214" fmla="*/ 2483 h 22814"/>
              <a:gd name="connsiteX215" fmla="*/ 257495 w 472886"/>
              <a:gd name="connsiteY215" fmla="*/ 2793 h 22814"/>
              <a:gd name="connsiteX216" fmla="*/ 257495 w 472886"/>
              <a:gd name="connsiteY216" fmla="*/ 2845 h 22814"/>
              <a:gd name="connsiteX217" fmla="*/ 247615 w 472886"/>
              <a:gd name="connsiteY217" fmla="*/ 2845 h 22814"/>
              <a:gd name="connsiteX218" fmla="*/ 247615 w 472886"/>
              <a:gd name="connsiteY218" fmla="*/ 9932 h 22814"/>
              <a:gd name="connsiteX219" fmla="*/ 256099 w 472886"/>
              <a:gd name="connsiteY219" fmla="*/ 9932 h 22814"/>
              <a:gd name="connsiteX220" fmla="*/ 257030 w 472886"/>
              <a:gd name="connsiteY220" fmla="*/ 10294 h 22814"/>
              <a:gd name="connsiteX221" fmla="*/ 257392 w 472886"/>
              <a:gd name="connsiteY221" fmla="*/ 11174 h 22814"/>
              <a:gd name="connsiteX222" fmla="*/ 257030 w 472886"/>
              <a:gd name="connsiteY222" fmla="*/ 12053 h 22814"/>
              <a:gd name="connsiteX223" fmla="*/ 256099 w 472886"/>
              <a:gd name="connsiteY223" fmla="*/ 12364 h 22814"/>
              <a:gd name="connsiteX224" fmla="*/ 247615 w 472886"/>
              <a:gd name="connsiteY224" fmla="*/ 12364 h 22814"/>
              <a:gd name="connsiteX225" fmla="*/ 247615 w 472886"/>
              <a:gd name="connsiteY225" fmla="*/ 20020 h 22814"/>
              <a:gd name="connsiteX226" fmla="*/ 257495 w 472886"/>
              <a:gd name="connsiteY226" fmla="*/ 20020 h 22814"/>
              <a:gd name="connsiteX227" fmla="*/ 258426 w 472886"/>
              <a:gd name="connsiteY227" fmla="*/ 20382 h 22814"/>
              <a:gd name="connsiteX228" fmla="*/ 258788 w 472886"/>
              <a:gd name="connsiteY228" fmla="*/ 21210 h 22814"/>
              <a:gd name="connsiteX229" fmla="*/ 258426 w 472886"/>
              <a:gd name="connsiteY229" fmla="*/ 22089 h 22814"/>
              <a:gd name="connsiteX230" fmla="*/ 257495 w 472886"/>
              <a:gd name="connsiteY230" fmla="*/ 22451 h 22814"/>
              <a:gd name="connsiteX231" fmla="*/ 246270 w 472886"/>
              <a:gd name="connsiteY231" fmla="*/ 22451 h 22814"/>
              <a:gd name="connsiteX232" fmla="*/ 245391 w 472886"/>
              <a:gd name="connsiteY232" fmla="*/ 22089 h 22814"/>
              <a:gd name="connsiteX233" fmla="*/ 245029 w 472886"/>
              <a:gd name="connsiteY233" fmla="*/ 21158 h 22814"/>
              <a:gd name="connsiteX234" fmla="*/ 245029 w 472886"/>
              <a:gd name="connsiteY234" fmla="*/ 1604 h 22814"/>
              <a:gd name="connsiteX235" fmla="*/ 245391 w 472886"/>
              <a:gd name="connsiteY235" fmla="*/ 724 h 22814"/>
              <a:gd name="connsiteX236" fmla="*/ 246270 w 472886"/>
              <a:gd name="connsiteY236" fmla="*/ 362 h 22814"/>
              <a:gd name="connsiteX237" fmla="*/ 202665 w 472886"/>
              <a:gd name="connsiteY237" fmla="*/ 362 h 22814"/>
              <a:gd name="connsiteX238" fmla="*/ 203544 w 472886"/>
              <a:gd name="connsiteY238" fmla="*/ 724 h 22814"/>
              <a:gd name="connsiteX239" fmla="*/ 203958 w 472886"/>
              <a:gd name="connsiteY239" fmla="*/ 1655 h 22814"/>
              <a:gd name="connsiteX240" fmla="*/ 203958 w 472886"/>
              <a:gd name="connsiteY240" fmla="*/ 14174 h 22814"/>
              <a:gd name="connsiteX241" fmla="*/ 204734 w 472886"/>
              <a:gd name="connsiteY241" fmla="*/ 17278 h 22814"/>
              <a:gd name="connsiteX242" fmla="*/ 206855 w 472886"/>
              <a:gd name="connsiteY242" fmla="*/ 19399 h 22814"/>
              <a:gd name="connsiteX243" fmla="*/ 209751 w 472886"/>
              <a:gd name="connsiteY243" fmla="*/ 20175 h 22814"/>
              <a:gd name="connsiteX244" fmla="*/ 212700 w 472886"/>
              <a:gd name="connsiteY244" fmla="*/ 19399 h 22814"/>
              <a:gd name="connsiteX245" fmla="*/ 214872 w 472886"/>
              <a:gd name="connsiteY245" fmla="*/ 17278 h 22814"/>
              <a:gd name="connsiteX246" fmla="*/ 215700 w 472886"/>
              <a:gd name="connsiteY246" fmla="*/ 14174 h 22814"/>
              <a:gd name="connsiteX247" fmla="*/ 215700 w 472886"/>
              <a:gd name="connsiteY247" fmla="*/ 1655 h 22814"/>
              <a:gd name="connsiteX248" fmla="*/ 216011 w 472886"/>
              <a:gd name="connsiteY248" fmla="*/ 724 h 22814"/>
              <a:gd name="connsiteX249" fmla="*/ 216890 w 472886"/>
              <a:gd name="connsiteY249" fmla="*/ 362 h 22814"/>
              <a:gd name="connsiteX250" fmla="*/ 217821 w 472886"/>
              <a:gd name="connsiteY250" fmla="*/ 724 h 22814"/>
              <a:gd name="connsiteX251" fmla="*/ 218183 w 472886"/>
              <a:gd name="connsiteY251" fmla="*/ 1655 h 22814"/>
              <a:gd name="connsiteX252" fmla="*/ 218183 w 472886"/>
              <a:gd name="connsiteY252" fmla="*/ 14174 h 22814"/>
              <a:gd name="connsiteX253" fmla="*/ 217045 w 472886"/>
              <a:gd name="connsiteY253" fmla="*/ 18520 h 22814"/>
              <a:gd name="connsiteX254" fmla="*/ 214045 w 472886"/>
              <a:gd name="connsiteY254" fmla="*/ 21572 h 22814"/>
              <a:gd name="connsiteX255" fmla="*/ 209751 w 472886"/>
              <a:gd name="connsiteY255" fmla="*/ 22710 h 22814"/>
              <a:gd name="connsiteX256" fmla="*/ 205407 w 472886"/>
              <a:gd name="connsiteY256" fmla="*/ 21572 h 22814"/>
              <a:gd name="connsiteX257" fmla="*/ 202406 w 472886"/>
              <a:gd name="connsiteY257" fmla="*/ 18520 h 22814"/>
              <a:gd name="connsiteX258" fmla="*/ 201320 w 472886"/>
              <a:gd name="connsiteY258" fmla="*/ 14174 h 22814"/>
              <a:gd name="connsiteX259" fmla="*/ 201320 w 472886"/>
              <a:gd name="connsiteY259" fmla="*/ 1655 h 22814"/>
              <a:gd name="connsiteX260" fmla="*/ 201682 w 472886"/>
              <a:gd name="connsiteY260" fmla="*/ 724 h 22814"/>
              <a:gd name="connsiteX261" fmla="*/ 202665 w 472886"/>
              <a:gd name="connsiteY261" fmla="*/ 362 h 22814"/>
              <a:gd name="connsiteX262" fmla="*/ 181458 w 472886"/>
              <a:gd name="connsiteY262" fmla="*/ 362 h 22814"/>
              <a:gd name="connsiteX263" fmla="*/ 196148 w 472886"/>
              <a:gd name="connsiteY263" fmla="*/ 362 h 22814"/>
              <a:gd name="connsiteX264" fmla="*/ 197027 w 472886"/>
              <a:gd name="connsiteY264" fmla="*/ 672 h 22814"/>
              <a:gd name="connsiteX265" fmla="*/ 197389 w 472886"/>
              <a:gd name="connsiteY265" fmla="*/ 1552 h 22814"/>
              <a:gd name="connsiteX266" fmla="*/ 197027 w 472886"/>
              <a:gd name="connsiteY266" fmla="*/ 2431 h 22814"/>
              <a:gd name="connsiteX267" fmla="*/ 196096 w 472886"/>
              <a:gd name="connsiteY267" fmla="*/ 2742 h 22814"/>
              <a:gd name="connsiteX268" fmla="*/ 190096 w 472886"/>
              <a:gd name="connsiteY268" fmla="*/ 2742 h 22814"/>
              <a:gd name="connsiteX269" fmla="*/ 190096 w 472886"/>
              <a:gd name="connsiteY269" fmla="*/ 21158 h 22814"/>
              <a:gd name="connsiteX270" fmla="*/ 189734 w 472886"/>
              <a:gd name="connsiteY270" fmla="*/ 22089 h 22814"/>
              <a:gd name="connsiteX271" fmla="*/ 188751 w 472886"/>
              <a:gd name="connsiteY271" fmla="*/ 22451 h 22814"/>
              <a:gd name="connsiteX272" fmla="*/ 187820 w 472886"/>
              <a:gd name="connsiteY272" fmla="*/ 22089 h 22814"/>
              <a:gd name="connsiteX273" fmla="*/ 187458 w 472886"/>
              <a:gd name="connsiteY273" fmla="*/ 21158 h 22814"/>
              <a:gd name="connsiteX274" fmla="*/ 187458 w 472886"/>
              <a:gd name="connsiteY274" fmla="*/ 2742 h 22814"/>
              <a:gd name="connsiteX275" fmla="*/ 181458 w 472886"/>
              <a:gd name="connsiteY275" fmla="*/ 2742 h 22814"/>
              <a:gd name="connsiteX276" fmla="*/ 180578 w 472886"/>
              <a:gd name="connsiteY276" fmla="*/ 2431 h 22814"/>
              <a:gd name="connsiteX277" fmla="*/ 180216 w 472886"/>
              <a:gd name="connsiteY277" fmla="*/ 1552 h 22814"/>
              <a:gd name="connsiteX278" fmla="*/ 180578 w 472886"/>
              <a:gd name="connsiteY278" fmla="*/ 672 h 22814"/>
              <a:gd name="connsiteX279" fmla="*/ 181458 w 472886"/>
              <a:gd name="connsiteY279" fmla="*/ 362 h 22814"/>
              <a:gd name="connsiteX280" fmla="*/ 168422 w 472886"/>
              <a:gd name="connsiteY280" fmla="*/ 362 h 22814"/>
              <a:gd name="connsiteX281" fmla="*/ 169353 w 472886"/>
              <a:gd name="connsiteY281" fmla="*/ 724 h 22814"/>
              <a:gd name="connsiteX282" fmla="*/ 169715 w 472886"/>
              <a:gd name="connsiteY282" fmla="*/ 1604 h 22814"/>
              <a:gd name="connsiteX283" fmla="*/ 169715 w 472886"/>
              <a:gd name="connsiteY283" fmla="*/ 19968 h 22814"/>
              <a:gd name="connsiteX284" fmla="*/ 179285 w 472886"/>
              <a:gd name="connsiteY284" fmla="*/ 19968 h 22814"/>
              <a:gd name="connsiteX285" fmla="*/ 180216 w 472886"/>
              <a:gd name="connsiteY285" fmla="*/ 20330 h 22814"/>
              <a:gd name="connsiteX286" fmla="*/ 180578 w 472886"/>
              <a:gd name="connsiteY286" fmla="*/ 21210 h 22814"/>
              <a:gd name="connsiteX287" fmla="*/ 180216 w 472886"/>
              <a:gd name="connsiteY287" fmla="*/ 22089 h 22814"/>
              <a:gd name="connsiteX288" fmla="*/ 179285 w 472886"/>
              <a:gd name="connsiteY288" fmla="*/ 22451 h 22814"/>
              <a:gd name="connsiteX289" fmla="*/ 168370 w 472886"/>
              <a:gd name="connsiteY289" fmla="*/ 22451 h 22814"/>
              <a:gd name="connsiteX290" fmla="*/ 167491 w 472886"/>
              <a:gd name="connsiteY290" fmla="*/ 22089 h 22814"/>
              <a:gd name="connsiteX291" fmla="*/ 167129 w 472886"/>
              <a:gd name="connsiteY291" fmla="*/ 21158 h 22814"/>
              <a:gd name="connsiteX292" fmla="*/ 167129 w 472886"/>
              <a:gd name="connsiteY292" fmla="*/ 1604 h 22814"/>
              <a:gd name="connsiteX293" fmla="*/ 167491 w 472886"/>
              <a:gd name="connsiteY293" fmla="*/ 724 h 22814"/>
              <a:gd name="connsiteX294" fmla="*/ 168422 w 472886"/>
              <a:gd name="connsiteY294" fmla="*/ 362 h 22814"/>
              <a:gd name="connsiteX295" fmla="*/ 146024 w 472886"/>
              <a:gd name="connsiteY295" fmla="*/ 362 h 22814"/>
              <a:gd name="connsiteX296" fmla="*/ 146903 w 472886"/>
              <a:gd name="connsiteY296" fmla="*/ 724 h 22814"/>
              <a:gd name="connsiteX297" fmla="*/ 147317 w 472886"/>
              <a:gd name="connsiteY297" fmla="*/ 1655 h 22814"/>
              <a:gd name="connsiteX298" fmla="*/ 147317 w 472886"/>
              <a:gd name="connsiteY298" fmla="*/ 14174 h 22814"/>
              <a:gd name="connsiteX299" fmla="*/ 148093 w 472886"/>
              <a:gd name="connsiteY299" fmla="*/ 17278 h 22814"/>
              <a:gd name="connsiteX300" fmla="*/ 150214 w 472886"/>
              <a:gd name="connsiteY300" fmla="*/ 19399 h 22814"/>
              <a:gd name="connsiteX301" fmla="*/ 153162 w 472886"/>
              <a:gd name="connsiteY301" fmla="*/ 20175 h 22814"/>
              <a:gd name="connsiteX302" fmla="*/ 156111 w 472886"/>
              <a:gd name="connsiteY302" fmla="*/ 19399 h 22814"/>
              <a:gd name="connsiteX303" fmla="*/ 158283 w 472886"/>
              <a:gd name="connsiteY303" fmla="*/ 17278 h 22814"/>
              <a:gd name="connsiteX304" fmla="*/ 159111 w 472886"/>
              <a:gd name="connsiteY304" fmla="*/ 14174 h 22814"/>
              <a:gd name="connsiteX305" fmla="*/ 159111 w 472886"/>
              <a:gd name="connsiteY305" fmla="*/ 1655 h 22814"/>
              <a:gd name="connsiteX306" fmla="*/ 159421 w 472886"/>
              <a:gd name="connsiteY306" fmla="*/ 724 h 22814"/>
              <a:gd name="connsiteX307" fmla="*/ 160301 w 472886"/>
              <a:gd name="connsiteY307" fmla="*/ 362 h 22814"/>
              <a:gd name="connsiteX308" fmla="*/ 161180 w 472886"/>
              <a:gd name="connsiteY308" fmla="*/ 724 h 22814"/>
              <a:gd name="connsiteX309" fmla="*/ 161542 w 472886"/>
              <a:gd name="connsiteY309" fmla="*/ 1655 h 22814"/>
              <a:gd name="connsiteX310" fmla="*/ 161542 w 472886"/>
              <a:gd name="connsiteY310" fmla="*/ 14174 h 22814"/>
              <a:gd name="connsiteX311" fmla="*/ 160404 w 472886"/>
              <a:gd name="connsiteY311" fmla="*/ 18520 h 22814"/>
              <a:gd name="connsiteX312" fmla="*/ 157404 w 472886"/>
              <a:gd name="connsiteY312" fmla="*/ 21572 h 22814"/>
              <a:gd name="connsiteX313" fmla="*/ 153110 w 472886"/>
              <a:gd name="connsiteY313" fmla="*/ 22710 h 22814"/>
              <a:gd name="connsiteX314" fmla="*/ 148766 w 472886"/>
              <a:gd name="connsiteY314" fmla="*/ 21572 h 22814"/>
              <a:gd name="connsiteX315" fmla="*/ 145765 w 472886"/>
              <a:gd name="connsiteY315" fmla="*/ 18520 h 22814"/>
              <a:gd name="connsiteX316" fmla="*/ 144679 w 472886"/>
              <a:gd name="connsiteY316" fmla="*/ 14174 h 22814"/>
              <a:gd name="connsiteX317" fmla="*/ 144679 w 472886"/>
              <a:gd name="connsiteY317" fmla="*/ 1655 h 22814"/>
              <a:gd name="connsiteX318" fmla="*/ 145041 w 472886"/>
              <a:gd name="connsiteY318" fmla="*/ 724 h 22814"/>
              <a:gd name="connsiteX319" fmla="*/ 146024 w 472886"/>
              <a:gd name="connsiteY319" fmla="*/ 362 h 22814"/>
              <a:gd name="connsiteX320" fmla="*/ 95849 w 472886"/>
              <a:gd name="connsiteY320" fmla="*/ 362 h 22814"/>
              <a:gd name="connsiteX321" fmla="*/ 110540 w 472886"/>
              <a:gd name="connsiteY321" fmla="*/ 362 h 22814"/>
              <a:gd name="connsiteX322" fmla="*/ 111419 w 472886"/>
              <a:gd name="connsiteY322" fmla="*/ 672 h 22814"/>
              <a:gd name="connsiteX323" fmla="*/ 111781 w 472886"/>
              <a:gd name="connsiteY323" fmla="*/ 1552 h 22814"/>
              <a:gd name="connsiteX324" fmla="*/ 111419 w 472886"/>
              <a:gd name="connsiteY324" fmla="*/ 2431 h 22814"/>
              <a:gd name="connsiteX325" fmla="*/ 110488 w 472886"/>
              <a:gd name="connsiteY325" fmla="*/ 2742 h 22814"/>
              <a:gd name="connsiteX326" fmla="*/ 104488 w 472886"/>
              <a:gd name="connsiteY326" fmla="*/ 2742 h 22814"/>
              <a:gd name="connsiteX327" fmla="*/ 104488 w 472886"/>
              <a:gd name="connsiteY327" fmla="*/ 21158 h 22814"/>
              <a:gd name="connsiteX328" fmla="*/ 104126 w 472886"/>
              <a:gd name="connsiteY328" fmla="*/ 22089 h 22814"/>
              <a:gd name="connsiteX329" fmla="*/ 103143 w 472886"/>
              <a:gd name="connsiteY329" fmla="*/ 22451 h 22814"/>
              <a:gd name="connsiteX330" fmla="*/ 102212 w 472886"/>
              <a:gd name="connsiteY330" fmla="*/ 22089 h 22814"/>
              <a:gd name="connsiteX331" fmla="*/ 101850 w 472886"/>
              <a:gd name="connsiteY331" fmla="*/ 21158 h 22814"/>
              <a:gd name="connsiteX332" fmla="*/ 101850 w 472886"/>
              <a:gd name="connsiteY332" fmla="*/ 2742 h 22814"/>
              <a:gd name="connsiteX333" fmla="*/ 95849 w 472886"/>
              <a:gd name="connsiteY333" fmla="*/ 2742 h 22814"/>
              <a:gd name="connsiteX334" fmla="*/ 94970 w 472886"/>
              <a:gd name="connsiteY334" fmla="*/ 2431 h 22814"/>
              <a:gd name="connsiteX335" fmla="*/ 94608 w 472886"/>
              <a:gd name="connsiteY335" fmla="*/ 1552 h 22814"/>
              <a:gd name="connsiteX336" fmla="*/ 94970 w 472886"/>
              <a:gd name="connsiteY336" fmla="*/ 672 h 22814"/>
              <a:gd name="connsiteX337" fmla="*/ 95849 w 472886"/>
              <a:gd name="connsiteY337" fmla="*/ 362 h 22814"/>
              <a:gd name="connsiteX338" fmla="*/ 79608 w 472886"/>
              <a:gd name="connsiteY338" fmla="*/ 362 h 22814"/>
              <a:gd name="connsiteX339" fmla="*/ 90832 w 472886"/>
              <a:gd name="connsiteY339" fmla="*/ 362 h 22814"/>
              <a:gd name="connsiteX340" fmla="*/ 91763 w 472886"/>
              <a:gd name="connsiteY340" fmla="*/ 724 h 22814"/>
              <a:gd name="connsiteX341" fmla="*/ 92125 w 472886"/>
              <a:gd name="connsiteY341" fmla="*/ 1604 h 22814"/>
              <a:gd name="connsiteX342" fmla="*/ 91763 w 472886"/>
              <a:gd name="connsiteY342" fmla="*/ 2483 h 22814"/>
              <a:gd name="connsiteX343" fmla="*/ 90832 w 472886"/>
              <a:gd name="connsiteY343" fmla="*/ 2793 h 22814"/>
              <a:gd name="connsiteX344" fmla="*/ 90832 w 472886"/>
              <a:gd name="connsiteY344" fmla="*/ 2845 h 22814"/>
              <a:gd name="connsiteX345" fmla="*/ 80952 w 472886"/>
              <a:gd name="connsiteY345" fmla="*/ 2845 h 22814"/>
              <a:gd name="connsiteX346" fmla="*/ 80952 w 472886"/>
              <a:gd name="connsiteY346" fmla="*/ 9932 h 22814"/>
              <a:gd name="connsiteX347" fmla="*/ 89436 w 472886"/>
              <a:gd name="connsiteY347" fmla="*/ 9932 h 22814"/>
              <a:gd name="connsiteX348" fmla="*/ 90367 w 472886"/>
              <a:gd name="connsiteY348" fmla="*/ 10294 h 22814"/>
              <a:gd name="connsiteX349" fmla="*/ 90729 w 472886"/>
              <a:gd name="connsiteY349" fmla="*/ 11174 h 22814"/>
              <a:gd name="connsiteX350" fmla="*/ 90367 w 472886"/>
              <a:gd name="connsiteY350" fmla="*/ 12053 h 22814"/>
              <a:gd name="connsiteX351" fmla="*/ 89436 w 472886"/>
              <a:gd name="connsiteY351" fmla="*/ 12364 h 22814"/>
              <a:gd name="connsiteX352" fmla="*/ 80952 w 472886"/>
              <a:gd name="connsiteY352" fmla="*/ 12364 h 22814"/>
              <a:gd name="connsiteX353" fmla="*/ 80952 w 472886"/>
              <a:gd name="connsiteY353" fmla="*/ 20020 h 22814"/>
              <a:gd name="connsiteX354" fmla="*/ 90832 w 472886"/>
              <a:gd name="connsiteY354" fmla="*/ 20020 h 22814"/>
              <a:gd name="connsiteX355" fmla="*/ 91763 w 472886"/>
              <a:gd name="connsiteY355" fmla="*/ 20382 h 22814"/>
              <a:gd name="connsiteX356" fmla="*/ 92125 w 472886"/>
              <a:gd name="connsiteY356" fmla="*/ 21210 h 22814"/>
              <a:gd name="connsiteX357" fmla="*/ 91763 w 472886"/>
              <a:gd name="connsiteY357" fmla="*/ 22089 h 22814"/>
              <a:gd name="connsiteX358" fmla="*/ 90832 w 472886"/>
              <a:gd name="connsiteY358" fmla="*/ 22451 h 22814"/>
              <a:gd name="connsiteX359" fmla="*/ 79608 w 472886"/>
              <a:gd name="connsiteY359" fmla="*/ 22451 h 22814"/>
              <a:gd name="connsiteX360" fmla="*/ 78728 w 472886"/>
              <a:gd name="connsiteY360" fmla="*/ 22089 h 22814"/>
              <a:gd name="connsiteX361" fmla="*/ 78366 w 472886"/>
              <a:gd name="connsiteY361" fmla="*/ 21158 h 22814"/>
              <a:gd name="connsiteX362" fmla="*/ 78366 w 472886"/>
              <a:gd name="connsiteY362" fmla="*/ 1604 h 22814"/>
              <a:gd name="connsiteX363" fmla="*/ 78728 w 472886"/>
              <a:gd name="connsiteY363" fmla="*/ 724 h 22814"/>
              <a:gd name="connsiteX364" fmla="*/ 79608 w 472886"/>
              <a:gd name="connsiteY364" fmla="*/ 362 h 22814"/>
              <a:gd name="connsiteX365" fmla="*/ 61606 w 472886"/>
              <a:gd name="connsiteY365" fmla="*/ 362 h 22814"/>
              <a:gd name="connsiteX366" fmla="*/ 72831 w 472886"/>
              <a:gd name="connsiteY366" fmla="*/ 362 h 22814"/>
              <a:gd name="connsiteX367" fmla="*/ 73762 w 472886"/>
              <a:gd name="connsiteY367" fmla="*/ 724 h 22814"/>
              <a:gd name="connsiteX368" fmla="*/ 74124 w 472886"/>
              <a:gd name="connsiteY368" fmla="*/ 1604 h 22814"/>
              <a:gd name="connsiteX369" fmla="*/ 73762 w 472886"/>
              <a:gd name="connsiteY369" fmla="*/ 2483 h 22814"/>
              <a:gd name="connsiteX370" fmla="*/ 72831 w 472886"/>
              <a:gd name="connsiteY370" fmla="*/ 2793 h 22814"/>
              <a:gd name="connsiteX371" fmla="*/ 72831 w 472886"/>
              <a:gd name="connsiteY371" fmla="*/ 2845 h 22814"/>
              <a:gd name="connsiteX372" fmla="*/ 62951 w 472886"/>
              <a:gd name="connsiteY372" fmla="*/ 2845 h 22814"/>
              <a:gd name="connsiteX373" fmla="*/ 62951 w 472886"/>
              <a:gd name="connsiteY373" fmla="*/ 9932 h 22814"/>
              <a:gd name="connsiteX374" fmla="*/ 71435 w 472886"/>
              <a:gd name="connsiteY374" fmla="*/ 9932 h 22814"/>
              <a:gd name="connsiteX375" fmla="*/ 72366 w 472886"/>
              <a:gd name="connsiteY375" fmla="*/ 10294 h 22814"/>
              <a:gd name="connsiteX376" fmla="*/ 72728 w 472886"/>
              <a:gd name="connsiteY376" fmla="*/ 11174 h 22814"/>
              <a:gd name="connsiteX377" fmla="*/ 72366 w 472886"/>
              <a:gd name="connsiteY377" fmla="*/ 12053 h 22814"/>
              <a:gd name="connsiteX378" fmla="*/ 71435 w 472886"/>
              <a:gd name="connsiteY378" fmla="*/ 12364 h 22814"/>
              <a:gd name="connsiteX379" fmla="*/ 62951 w 472886"/>
              <a:gd name="connsiteY379" fmla="*/ 12364 h 22814"/>
              <a:gd name="connsiteX380" fmla="*/ 62951 w 472886"/>
              <a:gd name="connsiteY380" fmla="*/ 20020 h 22814"/>
              <a:gd name="connsiteX381" fmla="*/ 72831 w 472886"/>
              <a:gd name="connsiteY381" fmla="*/ 20020 h 22814"/>
              <a:gd name="connsiteX382" fmla="*/ 73762 w 472886"/>
              <a:gd name="connsiteY382" fmla="*/ 20382 h 22814"/>
              <a:gd name="connsiteX383" fmla="*/ 74124 w 472886"/>
              <a:gd name="connsiteY383" fmla="*/ 21210 h 22814"/>
              <a:gd name="connsiteX384" fmla="*/ 73762 w 472886"/>
              <a:gd name="connsiteY384" fmla="*/ 22089 h 22814"/>
              <a:gd name="connsiteX385" fmla="*/ 72831 w 472886"/>
              <a:gd name="connsiteY385" fmla="*/ 22451 h 22814"/>
              <a:gd name="connsiteX386" fmla="*/ 61606 w 472886"/>
              <a:gd name="connsiteY386" fmla="*/ 22451 h 22814"/>
              <a:gd name="connsiteX387" fmla="*/ 60727 w 472886"/>
              <a:gd name="connsiteY387" fmla="*/ 22089 h 22814"/>
              <a:gd name="connsiteX388" fmla="*/ 60365 w 472886"/>
              <a:gd name="connsiteY388" fmla="*/ 21158 h 22814"/>
              <a:gd name="connsiteX389" fmla="*/ 60365 w 472886"/>
              <a:gd name="connsiteY389" fmla="*/ 1604 h 22814"/>
              <a:gd name="connsiteX390" fmla="*/ 60727 w 472886"/>
              <a:gd name="connsiteY390" fmla="*/ 724 h 22814"/>
              <a:gd name="connsiteX391" fmla="*/ 61606 w 472886"/>
              <a:gd name="connsiteY391" fmla="*/ 362 h 22814"/>
              <a:gd name="connsiteX392" fmla="*/ 19191 w 472886"/>
              <a:gd name="connsiteY392" fmla="*/ 362 h 22814"/>
              <a:gd name="connsiteX393" fmla="*/ 33881 w 472886"/>
              <a:gd name="connsiteY393" fmla="*/ 362 h 22814"/>
              <a:gd name="connsiteX394" fmla="*/ 34760 w 472886"/>
              <a:gd name="connsiteY394" fmla="*/ 672 h 22814"/>
              <a:gd name="connsiteX395" fmla="*/ 35122 w 472886"/>
              <a:gd name="connsiteY395" fmla="*/ 1552 h 22814"/>
              <a:gd name="connsiteX396" fmla="*/ 34760 w 472886"/>
              <a:gd name="connsiteY396" fmla="*/ 2431 h 22814"/>
              <a:gd name="connsiteX397" fmla="*/ 33829 w 472886"/>
              <a:gd name="connsiteY397" fmla="*/ 2742 h 22814"/>
              <a:gd name="connsiteX398" fmla="*/ 27829 w 472886"/>
              <a:gd name="connsiteY398" fmla="*/ 2742 h 22814"/>
              <a:gd name="connsiteX399" fmla="*/ 27829 w 472886"/>
              <a:gd name="connsiteY399" fmla="*/ 21158 h 22814"/>
              <a:gd name="connsiteX400" fmla="*/ 27467 w 472886"/>
              <a:gd name="connsiteY400" fmla="*/ 22089 h 22814"/>
              <a:gd name="connsiteX401" fmla="*/ 26484 w 472886"/>
              <a:gd name="connsiteY401" fmla="*/ 22451 h 22814"/>
              <a:gd name="connsiteX402" fmla="*/ 25553 w 472886"/>
              <a:gd name="connsiteY402" fmla="*/ 22089 h 22814"/>
              <a:gd name="connsiteX403" fmla="*/ 25191 w 472886"/>
              <a:gd name="connsiteY403" fmla="*/ 21158 h 22814"/>
              <a:gd name="connsiteX404" fmla="*/ 25191 w 472886"/>
              <a:gd name="connsiteY404" fmla="*/ 2742 h 22814"/>
              <a:gd name="connsiteX405" fmla="*/ 19191 w 472886"/>
              <a:gd name="connsiteY405" fmla="*/ 2742 h 22814"/>
              <a:gd name="connsiteX406" fmla="*/ 18311 w 472886"/>
              <a:gd name="connsiteY406" fmla="*/ 2431 h 22814"/>
              <a:gd name="connsiteX407" fmla="*/ 17949 w 472886"/>
              <a:gd name="connsiteY407" fmla="*/ 1552 h 22814"/>
              <a:gd name="connsiteX408" fmla="*/ 18311 w 472886"/>
              <a:gd name="connsiteY408" fmla="*/ 672 h 22814"/>
              <a:gd name="connsiteX409" fmla="*/ 19191 w 472886"/>
              <a:gd name="connsiteY409" fmla="*/ 362 h 22814"/>
              <a:gd name="connsiteX410" fmla="*/ 224907 w 472886"/>
              <a:gd name="connsiteY410" fmla="*/ 259 h 22814"/>
              <a:gd name="connsiteX411" fmla="*/ 233649 w 472886"/>
              <a:gd name="connsiteY411" fmla="*/ 259 h 22814"/>
              <a:gd name="connsiteX412" fmla="*/ 236856 w 472886"/>
              <a:gd name="connsiteY412" fmla="*/ 1087 h 22814"/>
              <a:gd name="connsiteX413" fmla="*/ 239132 w 472886"/>
              <a:gd name="connsiteY413" fmla="*/ 3311 h 22814"/>
              <a:gd name="connsiteX414" fmla="*/ 239960 w 472886"/>
              <a:gd name="connsiteY414" fmla="*/ 6570 h 22814"/>
              <a:gd name="connsiteX415" fmla="*/ 239443 w 472886"/>
              <a:gd name="connsiteY415" fmla="*/ 9053 h 22814"/>
              <a:gd name="connsiteX416" fmla="*/ 238046 w 472886"/>
              <a:gd name="connsiteY416" fmla="*/ 11019 h 22814"/>
              <a:gd name="connsiteX417" fmla="*/ 236339 w 472886"/>
              <a:gd name="connsiteY417" fmla="*/ 12157 h 22814"/>
              <a:gd name="connsiteX418" fmla="*/ 237270 w 472886"/>
              <a:gd name="connsiteY418" fmla="*/ 12726 h 22814"/>
              <a:gd name="connsiteX419" fmla="*/ 238667 w 472886"/>
              <a:gd name="connsiteY419" fmla="*/ 14382 h 22814"/>
              <a:gd name="connsiteX420" fmla="*/ 239236 w 472886"/>
              <a:gd name="connsiteY420" fmla="*/ 16709 h 22814"/>
              <a:gd name="connsiteX421" fmla="*/ 239391 w 472886"/>
              <a:gd name="connsiteY421" fmla="*/ 18572 h 22814"/>
              <a:gd name="connsiteX422" fmla="*/ 239650 w 472886"/>
              <a:gd name="connsiteY422" fmla="*/ 19658 h 22814"/>
              <a:gd name="connsiteX423" fmla="*/ 240167 w 472886"/>
              <a:gd name="connsiteY423" fmla="*/ 20279 h 22814"/>
              <a:gd name="connsiteX424" fmla="*/ 240736 w 472886"/>
              <a:gd name="connsiteY424" fmla="*/ 21003 h 22814"/>
              <a:gd name="connsiteX425" fmla="*/ 240581 w 472886"/>
              <a:gd name="connsiteY425" fmla="*/ 21934 h 22814"/>
              <a:gd name="connsiteX426" fmla="*/ 240063 w 472886"/>
              <a:gd name="connsiteY426" fmla="*/ 22348 h 22814"/>
              <a:gd name="connsiteX427" fmla="*/ 239391 w 472886"/>
              <a:gd name="connsiteY427" fmla="*/ 22452 h 22814"/>
              <a:gd name="connsiteX428" fmla="*/ 238770 w 472886"/>
              <a:gd name="connsiteY428" fmla="*/ 22245 h 22814"/>
              <a:gd name="connsiteX429" fmla="*/ 237787 w 472886"/>
              <a:gd name="connsiteY429" fmla="*/ 21417 h 22814"/>
              <a:gd name="connsiteX430" fmla="*/ 237012 w 472886"/>
              <a:gd name="connsiteY430" fmla="*/ 19813 h 22814"/>
              <a:gd name="connsiteX431" fmla="*/ 236701 w 472886"/>
              <a:gd name="connsiteY431" fmla="*/ 16968 h 22814"/>
              <a:gd name="connsiteX432" fmla="*/ 236391 w 472886"/>
              <a:gd name="connsiteY432" fmla="*/ 15313 h 22814"/>
              <a:gd name="connsiteX433" fmla="*/ 235511 w 472886"/>
              <a:gd name="connsiteY433" fmla="*/ 14226 h 22814"/>
              <a:gd name="connsiteX434" fmla="*/ 234322 w 472886"/>
              <a:gd name="connsiteY434" fmla="*/ 13657 h 22814"/>
              <a:gd name="connsiteX435" fmla="*/ 232977 w 472886"/>
              <a:gd name="connsiteY435" fmla="*/ 13502 h 22814"/>
              <a:gd name="connsiteX436" fmla="*/ 226304 w 472886"/>
              <a:gd name="connsiteY436" fmla="*/ 13502 h 22814"/>
              <a:gd name="connsiteX437" fmla="*/ 226304 w 472886"/>
              <a:gd name="connsiteY437" fmla="*/ 21055 h 22814"/>
              <a:gd name="connsiteX438" fmla="*/ 225994 w 472886"/>
              <a:gd name="connsiteY438" fmla="*/ 21986 h 22814"/>
              <a:gd name="connsiteX439" fmla="*/ 225115 w 472886"/>
              <a:gd name="connsiteY439" fmla="*/ 22348 h 22814"/>
              <a:gd name="connsiteX440" fmla="*/ 224080 w 472886"/>
              <a:gd name="connsiteY440" fmla="*/ 21986 h 22814"/>
              <a:gd name="connsiteX441" fmla="*/ 223666 w 472886"/>
              <a:gd name="connsiteY441" fmla="*/ 21055 h 22814"/>
              <a:gd name="connsiteX442" fmla="*/ 223666 w 472886"/>
              <a:gd name="connsiteY442" fmla="*/ 1501 h 22814"/>
              <a:gd name="connsiteX443" fmla="*/ 224028 w 472886"/>
              <a:gd name="connsiteY443" fmla="*/ 621 h 22814"/>
              <a:gd name="connsiteX444" fmla="*/ 224907 w 472886"/>
              <a:gd name="connsiteY444" fmla="*/ 259 h 22814"/>
              <a:gd name="connsiteX445" fmla="*/ 40294 w 472886"/>
              <a:gd name="connsiteY445" fmla="*/ 259 h 22814"/>
              <a:gd name="connsiteX446" fmla="*/ 48984 w 472886"/>
              <a:gd name="connsiteY446" fmla="*/ 259 h 22814"/>
              <a:gd name="connsiteX447" fmla="*/ 52191 w 472886"/>
              <a:gd name="connsiteY447" fmla="*/ 1087 h 22814"/>
              <a:gd name="connsiteX448" fmla="*/ 54467 w 472886"/>
              <a:gd name="connsiteY448" fmla="*/ 3311 h 22814"/>
              <a:gd name="connsiteX449" fmla="*/ 55295 w 472886"/>
              <a:gd name="connsiteY449" fmla="*/ 6570 h 22814"/>
              <a:gd name="connsiteX450" fmla="*/ 54778 w 472886"/>
              <a:gd name="connsiteY450" fmla="*/ 9053 h 22814"/>
              <a:gd name="connsiteX451" fmla="*/ 53381 w 472886"/>
              <a:gd name="connsiteY451" fmla="*/ 11019 h 22814"/>
              <a:gd name="connsiteX452" fmla="*/ 51674 w 472886"/>
              <a:gd name="connsiteY452" fmla="*/ 12157 h 22814"/>
              <a:gd name="connsiteX453" fmla="*/ 52605 w 472886"/>
              <a:gd name="connsiteY453" fmla="*/ 12726 h 22814"/>
              <a:gd name="connsiteX454" fmla="*/ 54002 w 472886"/>
              <a:gd name="connsiteY454" fmla="*/ 14382 h 22814"/>
              <a:gd name="connsiteX455" fmla="*/ 54571 w 472886"/>
              <a:gd name="connsiteY455" fmla="*/ 16709 h 22814"/>
              <a:gd name="connsiteX456" fmla="*/ 54726 w 472886"/>
              <a:gd name="connsiteY456" fmla="*/ 18572 h 22814"/>
              <a:gd name="connsiteX457" fmla="*/ 54985 w 472886"/>
              <a:gd name="connsiteY457" fmla="*/ 19658 h 22814"/>
              <a:gd name="connsiteX458" fmla="*/ 55502 w 472886"/>
              <a:gd name="connsiteY458" fmla="*/ 20279 h 22814"/>
              <a:gd name="connsiteX459" fmla="*/ 56123 w 472886"/>
              <a:gd name="connsiteY459" fmla="*/ 21003 h 22814"/>
              <a:gd name="connsiteX460" fmla="*/ 55968 w 472886"/>
              <a:gd name="connsiteY460" fmla="*/ 21934 h 22814"/>
              <a:gd name="connsiteX461" fmla="*/ 55450 w 472886"/>
              <a:gd name="connsiteY461" fmla="*/ 22348 h 22814"/>
              <a:gd name="connsiteX462" fmla="*/ 54778 w 472886"/>
              <a:gd name="connsiteY462" fmla="*/ 22452 h 22814"/>
              <a:gd name="connsiteX463" fmla="*/ 54157 w 472886"/>
              <a:gd name="connsiteY463" fmla="*/ 22245 h 22814"/>
              <a:gd name="connsiteX464" fmla="*/ 53174 w 472886"/>
              <a:gd name="connsiteY464" fmla="*/ 21417 h 22814"/>
              <a:gd name="connsiteX465" fmla="*/ 52399 w 472886"/>
              <a:gd name="connsiteY465" fmla="*/ 19813 h 22814"/>
              <a:gd name="connsiteX466" fmla="*/ 52088 w 472886"/>
              <a:gd name="connsiteY466" fmla="*/ 16968 h 22814"/>
              <a:gd name="connsiteX467" fmla="*/ 51778 w 472886"/>
              <a:gd name="connsiteY467" fmla="*/ 15313 h 22814"/>
              <a:gd name="connsiteX468" fmla="*/ 50898 w 472886"/>
              <a:gd name="connsiteY468" fmla="*/ 14226 h 22814"/>
              <a:gd name="connsiteX469" fmla="*/ 49709 w 472886"/>
              <a:gd name="connsiteY469" fmla="*/ 13657 h 22814"/>
              <a:gd name="connsiteX470" fmla="*/ 48364 w 472886"/>
              <a:gd name="connsiteY470" fmla="*/ 13502 h 22814"/>
              <a:gd name="connsiteX471" fmla="*/ 41691 w 472886"/>
              <a:gd name="connsiteY471" fmla="*/ 13502 h 22814"/>
              <a:gd name="connsiteX472" fmla="*/ 41691 w 472886"/>
              <a:gd name="connsiteY472" fmla="*/ 21055 h 22814"/>
              <a:gd name="connsiteX473" fmla="*/ 41381 w 472886"/>
              <a:gd name="connsiteY473" fmla="*/ 21986 h 22814"/>
              <a:gd name="connsiteX474" fmla="*/ 40502 w 472886"/>
              <a:gd name="connsiteY474" fmla="*/ 22348 h 22814"/>
              <a:gd name="connsiteX475" fmla="*/ 39467 w 472886"/>
              <a:gd name="connsiteY475" fmla="*/ 21986 h 22814"/>
              <a:gd name="connsiteX476" fmla="*/ 39053 w 472886"/>
              <a:gd name="connsiteY476" fmla="*/ 21055 h 22814"/>
              <a:gd name="connsiteX477" fmla="*/ 39053 w 472886"/>
              <a:gd name="connsiteY477" fmla="*/ 1501 h 22814"/>
              <a:gd name="connsiteX478" fmla="*/ 39415 w 472886"/>
              <a:gd name="connsiteY478" fmla="*/ 621 h 22814"/>
              <a:gd name="connsiteX479" fmla="*/ 40294 w 472886"/>
              <a:gd name="connsiteY479" fmla="*/ 259 h 22814"/>
              <a:gd name="connsiteX480" fmla="*/ 465800 w 472886"/>
              <a:gd name="connsiteY480" fmla="*/ 104 h 22814"/>
              <a:gd name="connsiteX481" fmla="*/ 469369 w 472886"/>
              <a:gd name="connsiteY481" fmla="*/ 725 h 22814"/>
              <a:gd name="connsiteX482" fmla="*/ 472110 w 472886"/>
              <a:gd name="connsiteY482" fmla="*/ 2587 h 22814"/>
              <a:gd name="connsiteX483" fmla="*/ 472576 w 472886"/>
              <a:gd name="connsiteY483" fmla="*/ 3518 h 22814"/>
              <a:gd name="connsiteX484" fmla="*/ 472265 w 472886"/>
              <a:gd name="connsiteY484" fmla="*/ 4139 h 22814"/>
              <a:gd name="connsiteX485" fmla="*/ 471593 w 472886"/>
              <a:gd name="connsiteY485" fmla="*/ 4449 h 22814"/>
              <a:gd name="connsiteX486" fmla="*/ 471076 w 472886"/>
              <a:gd name="connsiteY486" fmla="*/ 4242 h 22814"/>
              <a:gd name="connsiteX487" fmla="*/ 469731 w 472886"/>
              <a:gd name="connsiteY487" fmla="*/ 3053 h 22814"/>
              <a:gd name="connsiteX488" fmla="*/ 467921 w 472886"/>
              <a:gd name="connsiteY488" fmla="*/ 2225 h 22814"/>
              <a:gd name="connsiteX489" fmla="*/ 465851 w 472886"/>
              <a:gd name="connsiteY489" fmla="*/ 1966 h 22814"/>
              <a:gd name="connsiteX490" fmla="*/ 463161 w 472886"/>
              <a:gd name="connsiteY490" fmla="*/ 2432 h 22814"/>
              <a:gd name="connsiteX491" fmla="*/ 461299 w 472886"/>
              <a:gd name="connsiteY491" fmla="*/ 3725 h 22814"/>
              <a:gd name="connsiteX492" fmla="*/ 460627 w 472886"/>
              <a:gd name="connsiteY492" fmla="*/ 5794 h 22814"/>
              <a:gd name="connsiteX493" fmla="*/ 461403 w 472886"/>
              <a:gd name="connsiteY493" fmla="*/ 7967 h 22814"/>
              <a:gd name="connsiteX494" fmla="*/ 463369 w 472886"/>
              <a:gd name="connsiteY494" fmla="*/ 9364 h 22814"/>
              <a:gd name="connsiteX495" fmla="*/ 466006 w 472886"/>
              <a:gd name="connsiteY495" fmla="*/ 10398 h 22814"/>
              <a:gd name="connsiteX496" fmla="*/ 468593 w 472886"/>
              <a:gd name="connsiteY496" fmla="*/ 11278 h 22814"/>
              <a:gd name="connsiteX497" fmla="*/ 470817 w 472886"/>
              <a:gd name="connsiteY497" fmla="*/ 12468 h 22814"/>
              <a:gd name="connsiteX498" fmla="*/ 472317 w 472886"/>
              <a:gd name="connsiteY498" fmla="*/ 14278 h 22814"/>
              <a:gd name="connsiteX499" fmla="*/ 472886 w 472886"/>
              <a:gd name="connsiteY499" fmla="*/ 17072 h 22814"/>
              <a:gd name="connsiteX500" fmla="*/ 471955 w 472886"/>
              <a:gd name="connsiteY500" fmla="*/ 19969 h 22814"/>
              <a:gd name="connsiteX501" fmla="*/ 469421 w 472886"/>
              <a:gd name="connsiteY501" fmla="*/ 22038 h 22814"/>
              <a:gd name="connsiteX502" fmla="*/ 465696 w 472886"/>
              <a:gd name="connsiteY502" fmla="*/ 22814 h 22814"/>
              <a:gd name="connsiteX503" fmla="*/ 461506 w 472886"/>
              <a:gd name="connsiteY503" fmla="*/ 22038 h 22814"/>
              <a:gd name="connsiteX504" fmla="*/ 458144 w 472886"/>
              <a:gd name="connsiteY504" fmla="*/ 19658 h 22814"/>
              <a:gd name="connsiteX505" fmla="*/ 457886 w 472886"/>
              <a:gd name="connsiteY505" fmla="*/ 19348 h 22814"/>
              <a:gd name="connsiteX506" fmla="*/ 457782 w 472886"/>
              <a:gd name="connsiteY506" fmla="*/ 18882 h 22814"/>
              <a:gd name="connsiteX507" fmla="*/ 458092 w 472886"/>
              <a:gd name="connsiteY507" fmla="*/ 18210 h 22814"/>
              <a:gd name="connsiteX508" fmla="*/ 458765 w 472886"/>
              <a:gd name="connsiteY508" fmla="*/ 17899 h 22814"/>
              <a:gd name="connsiteX509" fmla="*/ 459437 w 472886"/>
              <a:gd name="connsiteY509" fmla="*/ 18210 h 22814"/>
              <a:gd name="connsiteX510" fmla="*/ 462230 w 472886"/>
              <a:gd name="connsiteY510" fmla="*/ 20227 h 22814"/>
              <a:gd name="connsiteX511" fmla="*/ 465593 w 472886"/>
              <a:gd name="connsiteY511" fmla="*/ 20900 h 22814"/>
              <a:gd name="connsiteX512" fmla="*/ 468282 w 472886"/>
              <a:gd name="connsiteY512" fmla="*/ 20434 h 22814"/>
              <a:gd name="connsiteX513" fmla="*/ 470145 w 472886"/>
              <a:gd name="connsiteY513" fmla="*/ 19089 h 22814"/>
              <a:gd name="connsiteX514" fmla="*/ 470817 w 472886"/>
              <a:gd name="connsiteY514" fmla="*/ 17020 h 22814"/>
              <a:gd name="connsiteX515" fmla="*/ 470041 w 472886"/>
              <a:gd name="connsiteY515" fmla="*/ 14692 h 22814"/>
              <a:gd name="connsiteX516" fmla="*/ 467972 w 472886"/>
              <a:gd name="connsiteY516" fmla="*/ 13192 h 22814"/>
              <a:gd name="connsiteX517" fmla="*/ 465075 w 472886"/>
              <a:gd name="connsiteY517" fmla="*/ 12157 h 22814"/>
              <a:gd name="connsiteX518" fmla="*/ 462593 w 472886"/>
              <a:gd name="connsiteY518" fmla="*/ 11278 h 22814"/>
              <a:gd name="connsiteX519" fmla="*/ 460523 w 472886"/>
              <a:gd name="connsiteY519" fmla="*/ 10088 h 22814"/>
              <a:gd name="connsiteX520" fmla="*/ 459127 w 472886"/>
              <a:gd name="connsiteY520" fmla="*/ 8329 h 22814"/>
              <a:gd name="connsiteX521" fmla="*/ 458609 w 472886"/>
              <a:gd name="connsiteY521" fmla="*/ 5794 h 22814"/>
              <a:gd name="connsiteX522" fmla="*/ 459489 w 472886"/>
              <a:gd name="connsiteY522" fmla="*/ 2846 h 22814"/>
              <a:gd name="connsiteX523" fmla="*/ 462024 w 472886"/>
              <a:gd name="connsiteY523" fmla="*/ 828 h 22814"/>
              <a:gd name="connsiteX524" fmla="*/ 465800 w 472886"/>
              <a:gd name="connsiteY524" fmla="*/ 104 h 22814"/>
              <a:gd name="connsiteX525" fmla="*/ 392502 w 472886"/>
              <a:gd name="connsiteY525" fmla="*/ 104 h 22814"/>
              <a:gd name="connsiteX526" fmla="*/ 395761 w 472886"/>
              <a:gd name="connsiteY526" fmla="*/ 518 h 22814"/>
              <a:gd name="connsiteX527" fmla="*/ 398554 w 472886"/>
              <a:gd name="connsiteY527" fmla="*/ 1708 h 22814"/>
              <a:gd name="connsiteX528" fmla="*/ 398864 w 472886"/>
              <a:gd name="connsiteY528" fmla="*/ 2070 h 22814"/>
              <a:gd name="connsiteX529" fmla="*/ 398968 w 472886"/>
              <a:gd name="connsiteY529" fmla="*/ 2484 h 22814"/>
              <a:gd name="connsiteX530" fmla="*/ 398709 w 472886"/>
              <a:gd name="connsiteY530" fmla="*/ 3208 h 22814"/>
              <a:gd name="connsiteX531" fmla="*/ 398089 w 472886"/>
              <a:gd name="connsiteY531" fmla="*/ 3467 h 22814"/>
              <a:gd name="connsiteX532" fmla="*/ 397778 w 472886"/>
              <a:gd name="connsiteY532" fmla="*/ 3415 h 22814"/>
              <a:gd name="connsiteX533" fmla="*/ 397520 w 472886"/>
              <a:gd name="connsiteY533" fmla="*/ 3311 h 22814"/>
              <a:gd name="connsiteX534" fmla="*/ 395192 w 472886"/>
              <a:gd name="connsiteY534" fmla="*/ 2380 h 22814"/>
              <a:gd name="connsiteX535" fmla="*/ 392502 w 472886"/>
              <a:gd name="connsiteY535" fmla="*/ 2018 h 22814"/>
              <a:gd name="connsiteX536" fmla="*/ 387692 w 472886"/>
              <a:gd name="connsiteY536" fmla="*/ 3260 h 22814"/>
              <a:gd name="connsiteX537" fmla="*/ 384381 w 472886"/>
              <a:gd name="connsiteY537" fmla="*/ 6622 h 22814"/>
              <a:gd name="connsiteX538" fmla="*/ 383191 w 472886"/>
              <a:gd name="connsiteY538" fmla="*/ 11485 h 22814"/>
              <a:gd name="connsiteX539" fmla="*/ 384381 w 472886"/>
              <a:gd name="connsiteY539" fmla="*/ 16348 h 22814"/>
              <a:gd name="connsiteX540" fmla="*/ 387692 w 472886"/>
              <a:gd name="connsiteY540" fmla="*/ 19710 h 22814"/>
              <a:gd name="connsiteX541" fmla="*/ 392502 w 472886"/>
              <a:gd name="connsiteY541" fmla="*/ 20952 h 22814"/>
              <a:gd name="connsiteX542" fmla="*/ 395347 w 472886"/>
              <a:gd name="connsiteY542" fmla="*/ 20538 h 22814"/>
              <a:gd name="connsiteX543" fmla="*/ 397675 w 472886"/>
              <a:gd name="connsiteY543" fmla="*/ 19503 h 22814"/>
              <a:gd name="connsiteX544" fmla="*/ 397675 w 472886"/>
              <a:gd name="connsiteY544" fmla="*/ 13244 h 22814"/>
              <a:gd name="connsiteX545" fmla="*/ 392709 w 472886"/>
              <a:gd name="connsiteY545" fmla="*/ 13244 h 22814"/>
              <a:gd name="connsiteX546" fmla="*/ 392036 w 472886"/>
              <a:gd name="connsiteY546" fmla="*/ 12933 h 22814"/>
              <a:gd name="connsiteX547" fmla="*/ 391726 w 472886"/>
              <a:gd name="connsiteY547" fmla="*/ 12261 h 22814"/>
              <a:gd name="connsiteX548" fmla="*/ 392036 w 472886"/>
              <a:gd name="connsiteY548" fmla="*/ 11588 h 22814"/>
              <a:gd name="connsiteX549" fmla="*/ 392709 w 472886"/>
              <a:gd name="connsiteY549" fmla="*/ 11330 h 22814"/>
              <a:gd name="connsiteX550" fmla="*/ 398761 w 472886"/>
              <a:gd name="connsiteY550" fmla="*/ 11330 h 22814"/>
              <a:gd name="connsiteX551" fmla="*/ 399382 w 472886"/>
              <a:gd name="connsiteY551" fmla="*/ 11640 h 22814"/>
              <a:gd name="connsiteX552" fmla="*/ 399640 w 472886"/>
              <a:gd name="connsiteY552" fmla="*/ 12313 h 22814"/>
              <a:gd name="connsiteX553" fmla="*/ 399640 w 472886"/>
              <a:gd name="connsiteY553" fmla="*/ 19917 h 22814"/>
              <a:gd name="connsiteX554" fmla="*/ 399537 w 472886"/>
              <a:gd name="connsiteY554" fmla="*/ 20383 h 22814"/>
              <a:gd name="connsiteX555" fmla="*/ 399175 w 472886"/>
              <a:gd name="connsiteY555" fmla="*/ 20745 h 22814"/>
              <a:gd name="connsiteX556" fmla="*/ 396071 w 472886"/>
              <a:gd name="connsiteY556" fmla="*/ 22245 h 22814"/>
              <a:gd name="connsiteX557" fmla="*/ 392502 w 472886"/>
              <a:gd name="connsiteY557" fmla="*/ 22814 h 22814"/>
              <a:gd name="connsiteX558" fmla="*/ 388002 w 472886"/>
              <a:gd name="connsiteY558" fmla="*/ 21986 h 22814"/>
              <a:gd name="connsiteX559" fmla="*/ 384381 w 472886"/>
              <a:gd name="connsiteY559" fmla="*/ 19607 h 22814"/>
              <a:gd name="connsiteX560" fmla="*/ 382001 w 472886"/>
              <a:gd name="connsiteY560" fmla="*/ 15985 h 22814"/>
              <a:gd name="connsiteX561" fmla="*/ 381174 w 472886"/>
              <a:gd name="connsiteY561" fmla="*/ 11485 h 22814"/>
              <a:gd name="connsiteX562" fmla="*/ 382001 w 472886"/>
              <a:gd name="connsiteY562" fmla="*/ 6984 h 22814"/>
              <a:gd name="connsiteX563" fmla="*/ 384381 w 472886"/>
              <a:gd name="connsiteY563" fmla="*/ 3363 h 22814"/>
              <a:gd name="connsiteX564" fmla="*/ 388002 w 472886"/>
              <a:gd name="connsiteY564" fmla="*/ 983 h 22814"/>
              <a:gd name="connsiteX565" fmla="*/ 392502 w 472886"/>
              <a:gd name="connsiteY565" fmla="*/ 104 h 22814"/>
              <a:gd name="connsiteX566" fmla="*/ 134179 w 472886"/>
              <a:gd name="connsiteY566" fmla="*/ 104 h 22814"/>
              <a:gd name="connsiteX567" fmla="*/ 137386 w 472886"/>
              <a:gd name="connsiteY567" fmla="*/ 570 h 22814"/>
              <a:gd name="connsiteX568" fmla="*/ 140231 w 472886"/>
              <a:gd name="connsiteY568" fmla="*/ 1811 h 22814"/>
              <a:gd name="connsiteX569" fmla="*/ 140852 w 472886"/>
              <a:gd name="connsiteY569" fmla="*/ 2639 h 22814"/>
              <a:gd name="connsiteX570" fmla="*/ 140541 w 472886"/>
              <a:gd name="connsiteY570" fmla="*/ 3673 h 22814"/>
              <a:gd name="connsiteX571" fmla="*/ 139817 w 472886"/>
              <a:gd name="connsiteY571" fmla="*/ 4139 h 22814"/>
              <a:gd name="connsiteX572" fmla="*/ 138938 w 472886"/>
              <a:gd name="connsiteY572" fmla="*/ 3932 h 22814"/>
              <a:gd name="connsiteX573" fmla="*/ 136714 w 472886"/>
              <a:gd name="connsiteY573" fmla="*/ 2949 h 22814"/>
              <a:gd name="connsiteX574" fmla="*/ 134179 w 472886"/>
              <a:gd name="connsiteY574" fmla="*/ 2587 h 22814"/>
              <a:gd name="connsiteX575" fmla="*/ 130765 w 472886"/>
              <a:gd name="connsiteY575" fmla="*/ 3260 h 22814"/>
              <a:gd name="connsiteX576" fmla="*/ 128075 w 472886"/>
              <a:gd name="connsiteY576" fmla="*/ 5070 h 22814"/>
              <a:gd name="connsiteX577" fmla="*/ 126317 w 472886"/>
              <a:gd name="connsiteY577" fmla="*/ 7864 h 22814"/>
              <a:gd name="connsiteX578" fmla="*/ 125696 w 472886"/>
              <a:gd name="connsiteY578" fmla="*/ 11433 h 22814"/>
              <a:gd name="connsiteX579" fmla="*/ 126368 w 472886"/>
              <a:gd name="connsiteY579" fmla="*/ 15158 h 22814"/>
              <a:gd name="connsiteX580" fmla="*/ 128179 w 472886"/>
              <a:gd name="connsiteY580" fmla="*/ 17951 h 22814"/>
              <a:gd name="connsiteX581" fmla="*/ 130869 w 472886"/>
              <a:gd name="connsiteY581" fmla="*/ 19710 h 22814"/>
              <a:gd name="connsiteX582" fmla="*/ 134179 w 472886"/>
              <a:gd name="connsiteY582" fmla="*/ 20331 h 22814"/>
              <a:gd name="connsiteX583" fmla="*/ 136662 w 472886"/>
              <a:gd name="connsiteY583" fmla="*/ 19969 h 22814"/>
              <a:gd name="connsiteX584" fmla="*/ 138938 w 472886"/>
              <a:gd name="connsiteY584" fmla="*/ 18934 h 22814"/>
              <a:gd name="connsiteX585" fmla="*/ 139817 w 472886"/>
              <a:gd name="connsiteY585" fmla="*/ 18779 h 22814"/>
              <a:gd name="connsiteX586" fmla="*/ 140645 w 472886"/>
              <a:gd name="connsiteY586" fmla="*/ 19141 h 22814"/>
              <a:gd name="connsiteX587" fmla="*/ 140904 w 472886"/>
              <a:gd name="connsiteY587" fmla="*/ 20176 h 22814"/>
              <a:gd name="connsiteX588" fmla="*/ 140283 w 472886"/>
              <a:gd name="connsiteY588" fmla="*/ 21003 h 22814"/>
              <a:gd name="connsiteX589" fmla="*/ 138473 w 472886"/>
              <a:gd name="connsiteY589" fmla="*/ 21883 h 22814"/>
              <a:gd name="connsiteX590" fmla="*/ 136352 w 472886"/>
              <a:gd name="connsiteY590" fmla="*/ 22504 h 22814"/>
              <a:gd name="connsiteX591" fmla="*/ 134179 w 472886"/>
              <a:gd name="connsiteY591" fmla="*/ 22710 h 22814"/>
              <a:gd name="connsiteX592" fmla="*/ 129886 w 472886"/>
              <a:gd name="connsiteY592" fmla="*/ 21935 h 22814"/>
              <a:gd name="connsiteX593" fmla="*/ 126317 w 472886"/>
              <a:gd name="connsiteY593" fmla="*/ 19658 h 22814"/>
              <a:gd name="connsiteX594" fmla="*/ 123886 w 472886"/>
              <a:gd name="connsiteY594" fmla="*/ 16089 h 22814"/>
              <a:gd name="connsiteX595" fmla="*/ 123006 w 472886"/>
              <a:gd name="connsiteY595" fmla="*/ 11381 h 22814"/>
              <a:gd name="connsiteX596" fmla="*/ 123834 w 472886"/>
              <a:gd name="connsiteY596" fmla="*/ 6881 h 22814"/>
              <a:gd name="connsiteX597" fmla="*/ 126213 w 472886"/>
              <a:gd name="connsiteY597" fmla="*/ 3311 h 22814"/>
              <a:gd name="connsiteX598" fmla="*/ 129782 w 472886"/>
              <a:gd name="connsiteY598" fmla="*/ 932 h 22814"/>
              <a:gd name="connsiteX599" fmla="*/ 134179 w 472886"/>
              <a:gd name="connsiteY599" fmla="*/ 104 h 22814"/>
              <a:gd name="connsiteX600" fmla="*/ 421573 w 472886"/>
              <a:gd name="connsiteY600" fmla="*/ 52 h 22814"/>
              <a:gd name="connsiteX601" fmla="*/ 425815 w 472886"/>
              <a:gd name="connsiteY601" fmla="*/ 880 h 22814"/>
              <a:gd name="connsiteX602" fmla="*/ 429177 w 472886"/>
              <a:gd name="connsiteY602" fmla="*/ 3259 h 22814"/>
              <a:gd name="connsiteX603" fmla="*/ 431350 w 472886"/>
              <a:gd name="connsiteY603" fmla="*/ 6880 h 22814"/>
              <a:gd name="connsiteX604" fmla="*/ 432125 w 472886"/>
              <a:gd name="connsiteY604" fmla="*/ 11433 h 22814"/>
              <a:gd name="connsiteX605" fmla="*/ 431350 w 472886"/>
              <a:gd name="connsiteY605" fmla="*/ 15985 h 22814"/>
              <a:gd name="connsiteX606" fmla="*/ 429177 w 472886"/>
              <a:gd name="connsiteY606" fmla="*/ 19606 h 22814"/>
              <a:gd name="connsiteX607" fmla="*/ 425815 w 472886"/>
              <a:gd name="connsiteY607" fmla="*/ 21986 h 22814"/>
              <a:gd name="connsiteX608" fmla="*/ 421573 w 472886"/>
              <a:gd name="connsiteY608" fmla="*/ 22814 h 22814"/>
              <a:gd name="connsiteX609" fmla="*/ 417332 w 472886"/>
              <a:gd name="connsiteY609" fmla="*/ 21986 h 22814"/>
              <a:gd name="connsiteX610" fmla="*/ 413969 w 472886"/>
              <a:gd name="connsiteY610" fmla="*/ 19606 h 22814"/>
              <a:gd name="connsiteX611" fmla="*/ 411797 w 472886"/>
              <a:gd name="connsiteY611" fmla="*/ 15985 h 22814"/>
              <a:gd name="connsiteX612" fmla="*/ 411021 w 472886"/>
              <a:gd name="connsiteY612" fmla="*/ 11433 h 22814"/>
              <a:gd name="connsiteX613" fmla="*/ 411797 w 472886"/>
              <a:gd name="connsiteY613" fmla="*/ 6880 h 22814"/>
              <a:gd name="connsiteX614" fmla="*/ 413969 w 472886"/>
              <a:gd name="connsiteY614" fmla="*/ 3259 h 22814"/>
              <a:gd name="connsiteX615" fmla="*/ 417332 w 472886"/>
              <a:gd name="connsiteY615" fmla="*/ 880 h 22814"/>
              <a:gd name="connsiteX616" fmla="*/ 421573 w 472886"/>
              <a:gd name="connsiteY616" fmla="*/ 52 h 22814"/>
              <a:gd name="connsiteX617" fmla="*/ 298670 w 472886"/>
              <a:gd name="connsiteY617" fmla="*/ 52 h 22814"/>
              <a:gd name="connsiteX618" fmla="*/ 302912 w 472886"/>
              <a:gd name="connsiteY618" fmla="*/ 880 h 22814"/>
              <a:gd name="connsiteX619" fmla="*/ 306274 w 472886"/>
              <a:gd name="connsiteY619" fmla="*/ 3259 h 22814"/>
              <a:gd name="connsiteX620" fmla="*/ 308447 w 472886"/>
              <a:gd name="connsiteY620" fmla="*/ 6880 h 22814"/>
              <a:gd name="connsiteX621" fmla="*/ 309222 w 472886"/>
              <a:gd name="connsiteY621" fmla="*/ 11433 h 22814"/>
              <a:gd name="connsiteX622" fmla="*/ 308447 w 472886"/>
              <a:gd name="connsiteY622" fmla="*/ 15985 h 22814"/>
              <a:gd name="connsiteX623" fmla="*/ 306274 w 472886"/>
              <a:gd name="connsiteY623" fmla="*/ 19606 h 22814"/>
              <a:gd name="connsiteX624" fmla="*/ 302912 w 472886"/>
              <a:gd name="connsiteY624" fmla="*/ 21986 h 22814"/>
              <a:gd name="connsiteX625" fmla="*/ 298670 w 472886"/>
              <a:gd name="connsiteY625" fmla="*/ 22814 h 22814"/>
              <a:gd name="connsiteX626" fmla="*/ 294429 w 472886"/>
              <a:gd name="connsiteY626" fmla="*/ 21986 h 22814"/>
              <a:gd name="connsiteX627" fmla="*/ 291066 w 472886"/>
              <a:gd name="connsiteY627" fmla="*/ 19606 h 22814"/>
              <a:gd name="connsiteX628" fmla="*/ 288894 w 472886"/>
              <a:gd name="connsiteY628" fmla="*/ 15985 h 22814"/>
              <a:gd name="connsiteX629" fmla="*/ 288118 w 472886"/>
              <a:gd name="connsiteY629" fmla="*/ 11433 h 22814"/>
              <a:gd name="connsiteX630" fmla="*/ 288894 w 472886"/>
              <a:gd name="connsiteY630" fmla="*/ 6880 h 22814"/>
              <a:gd name="connsiteX631" fmla="*/ 291066 w 472886"/>
              <a:gd name="connsiteY631" fmla="*/ 3259 h 22814"/>
              <a:gd name="connsiteX632" fmla="*/ 294429 w 472886"/>
              <a:gd name="connsiteY632" fmla="*/ 880 h 22814"/>
              <a:gd name="connsiteX633" fmla="*/ 298670 w 472886"/>
              <a:gd name="connsiteY633" fmla="*/ 52 h 22814"/>
              <a:gd name="connsiteX634" fmla="*/ 8069 w 472886"/>
              <a:gd name="connsiteY634" fmla="*/ 0 h 22814"/>
              <a:gd name="connsiteX635" fmla="*/ 11742 w 472886"/>
              <a:gd name="connsiteY635" fmla="*/ 621 h 22814"/>
              <a:gd name="connsiteX636" fmla="*/ 14483 w 472886"/>
              <a:gd name="connsiteY636" fmla="*/ 2380 h 22814"/>
              <a:gd name="connsiteX637" fmla="*/ 15104 w 472886"/>
              <a:gd name="connsiteY637" fmla="*/ 3569 h 22814"/>
              <a:gd name="connsiteX638" fmla="*/ 14690 w 472886"/>
              <a:gd name="connsiteY638" fmla="*/ 4449 h 22814"/>
              <a:gd name="connsiteX639" fmla="*/ 13811 w 472886"/>
              <a:gd name="connsiteY639" fmla="*/ 4863 h 22814"/>
              <a:gd name="connsiteX640" fmla="*/ 13190 w 472886"/>
              <a:gd name="connsiteY640" fmla="*/ 4604 h 22814"/>
              <a:gd name="connsiteX641" fmla="*/ 11845 w 472886"/>
              <a:gd name="connsiteY641" fmla="*/ 3518 h 22814"/>
              <a:gd name="connsiteX642" fmla="*/ 10035 w 472886"/>
              <a:gd name="connsiteY642" fmla="*/ 2742 h 22814"/>
              <a:gd name="connsiteX643" fmla="*/ 8069 w 472886"/>
              <a:gd name="connsiteY643" fmla="*/ 2483 h 22814"/>
              <a:gd name="connsiteX644" fmla="*/ 5535 w 472886"/>
              <a:gd name="connsiteY644" fmla="*/ 2897 h 22814"/>
              <a:gd name="connsiteX645" fmla="*/ 3828 w 472886"/>
              <a:gd name="connsiteY645" fmla="*/ 4087 h 22814"/>
              <a:gd name="connsiteX646" fmla="*/ 3207 w 472886"/>
              <a:gd name="connsiteY646" fmla="*/ 5949 h 22814"/>
              <a:gd name="connsiteX647" fmla="*/ 3880 w 472886"/>
              <a:gd name="connsiteY647" fmla="*/ 7915 h 22814"/>
              <a:gd name="connsiteX648" fmla="*/ 5742 w 472886"/>
              <a:gd name="connsiteY648" fmla="*/ 9156 h 22814"/>
              <a:gd name="connsiteX649" fmla="*/ 8328 w 472886"/>
              <a:gd name="connsiteY649" fmla="*/ 10036 h 22814"/>
              <a:gd name="connsiteX650" fmla="*/ 11173 w 472886"/>
              <a:gd name="connsiteY650" fmla="*/ 10915 h 22814"/>
              <a:gd name="connsiteX651" fmla="*/ 13449 w 472886"/>
              <a:gd name="connsiteY651" fmla="*/ 12157 h 22814"/>
              <a:gd name="connsiteX652" fmla="*/ 15001 w 472886"/>
              <a:gd name="connsiteY652" fmla="*/ 13916 h 22814"/>
              <a:gd name="connsiteX653" fmla="*/ 15518 w 472886"/>
              <a:gd name="connsiteY653" fmla="*/ 16657 h 22814"/>
              <a:gd name="connsiteX654" fmla="*/ 14535 w 472886"/>
              <a:gd name="connsiteY654" fmla="*/ 19761 h 22814"/>
              <a:gd name="connsiteX655" fmla="*/ 11845 w 472886"/>
              <a:gd name="connsiteY655" fmla="*/ 21882 h 22814"/>
              <a:gd name="connsiteX656" fmla="*/ 8018 w 472886"/>
              <a:gd name="connsiteY656" fmla="*/ 22710 h 22814"/>
              <a:gd name="connsiteX657" fmla="*/ 3931 w 472886"/>
              <a:gd name="connsiteY657" fmla="*/ 22037 h 22814"/>
              <a:gd name="connsiteX658" fmla="*/ 517 w 472886"/>
              <a:gd name="connsiteY658" fmla="*/ 19813 h 22814"/>
              <a:gd name="connsiteX659" fmla="*/ 155 w 472886"/>
              <a:gd name="connsiteY659" fmla="*/ 19347 h 22814"/>
              <a:gd name="connsiteX660" fmla="*/ 0 w 472886"/>
              <a:gd name="connsiteY660" fmla="*/ 18778 h 22814"/>
              <a:gd name="connsiteX661" fmla="*/ 362 w 472886"/>
              <a:gd name="connsiteY661" fmla="*/ 17899 h 22814"/>
              <a:gd name="connsiteX662" fmla="*/ 1241 w 472886"/>
              <a:gd name="connsiteY662" fmla="*/ 17485 h 22814"/>
              <a:gd name="connsiteX663" fmla="*/ 2017 w 472886"/>
              <a:gd name="connsiteY663" fmla="*/ 17847 h 22814"/>
              <a:gd name="connsiteX664" fmla="*/ 4707 w 472886"/>
              <a:gd name="connsiteY664" fmla="*/ 19658 h 22814"/>
              <a:gd name="connsiteX665" fmla="*/ 7966 w 472886"/>
              <a:gd name="connsiteY665" fmla="*/ 20279 h 22814"/>
              <a:gd name="connsiteX666" fmla="*/ 10500 w 472886"/>
              <a:gd name="connsiteY666" fmla="*/ 19813 h 22814"/>
              <a:gd name="connsiteX667" fmla="*/ 12259 w 472886"/>
              <a:gd name="connsiteY667" fmla="*/ 18571 h 22814"/>
              <a:gd name="connsiteX668" fmla="*/ 12932 w 472886"/>
              <a:gd name="connsiteY668" fmla="*/ 16761 h 22814"/>
              <a:gd name="connsiteX669" fmla="*/ 12207 w 472886"/>
              <a:gd name="connsiteY669" fmla="*/ 14692 h 22814"/>
              <a:gd name="connsiteX670" fmla="*/ 10242 w 472886"/>
              <a:gd name="connsiteY670" fmla="*/ 13295 h 22814"/>
              <a:gd name="connsiteX671" fmla="*/ 7345 w 472886"/>
              <a:gd name="connsiteY671" fmla="*/ 12364 h 22814"/>
              <a:gd name="connsiteX672" fmla="*/ 4655 w 472886"/>
              <a:gd name="connsiteY672" fmla="*/ 11536 h 22814"/>
              <a:gd name="connsiteX673" fmla="*/ 2535 w 472886"/>
              <a:gd name="connsiteY673" fmla="*/ 10294 h 22814"/>
              <a:gd name="connsiteX674" fmla="*/ 1138 w 472886"/>
              <a:gd name="connsiteY674" fmla="*/ 8484 h 22814"/>
              <a:gd name="connsiteX675" fmla="*/ 672 w 472886"/>
              <a:gd name="connsiteY675" fmla="*/ 6001 h 22814"/>
              <a:gd name="connsiteX676" fmla="*/ 1604 w 472886"/>
              <a:gd name="connsiteY676" fmla="*/ 2845 h 22814"/>
              <a:gd name="connsiteX677" fmla="*/ 4242 w 472886"/>
              <a:gd name="connsiteY677" fmla="*/ 724 h 22814"/>
              <a:gd name="connsiteX678" fmla="*/ 8069 w 472886"/>
              <a:gd name="connsiteY678" fmla="*/ 0 h 2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Lst>
            <a:rect l="l" t="t" r="r" b="b"/>
            <a:pathLst>
              <a:path w="472886" h="22814">
                <a:moveTo>
                  <a:pt x="226252" y="2794"/>
                </a:moveTo>
                <a:lnTo>
                  <a:pt x="226252" y="11226"/>
                </a:lnTo>
                <a:lnTo>
                  <a:pt x="233597" y="11226"/>
                </a:lnTo>
                <a:cubicBezTo>
                  <a:pt x="234218" y="11174"/>
                  <a:pt x="234787" y="10967"/>
                  <a:pt x="235305" y="10605"/>
                </a:cubicBezTo>
                <a:cubicBezTo>
                  <a:pt x="235873" y="10243"/>
                  <a:pt x="236287" y="9674"/>
                  <a:pt x="236649" y="9002"/>
                </a:cubicBezTo>
                <a:cubicBezTo>
                  <a:pt x="237012" y="8329"/>
                  <a:pt x="237167" y="7553"/>
                  <a:pt x="237167" y="6674"/>
                </a:cubicBezTo>
                <a:cubicBezTo>
                  <a:pt x="237167" y="5536"/>
                  <a:pt x="236856" y="4604"/>
                  <a:pt x="236132" y="3880"/>
                </a:cubicBezTo>
                <a:cubicBezTo>
                  <a:pt x="235408" y="3156"/>
                  <a:pt x="234528" y="2794"/>
                  <a:pt x="233442" y="2794"/>
                </a:cubicBezTo>
                <a:close/>
                <a:moveTo>
                  <a:pt x="41588" y="2794"/>
                </a:moveTo>
                <a:lnTo>
                  <a:pt x="41588" y="11226"/>
                </a:lnTo>
                <a:lnTo>
                  <a:pt x="48933" y="11226"/>
                </a:lnTo>
                <a:cubicBezTo>
                  <a:pt x="49554" y="11174"/>
                  <a:pt x="50123" y="10967"/>
                  <a:pt x="50640" y="10605"/>
                </a:cubicBezTo>
                <a:cubicBezTo>
                  <a:pt x="51209" y="10243"/>
                  <a:pt x="51623" y="9674"/>
                  <a:pt x="51985" y="9002"/>
                </a:cubicBezTo>
                <a:cubicBezTo>
                  <a:pt x="52347" y="8329"/>
                  <a:pt x="52502" y="7553"/>
                  <a:pt x="52502" y="6674"/>
                </a:cubicBezTo>
                <a:cubicBezTo>
                  <a:pt x="52502" y="5536"/>
                  <a:pt x="52191" y="4604"/>
                  <a:pt x="51468" y="3880"/>
                </a:cubicBezTo>
                <a:cubicBezTo>
                  <a:pt x="50743" y="3156"/>
                  <a:pt x="49864" y="2794"/>
                  <a:pt x="48778" y="2794"/>
                </a:cubicBezTo>
                <a:close/>
                <a:moveTo>
                  <a:pt x="345483" y="2225"/>
                </a:moveTo>
                <a:lnTo>
                  <a:pt x="345483" y="11278"/>
                </a:lnTo>
                <a:lnTo>
                  <a:pt x="353087" y="11278"/>
                </a:lnTo>
                <a:cubicBezTo>
                  <a:pt x="353811" y="11226"/>
                  <a:pt x="354483" y="11019"/>
                  <a:pt x="355052" y="10605"/>
                </a:cubicBezTo>
                <a:cubicBezTo>
                  <a:pt x="355725" y="10191"/>
                  <a:pt x="356190" y="9622"/>
                  <a:pt x="356604" y="8898"/>
                </a:cubicBezTo>
                <a:cubicBezTo>
                  <a:pt x="356966" y="8174"/>
                  <a:pt x="357173" y="7346"/>
                  <a:pt x="357173" y="6415"/>
                </a:cubicBezTo>
                <a:cubicBezTo>
                  <a:pt x="357173" y="5173"/>
                  <a:pt x="356811" y="4190"/>
                  <a:pt x="355983" y="3414"/>
                </a:cubicBezTo>
                <a:cubicBezTo>
                  <a:pt x="355207" y="2638"/>
                  <a:pt x="354121" y="2225"/>
                  <a:pt x="352828" y="2225"/>
                </a:cubicBezTo>
                <a:close/>
                <a:moveTo>
                  <a:pt x="315688" y="2225"/>
                </a:moveTo>
                <a:lnTo>
                  <a:pt x="315688" y="11278"/>
                </a:lnTo>
                <a:lnTo>
                  <a:pt x="323292" y="11278"/>
                </a:lnTo>
                <a:cubicBezTo>
                  <a:pt x="324016" y="11226"/>
                  <a:pt x="324689" y="11019"/>
                  <a:pt x="325258" y="10605"/>
                </a:cubicBezTo>
                <a:cubicBezTo>
                  <a:pt x="325930" y="10191"/>
                  <a:pt x="326396" y="9622"/>
                  <a:pt x="326809" y="8898"/>
                </a:cubicBezTo>
                <a:cubicBezTo>
                  <a:pt x="327172" y="8174"/>
                  <a:pt x="327378" y="7346"/>
                  <a:pt x="327378" y="6415"/>
                </a:cubicBezTo>
                <a:cubicBezTo>
                  <a:pt x="327378" y="5173"/>
                  <a:pt x="327016" y="4190"/>
                  <a:pt x="326189" y="3414"/>
                </a:cubicBezTo>
                <a:cubicBezTo>
                  <a:pt x="325413" y="2638"/>
                  <a:pt x="324327" y="2225"/>
                  <a:pt x="323034" y="2225"/>
                </a:cubicBezTo>
                <a:close/>
                <a:moveTo>
                  <a:pt x="421573" y="1914"/>
                </a:moveTo>
                <a:cubicBezTo>
                  <a:pt x="419918" y="1914"/>
                  <a:pt x="418418" y="2328"/>
                  <a:pt x="417125" y="3104"/>
                </a:cubicBezTo>
                <a:cubicBezTo>
                  <a:pt x="415832" y="3880"/>
                  <a:pt x="414797" y="5018"/>
                  <a:pt x="414073" y="6415"/>
                </a:cubicBezTo>
                <a:cubicBezTo>
                  <a:pt x="413348" y="7863"/>
                  <a:pt x="412986" y="9519"/>
                  <a:pt x="412986" y="11381"/>
                </a:cubicBezTo>
                <a:cubicBezTo>
                  <a:pt x="412986" y="13295"/>
                  <a:pt x="413348" y="14951"/>
                  <a:pt x="414073" y="16347"/>
                </a:cubicBezTo>
                <a:cubicBezTo>
                  <a:pt x="414797" y="17744"/>
                  <a:pt x="415832" y="18882"/>
                  <a:pt x="417125" y="19658"/>
                </a:cubicBezTo>
                <a:cubicBezTo>
                  <a:pt x="418418" y="20434"/>
                  <a:pt x="419918" y="20848"/>
                  <a:pt x="421573" y="20848"/>
                </a:cubicBezTo>
                <a:cubicBezTo>
                  <a:pt x="423228" y="20848"/>
                  <a:pt x="424728" y="20434"/>
                  <a:pt x="426022" y="19658"/>
                </a:cubicBezTo>
                <a:cubicBezTo>
                  <a:pt x="427315" y="18882"/>
                  <a:pt x="428298" y="17744"/>
                  <a:pt x="429022" y="16347"/>
                </a:cubicBezTo>
                <a:cubicBezTo>
                  <a:pt x="429746" y="14951"/>
                  <a:pt x="430108" y="13295"/>
                  <a:pt x="430108" y="11381"/>
                </a:cubicBezTo>
                <a:cubicBezTo>
                  <a:pt x="430108" y="9467"/>
                  <a:pt x="429746" y="7812"/>
                  <a:pt x="429022" y="6415"/>
                </a:cubicBezTo>
                <a:cubicBezTo>
                  <a:pt x="428298" y="5018"/>
                  <a:pt x="427315" y="3880"/>
                  <a:pt x="426022" y="3104"/>
                </a:cubicBezTo>
                <a:cubicBezTo>
                  <a:pt x="424728" y="2328"/>
                  <a:pt x="423280" y="1914"/>
                  <a:pt x="421573" y="1914"/>
                </a:cubicBezTo>
                <a:close/>
                <a:moveTo>
                  <a:pt x="298670" y="1914"/>
                </a:moveTo>
                <a:cubicBezTo>
                  <a:pt x="297015" y="1914"/>
                  <a:pt x="295515" y="2328"/>
                  <a:pt x="294222" y="3104"/>
                </a:cubicBezTo>
                <a:cubicBezTo>
                  <a:pt x="292929" y="3880"/>
                  <a:pt x="291894" y="5018"/>
                  <a:pt x="291170" y="6415"/>
                </a:cubicBezTo>
                <a:cubicBezTo>
                  <a:pt x="290445" y="7863"/>
                  <a:pt x="290084" y="9519"/>
                  <a:pt x="290084" y="11381"/>
                </a:cubicBezTo>
                <a:cubicBezTo>
                  <a:pt x="290084" y="13295"/>
                  <a:pt x="290445" y="14951"/>
                  <a:pt x="291170" y="16347"/>
                </a:cubicBezTo>
                <a:cubicBezTo>
                  <a:pt x="291894" y="17744"/>
                  <a:pt x="292929" y="18882"/>
                  <a:pt x="294222" y="19658"/>
                </a:cubicBezTo>
                <a:cubicBezTo>
                  <a:pt x="295515" y="20434"/>
                  <a:pt x="297015" y="20848"/>
                  <a:pt x="298670" y="20848"/>
                </a:cubicBezTo>
                <a:cubicBezTo>
                  <a:pt x="300377" y="20848"/>
                  <a:pt x="301825" y="20434"/>
                  <a:pt x="303119" y="19658"/>
                </a:cubicBezTo>
                <a:cubicBezTo>
                  <a:pt x="304412" y="18882"/>
                  <a:pt x="305395" y="17744"/>
                  <a:pt x="306119" y="16347"/>
                </a:cubicBezTo>
                <a:cubicBezTo>
                  <a:pt x="306843" y="14951"/>
                  <a:pt x="307205" y="13295"/>
                  <a:pt x="307205" y="11381"/>
                </a:cubicBezTo>
                <a:cubicBezTo>
                  <a:pt x="307205" y="9467"/>
                  <a:pt x="306843" y="7812"/>
                  <a:pt x="306119" y="6415"/>
                </a:cubicBezTo>
                <a:cubicBezTo>
                  <a:pt x="305395" y="5018"/>
                  <a:pt x="304412" y="3880"/>
                  <a:pt x="303119" y="3104"/>
                </a:cubicBezTo>
                <a:cubicBezTo>
                  <a:pt x="301825" y="2328"/>
                  <a:pt x="300377" y="1914"/>
                  <a:pt x="298670" y="1914"/>
                </a:cubicBezTo>
                <a:close/>
                <a:moveTo>
                  <a:pt x="344448" y="414"/>
                </a:moveTo>
                <a:lnTo>
                  <a:pt x="352983" y="414"/>
                </a:lnTo>
                <a:cubicBezTo>
                  <a:pt x="354173" y="414"/>
                  <a:pt x="355259" y="673"/>
                  <a:pt x="356190" y="1190"/>
                </a:cubicBezTo>
                <a:cubicBezTo>
                  <a:pt x="357121" y="1707"/>
                  <a:pt x="357897" y="2432"/>
                  <a:pt x="358414" y="3311"/>
                </a:cubicBezTo>
                <a:cubicBezTo>
                  <a:pt x="358983" y="4190"/>
                  <a:pt x="359242" y="5225"/>
                  <a:pt x="359242" y="6363"/>
                </a:cubicBezTo>
                <a:cubicBezTo>
                  <a:pt x="359242" y="7242"/>
                  <a:pt x="359087" y="8122"/>
                  <a:pt x="358725" y="8898"/>
                </a:cubicBezTo>
                <a:cubicBezTo>
                  <a:pt x="358414" y="9674"/>
                  <a:pt x="357949" y="10346"/>
                  <a:pt x="357328" y="10864"/>
                </a:cubicBezTo>
                <a:cubicBezTo>
                  <a:pt x="356759" y="11381"/>
                  <a:pt x="356138" y="11743"/>
                  <a:pt x="355414" y="12002"/>
                </a:cubicBezTo>
                <a:cubicBezTo>
                  <a:pt x="355725" y="12105"/>
                  <a:pt x="356035" y="12260"/>
                  <a:pt x="356345" y="12467"/>
                </a:cubicBezTo>
                <a:cubicBezTo>
                  <a:pt x="357018" y="12881"/>
                  <a:pt x="357535" y="13502"/>
                  <a:pt x="357949" y="14226"/>
                </a:cubicBezTo>
                <a:cubicBezTo>
                  <a:pt x="358363" y="14950"/>
                  <a:pt x="358621" y="15882"/>
                  <a:pt x="358621" y="16916"/>
                </a:cubicBezTo>
                <a:cubicBezTo>
                  <a:pt x="358673" y="17847"/>
                  <a:pt x="358725" y="18520"/>
                  <a:pt x="358776" y="19037"/>
                </a:cubicBezTo>
                <a:cubicBezTo>
                  <a:pt x="358828" y="19555"/>
                  <a:pt x="358932" y="19917"/>
                  <a:pt x="359087" y="20175"/>
                </a:cubicBezTo>
                <a:cubicBezTo>
                  <a:pt x="359242" y="20434"/>
                  <a:pt x="359449" y="20641"/>
                  <a:pt x="359656" y="20796"/>
                </a:cubicBezTo>
                <a:cubicBezTo>
                  <a:pt x="359863" y="20900"/>
                  <a:pt x="360018" y="21055"/>
                  <a:pt x="360121" y="21365"/>
                </a:cubicBezTo>
                <a:cubicBezTo>
                  <a:pt x="360173" y="21624"/>
                  <a:pt x="360121" y="21831"/>
                  <a:pt x="360018" y="22038"/>
                </a:cubicBezTo>
                <a:cubicBezTo>
                  <a:pt x="359915" y="22193"/>
                  <a:pt x="359811" y="22348"/>
                  <a:pt x="359656" y="22400"/>
                </a:cubicBezTo>
                <a:cubicBezTo>
                  <a:pt x="359501" y="22451"/>
                  <a:pt x="359345" y="22503"/>
                  <a:pt x="359190" y="22503"/>
                </a:cubicBezTo>
                <a:cubicBezTo>
                  <a:pt x="359035" y="22503"/>
                  <a:pt x="358828" y="22503"/>
                  <a:pt x="358673" y="22400"/>
                </a:cubicBezTo>
                <a:cubicBezTo>
                  <a:pt x="358414" y="22245"/>
                  <a:pt x="358104" y="21986"/>
                  <a:pt x="357794" y="21624"/>
                </a:cubicBezTo>
                <a:cubicBezTo>
                  <a:pt x="357483" y="21262"/>
                  <a:pt x="357225" y="20693"/>
                  <a:pt x="357018" y="20020"/>
                </a:cubicBezTo>
                <a:cubicBezTo>
                  <a:pt x="356811" y="19348"/>
                  <a:pt x="356708" y="18365"/>
                  <a:pt x="356708" y="17123"/>
                </a:cubicBezTo>
                <a:cubicBezTo>
                  <a:pt x="356708" y="16295"/>
                  <a:pt x="356552" y="15623"/>
                  <a:pt x="356294" y="15106"/>
                </a:cubicBezTo>
                <a:cubicBezTo>
                  <a:pt x="355983" y="14537"/>
                  <a:pt x="355673" y="14123"/>
                  <a:pt x="355259" y="13864"/>
                </a:cubicBezTo>
                <a:cubicBezTo>
                  <a:pt x="354845" y="13554"/>
                  <a:pt x="354432" y="13347"/>
                  <a:pt x="353914" y="13243"/>
                </a:cubicBezTo>
                <a:cubicBezTo>
                  <a:pt x="353449" y="13140"/>
                  <a:pt x="352983" y="13088"/>
                  <a:pt x="352517" y="13088"/>
                </a:cubicBezTo>
                <a:lnTo>
                  <a:pt x="345534" y="13088"/>
                </a:lnTo>
                <a:lnTo>
                  <a:pt x="345534" y="21572"/>
                </a:lnTo>
                <a:cubicBezTo>
                  <a:pt x="345534" y="21831"/>
                  <a:pt x="345431" y="22038"/>
                  <a:pt x="345276" y="22245"/>
                </a:cubicBezTo>
                <a:cubicBezTo>
                  <a:pt x="345121" y="22451"/>
                  <a:pt x="344862" y="22555"/>
                  <a:pt x="344603" y="22555"/>
                </a:cubicBezTo>
                <a:cubicBezTo>
                  <a:pt x="344293" y="22555"/>
                  <a:pt x="344034" y="22451"/>
                  <a:pt x="343827" y="22245"/>
                </a:cubicBezTo>
                <a:cubicBezTo>
                  <a:pt x="343621" y="22038"/>
                  <a:pt x="343517" y="21831"/>
                  <a:pt x="343517" y="21572"/>
                </a:cubicBezTo>
                <a:lnTo>
                  <a:pt x="343517" y="1345"/>
                </a:lnTo>
                <a:cubicBezTo>
                  <a:pt x="343517" y="1087"/>
                  <a:pt x="343569" y="880"/>
                  <a:pt x="343776" y="673"/>
                </a:cubicBezTo>
                <a:cubicBezTo>
                  <a:pt x="343983" y="517"/>
                  <a:pt x="344189" y="414"/>
                  <a:pt x="344448" y="414"/>
                </a:cubicBezTo>
                <a:close/>
                <a:moveTo>
                  <a:pt x="314654" y="414"/>
                </a:moveTo>
                <a:lnTo>
                  <a:pt x="323189" y="414"/>
                </a:lnTo>
                <a:cubicBezTo>
                  <a:pt x="324378" y="414"/>
                  <a:pt x="325465" y="673"/>
                  <a:pt x="326396" y="1190"/>
                </a:cubicBezTo>
                <a:cubicBezTo>
                  <a:pt x="327327" y="1707"/>
                  <a:pt x="328103" y="2432"/>
                  <a:pt x="328620" y="3311"/>
                </a:cubicBezTo>
                <a:cubicBezTo>
                  <a:pt x="329189" y="4190"/>
                  <a:pt x="329448" y="5225"/>
                  <a:pt x="329448" y="6363"/>
                </a:cubicBezTo>
                <a:cubicBezTo>
                  <a:pt x="329448" y="7242"/>
                  <a:pt x="329240" y="8122"/>
                  <a:pt x="328930" y="8898"/>
                </a:cubicBezTo>
                <a:cubicBezTo>
                  <a:pt x="328620" y="9674"/>
                  <a:pt x="328154" y="10346"/>
                  <a:pt x="327534" y="10864"/>
                </a:cubicBezTo>
                <a:cubicBezTo>
                  <a:pt x="326965" y="11381"/>
                  <a:pt x="326344" y="11743"/>
                  <a:pt x="325620" y="12002"/>
                </a:cubicBezTo>
                <a:cubicBezTo>
                  <a:pt x="325930" y="12105"/>
                  <a:pt x="326241" y="12260"/>
                  <a:pt x="326551" y="12467"/>
                </a:cubicBezTo>
                <a:cubicBezTo>
                  <a:pt x="327223" y="12881"/>
                  <a:pt x="327741" y="13502"/>
                  <a:pt x="328154" y="14226"/>
                </a:cubicBezTo>
                <a:cubicBezTo>
                  <a:pt x="328568" y="14950"/>
                  <a:pt x="328827" y="15882"/>
                  <a:pt x="328827" y="16916"/>
                </a:cubicBezTo>
                <a:cubicBezTo>
                  <a:pt x="328879" y="17847"/>
                  <a:pt x="328930" y="18520"/>
                  <a:pt x="328982" y="19037"/>
                </a:cubicBezTo>
                <a:cubicBezTo>
                  <a:pt x="329034" y="19555"/>
                  <a:pt x="329137" y="19917"/>
                  <a:pt x="329292" y="20175"/>
                </a:cubicBezTo>
                <a:cubicBezTo>
                  <a:pt x="329448" y="20434"/>
                  <a:pt x="329654" y="20641"/>
                  <a:pt x="329862" y="20796"/>
                </a:cubicBezTo>
                <a:cubicBezTo>
                  <a:pt x="330068" y="20900"/>
                  <a:pt x="330223" y="21055"/>
                  <a:pt x="330327" y="21365"/>
                </a:cubicBezTo>
                <a:cubicBezTo>
                  <a:pt x="330379" y="21624"/>
                  <a:pt x="330327" y="21831"/>
                  <a:pt x="330223" y="22038"/>
                </a:cubicBezTo>
                <a:cubicBezTo>
                  <a:pt x="330120" y="22193"/>
                  <a:pt x="330017" y="22348"/>
                  <a:pt x="329862" y="22400"/>
                </a:cubicBezTo>
                <a:cubicBezTo>
                  <a:pt x="329706" y="22451"/>
                  <a:pt x="329551" y="22503"/>
                  <a:pt x="329396" y="22503"/>
                </a:cubicBezTo>
                <a:cubicBezTo>
                  <a:pt x="329189" y="22503"/>
                  <a:pt x="329034" y="22503"/>
                  <a:pt x="328879" y="22400"/>
                </a:cubicBezTo>
                <a:cubicBezTo>
                  <a:pt x="328620" y="22245"/>
                  <a:pt x="328309" y="21986"/>
                  <a:pt x="327999" y="21624"/>
                </a:cubicBezTo>
                <a:cubicBezTo>
                  <a:pt x="327689" y="21262"/>
                  <a:pt x="327430" y="20693"/>
                  <a:pt x="327223" y="20020"/>
                </a:cubicBezTo>
                <a:cubicBezTo>
                  <a:pt x="327016" y="19348"/>
                  <a:pt x="326913" y="18365"/>
                  <a:pt x="326913" y="17123"/>
                </a:cubicBezTo>
                <a:cubicBezTo>
                  <a:pt x="326913" y="16295"/>
                  <a:pt x="326758" y="15623"/>
                  <a:pt x="326499" y="15106"/>
                </a:cubicBezTo>
                <a:cubicBezTo>
                  <a:pt x="326189" y="14537"/>
                  <a:pt x="325878" y="14123"/>
                  <a:pt x="325465" y="13864"/>
                </a:cubicBezTo>
                <a:cubicBezTo>
                  <a:pt x="325051" y="13554"/>
                  <a:pt x="324637" y="13347"/>
                  <a:pt x="324120" y="13243"/>
                </a:cubicBezTo>
                <a:cubicBezTo>
                  <a:pt x="323654" y="13140"/>
                  <a:pt x="323189" y="13088"/>
                  <a:pt x="322723" y="13088"/>
                </a:cubicBezTo>
                <a:lnTo>
                  <a:pt x="315688" y="13088"/>
                </a:lnTo>
                <a:lnTo>
                  <a:pt x="315688" y="21572"/>
                </a:lnTo>
                <a:cubicBezTo>
                  <a:pt x="315688" y="21831"/>
                  <a:pt x="315585" y="22038"/>
                  <a:pt x="315430" y="22245"/>
                </a:cubicBezTo>
                <a:cubicBezTo>
                  <a:pt x="315275" y="22451"/>
                  <a:pt x="315016" y="22555"/>
                  <a:pt x="314757" y="22555"/>
                </a:cubicBezTo>
                <a:cubicBezTo>
                  <a:pt x="314447" y="22555"/>
                  <a:pt x="314188" y="22451"/>
                  <a:pt x="313981" y="22245"/>
                </a:cubicBezTo>
                <a:cubicBezTo>
                  <a:pt x="313774" y="22038"/>
                  <a:pt x="313671" y="21831"/>
                  <a:pt x="313671" y="21572"/>
                </a:cubicBezTo>
                <a:lnTo>
                  <a:pt x="313671" y="1345"/>
                </a:lnTo>
                <a:cubicBezTo>
                  <a:pt x="313671" y="1087"/>
                  <a:pt x="313774" y="880"/>
                  <a:pt x="313981" y="673"/>
                </a:cubicBezTo>
                <a:cubicBezTo>
                  <a:pt x="314188" y="517"/>
                  <a:pt x="314395" y="414"/>
                  <a:pt x="314654" y="414"/>
                </a:cubicBezTo>
                <a:close/>
                <a:moveTo>
                  <a:pt x="437556" y="362"/>
                </a:moveTo>
                <a:cubicBezTo>
                  <a:pt x="437712" y="362"/>
                  <a:pt x="437815" y="414"/>
                  <a:pt x="437970" y="465"/>
                </a:cubicBezTo>
                <a:cubicBezTo>
                  <a:pt x="438126" y="517"/>
                  <a:pt x="438229" y="621"/>
                  <a:pt x="438332" y="724"/>
                </a:cubicBezTo>
                <a:lnTo>
                  <a:pt x="451936" y="19037"/>
                </a:lnTo>
                <a:lnTo>
                  <a:pt x="451936" y="1241"/>
                </a:lnTo>
                <a:cubicBezTo>
                  <a:pt x="451936" y="983"/>
                  <a:pt x="452040" y="776"/>
                  <a:pt x="452195" y="621"/>
                </a:cubicBezTo>
                <a:cubicBezTo>
                  <a:pt x="452402" y="465"/>
                  <a:pt x="452609" y="362"/>
                  <a:pt x="452816" y="362"/>
                </a:cubicBezTo>
                <a:cubicBezTo>
                  <a:pt x="453074" y="362"/>
                  <a:pt x="453281" y="465"/>
                  <a:pt x="453540" y="724"/>
                </a:cubicBezTo>
                <a:cubicBezTo>
                  <a:pt x="453695" y="879"/>
                  <a:pt x="453799" y="1086"/>
                  <a:pt x="453799" y="1345"/>
                </a:cubicBezTo>
                <a:lnTo>
                  <a:pt x="453799" y="21572"/>
                </a:lnTo>
                <a:cubicBezTo>
                  <a:pt x="453799" y="21882"/>
                  <a:pt x="453695" y="22141"/>
                  <a:pt x="453488" y="22296"/>
                </a:cubicBezTo>
                <a:cubicBezTo>
                  <a:pt x="453281" y="22451"/>
                  <a:pt x="453074" y="22555"/>
                  <a:pt x="452816" y="22555"/>
                </a:cubicBezTo>
                <a:cubicBezTo>
                  <a:pt x="452661" y="22555"/>
                  <a:pt x="452557" y="22503"/>
                  <a:pt x="452402" y="22451"/>
                </a:cubicBezTo>
                <a:cubicBezTo>
                  <a:pt x="452247" y="22399"/>
                  <a:pt x="452143" y="22296"/>
                  <a:pt x="452040" y="22193"/>
                </a:cubicBezTo>
                <a:lnTo>
                  <a:pt x="438488" y="3931"/>
                </a:lnTo>
                <a:lnTo>
                  <a:pt x="438488" y="21675"/>
                </a:lnTo>
                <a:cubicBezTo>
                  <a:pt x="438488" y="21934"/>
                  <a:pt x="438384" y="22141"/>
                  <a:pt x="438229" y="22296"/>
                </a:cubicBezTo>
                <a:cubicBezTo>
                  <a:pt x="438074" y="22451"/>
                  <a:pt x="437867" y="22555"/>
                  <a:pt x="437608" y="22555"/>
                </a:cubicBezTo>
                <a:cubicBezTo>
                  <a:pt x="437298" y="22555"/>
                  <a:pt x="437091" y="22451"/>
                  <a:pt x="436936" y="22296"/>
                </a:cubicBezTo>
                <a:cubicBezTo>
                  <a:pt x="436781" y="22089"/>
                  <a:pt x="436677" y="21934"/>
                  <a:pt x="436677" y="21675"/>
                </a:cubicBezTo>
                <a:lnTo>
                  <a:pt x="436677" y="1345"/>
                </a:lnTo>
                <a:cubicBezTo>
                  <a:pt x="436677" y="1034"/>
                  <a:pt x="436729" y="776"/>
                  <a:pt x="436936" y="621"/>
                </a:cubicBezTo>
                <a:cubicBezTo>
                  <a:pt x="437091" y="465"/>
                  <a:pt x="437349" y="362"/>
                  <a:pt x="437556" y="362"/>
                </a:cubicBezTo>
                <a:close/>
                <a:moveTo>
                  <a:pt x="405538" y="362"/>
                </a:moveTo>
                <a:cubicBezTo>
                  <a:pt x="405796" y="362"/>
                  <a:pt x="406055" y="465"/>
                  <a:pt x="406210" y="672"/>
                </a:cubicBezTo>
                <a:cubicBezTo>
                  <a:pt x="406417" y="828"/>
                  <a:pt x="406520" y="1086"/>
                  <a:pt x="406520" y="1345"/>
                </a:cubicBezTo>
                <a:lnTo>
                  <a:pt x="406520" y="21468"/>
                </a:lnTo>
                <a:cubicBezTo>
                  <a:pt x="406520" y="21727"/>
                  <a:pt x="406417" y="21934"/>
                  <a:pt x="406210" y="22141"/>
                </a:cubicBezTo>
                <a:cubicBezTo>
                  <a:pt x="406003" y="22296"/>
                  <a:pt x="405796" y="22399"/>
                  <a:pt x="405538" y="22399"/>
                </a:cubicBezTo>
                <a:cubicBezTo>
                  <a:pt x="405227" y="22399"/>
                  <a:pt x="404969" y="22348"/>
                  <a:pt x="404814" y="22141"/>
                </a:cubicBezTo>
                <a:cubicBezTo>
                  <a:pt x="404658" y="21986"/>
                  <a:pt x="404555" y="21727"/>
                  <a:pt x="404555" y="21468"/>
                </a:cubicBezTo>
                <a:lnTo>
                  <a:pt x="404555" y="1345"/>
                </a:lnTo>
                <a:cubicBezTo>
                  <a:pt x="404555" y="1086"/>
                  <a:pt x="404606" y="879"/>
                  <a:pt x="404814" y="672"/>
                </a:cubicBezTo>
                <a:cubicBezTo>
                  <a:pt x="405020" y="465"/>
                  <a:pt x="405227" y="362"/>
                  <a:pt x="405538" y="362"/>
                </a:cubicBezTo>
                <a:close/>
                <a:moveTo>
                  <a:pt x="365605" y="362"/>
                </a:moveTo>
                <a:lnTo>
                  <a:pt x="377192" y="362"/>
                </a:lnTo>
                <a:cubicBezTo>
                  <a:pt x="377450" y="362"/>
                  <a:pt x="377657" y="465"/>
                  <a:pt x="377864" y="621"/>
                </a:cubicBezTo>
                <a:cubicBezTo>
                  <a:pt x="378020" y="776"/>
                  <a:pt x="378123" y="1034"/>
                  <a:pt x="378123" y="1293"/>
                </a:cubicBezTo>
                <a:cubicBezTo>
                  <a:pt x="378123" y="1552"/>
                  <a:pt x="378071" y="1810"/>
                  <a:pt x="377864" y="1966"/>
                </a:cubicBezTo>
                <a:cubicBezTo>
                  <a:pt x="377657" y="2121"/>
                  <a:pt x="377450" y="2224"/>
                  <a:pt x="377192" y="2224"/>
                </a:cubicBezTo>
                <a:lnTo>
                  <a:pt x="366640" y="2224"/>
                </a:lnTo>
                <a:lnTo>
                  <a:pt x="366640" y="10139"/>
                </a:lnTo>
                <a:lnTo>
                  <a:pt x="375744" y="10139"/>
                </a:lnTo>
                <a:cubicBezTo>
                  <a:pt x="376002" y="10139"/>
                  <a:pt x="376209" y="10191"/>
                  <a:pt x="376416" y="10398"/>
                </a:cubicBezTo>
                <a:cubicBezTo>
                  <a:pt x="376571" y="10605"/>
                  <a:pt x="376675" y="10812"/>
                  <a:pt x="376675" y="11070"/>
                </a:cubicBezTo>
                <a:cubicBezTo>
                  <a:pt x="376675" y="11329"/>
                  <a:pt x="376623" y="11588"/>
                  <a:pt x="376416" y="11743"/>
                </a:cubicBezTo>
                <a:cubicBezTo>
                  <a:pt x="376209" y="11898"/>
                  <a:pt x="376002" y="12001"/>
                  <a:pt x="375744" y="12001"/>
                </a:cubicBezTo>
                <a:lnTo>
                  <a:pt x="366640" y="12001"/>
                </a:lnTo>
                <a:lnTo>
                  <a:pt x="366640" y="20589"/>
                </a:lnTo>
                <a:lnTo>
                  <a:pt x="377192" y="20589"/>
                </a:lnTo>
                <a:cubicBezTo>
                  <a:pt x="377450" y="20589"/>
                  <a:pt x="377657" y="20641"/>
                  <a:pt x="377864" y="20847"/>
                </a:cubicBezTo>
                <a:cubicBezTo>
                  <a:pt x="378020" y="21054"/>
                  <a:pt x="378123" y="21261"/>
                  <a:pt x="378123" y="21520"/>
                </a:cubicBezTo>
                <a:cubicBezTo>
                  <a:pt x="378123" y="21779"/>
                  <a:pt x="378071" y="22037"/>
                  <a:pt x="377864" y="22193"/>
                </a:cubicBezTo>
                <a:cubicBezTo>
                  <a:pt x="377657" y="22348"/>
                  <a:pt x="377450" y="22451"/>
                  <a:pt x="377192" y="22451"/>
                </a:cubicBezTo>
                <a:lnTo>
                  <a:pt x="365605" y="22451"/>
                </a:lnTo>
                <a:cubicBezTo>
                  <a:pt x="365346" y="22451"/>
                  <a:pt x="365139" y="22399"/>
                  <a:pt x="364933" y="22193"/>
                </a:cubicBezTo>
                <a:cubicBezTo>
                  <a:pt x="364778" y="21986"/>
                  <a:pt x="364674" y="21779"/>
                  <a:pt x="364674" y="21520"/>
                </a:cubicBezTo>
                <a:lnTo>
                  <a:pt x="364674" y="1293"/>
                </a:lnTo>
                <a:cubicBezTo>
                  <a:pt x="364674" y="1034"/>
                  <a:pt x="364726" y="828"/>
                  <a:pt x="364933" y="621"/>
                </a:cubicBezTo>
                <a:cubicBezTo>
                  <a:pt x="365139" y="465"/>
                  <a:pt x="365346" y="362"/>
                  <a:pt x="365605" y="362"/>
                </a:cubicBezTo>
                <a:close/>
                <a:moveTo>
                  <a:pt x="272910" y="362"/>
                </a:moveTo>
                <a:lnTo>
                  <a:pt x="284393" y="362"/>
                </a:lnTo>
                <a:cubicBezTo>
                  <a:pt x="284652" y="362"/>
                  <a:pt x="284910" y="465"/>
                  <a:pt x="285014" y="621"/>
                </a:cubicBezTo>
                <a:cubicBezTo>
                  <a:pt x="285169" y="776"/>
                  <a:pt x="285272" y="1034"/>
                  <a:pt x="285272" y="1293"/>
                </a:cubicBezTo>
                <a:cubicBezTo>
                  <a:pt x="285272" y="1552"/>
                  <a:pt x="285169" y="1810"/>
                  <a:pt x="285014" y="1966"/>
                </a:cubicBezTo>
                <a:cubicBezTo>
                  <a:pt x="284859" y="2121"/>
                  <a:pt x="284600" y="2224"/>
                  <a:pt x="284341" y="2224"/>
                </a:cubicBezTo>
                <a:lnTo>
                  <a:pt x="273841" y="2224"/>
                </a:lnTo>
                <a:lnTo>
                  <a:pt x="273841" y="10139"/>
                </a:lnTo>
                <a:lnTo>
                  <a:pt x="282945" y="10139"/>
                </a:lnTo>
                <a:cubicBezTo>
                  <a:pt x="283203" y="10139"/>
                  <a:pt x="283462" y="10243"/>
                  <a:pt x="283617" y="10398"/>
                </a:cubicBezTo>
                <a:cubicBezTo>
                  <a:pt x="283772" y="10605"/>
                  <a:pt x="283876" y="10812"/>
                  <a:pt x="283876" y="11070"/>
                </a:cubicBezTo>
                <a:cubicBezTo>
                  <a:pt x="283876" y="11329"/>
                  <a:pt x="283772" y="11588"/>
                  <a:pt x="283617" y="11743"/>
                </a:cubicBezTo>
                <a:cubicBezTo>
                  <a:pt x="283462" y="11898"/>
                  <a:pt x="283203" y="12001"/>
                  <a:pt x="282945" y="12001"/>
                </a:cubicBezTo>
                <a:lnTo>
                  <a:pt x="273841" y="12001"/>
                </a:lnTo>
                <a:lnTo>
                  <a:pt x="273841" y="21520"/>
                </a:lnTo>
                <a:cubicBezTo>
                  <a:pt x="273841" y="21779"/>
                  <a:pt x="273737" y="21986"/>
                  <a:pt x="273582" y="22193"/>
                </a:cubicBezTo>
                <a:cubicBezTo>
                  <a:pt x="273427" y="22348"/>
                  <a:pt x="273168" y="22451"/>
                  <a:pt x="272910" y="22451"/>
                </a:cubicBezTo>
                <a:cubicBezTo>
                  <a:pt x="272599" y="22451"/>
                  <a:pt x="272341" y="22399"/>
                  <a:pt x="272186" y="22193"/>
                </a:cubicBezTo>
                <a:cubicBezTo>
                  <a:pt x="272030" y="21986"/>
                  <a:pt x="271927" y="21779"/>
                  <a:pt x="271927" y="21520"/>
                </a:cubicBezTo>
                <a:lnTo>
                  <a:pt x="271927" y="1293"/>
                </a:lnTo>
                <a:cubicBezTo>
                  <a:pt x="271927" y="1034"/>
                  <a:pt x="272030" y="828"/>
                  <a:pt x="272237" y="621"/>
                </a:cubicBezTo>
                <a:cubicBezTo>
                  <a:pt x="272444" y="465"/>
                  <a:pt x="272651" y="362"/>
                  <a:pt x="272910" y="362"/>
                </a:cubicBezTo>
                <a:close/>
                <a:moveTo>
                  <a:pt x="246270" y="362"/>
                </a:moveTo>
                <a:lnTo>
                  <a:pt x="257495" y="362"/>
                </a:lnTo>
                <a:cubicBezTo>
                  <a:pt x="257857" y="362"/>
                  <a:pt x="258167" y="517"/>
                  <a:pt x="258426" y="724"/>
                </a:cubicBezTo>
                <a:cubicBezTo>
                  <a:pt x="258685" y="931"/>
                  <a:pt x="258788" y="1241"/>
                  <a:pt x="258788" y="1604"/>
                </a:cubicBezTo>
                <a:cubicBezTo>
                  <a:pt x="258788" y="1966"/>
                  <a:pt x="258685" y="2276"/>
                  <a:pt x="258426" y="2483"/>
                </a:cubicBezTo>
                <a:cubicBezTo>
                  <a:pt x="258167" y="2690"/>
                  <a:pt x="257857" y="2793"/>
                  <a:pt x="257495" y="2793"/>
                </a:cubicBezTo>
                <a:lnTo>
                  <a:pt x="257495" y="2845"/>
                </a:lnTo>
                <a:lnTo>
                  <a:pt x="247615" y="2845"/>
                </a:lnTo>
                <a:lnTo>
                  <a:pt x="247615" y="9932"/>
                </a:lnTo>
                <a:lnTo>
                  <a:pt x="256099" y="9932"/>
                </a:lnTo>
                <a:cubicBezTo>
                  <a:pt x="256461" y="9932"/>
                  <a:pt x="256771" y="10087"/>
                  <a:pt x="257030" y="10294"/>
                </a:cubicBezTo>
                <a:cubicBezTo>
                  <a:pt x="257288" y="10501"/>
                  <a:pt x="257392" y="10812"/>
                  <a:pt x="257392" y="11174"/>
                </a:cubicBezTo>
                <a:cubicBezTo>
                  <a:pt x="257392" y="11536"/>
                  <a:pt x="257288" y="11846"/>
                  <a:pt x="257030" y="12053"/>
                </a:cubicBezTo>
                <a:cubicBezTo>
                  <a:pt x="256771" y="12260"/>
                  <a:pt x="256461" y="12364"/>
                  <a:pt x="256099" y="12364"/>
                </a:cubicBezTo>
                <a:lnTo>
                  <a:pt x="247615" y="12364"/>
                </a:lnTo>
                <a:lnTo>
                  <a:pt x="247615" y="20020"/>
                </a:lnTo>
                <a:lnTo>
                  <a:pt x="257495" y="20020"/>
                </a:lnTo>
                <a:cubicBezTo>
                  <a:pt x="257857" y="20020"/>
                  <a:pt x="258167" y="20123"/>
                  <a:pt x="258426" y="20382"/>
                </a:cubicBezTo>
                <a:cubicBezTo>
                  <a:pt x="258685" y="20589"/>
                  <a:pt x="258788" y="20899"/>
                  <a:pt x="258788" y="21210"/>
                </a:cubicBezTo>
                <a:cubicBezTo>
                  <a:pt x="258788" y="21572"/>
                  <a:pt x="258685" y="21882"/>
                  <a:pt x="258426" y="22089"/>
                </a:cubicBezTo>
                <a:cubicBezTo>
                  <a:pt x="258167" y="22348"/>
                  <a:pt x="257857" y="22451"/>
                  <a:pt x="257495" y="22451"/>
                </a:cubicBezTo>
                <a:lnTo>
                  <a:pt x="246270" y="22451"/>
                </a:lnTo>
                <a:cubicBezTo>
                  <a:pt x="245908" y="22451"/>
                  <a:pt x="245650" y="22348"/>
                  <a:pt x="245391" y="22089"/>
                </a:cubicBezTo>
                <a:cubicBezTo>
                  <a:pt x="245133" y="21830"/>
                  <a:pt x="245029" y="21520"/>
                  <a:pt x="245029" y="21158"/>
                </a:cubicBezTo>
                <a:lnTo>
                  <a:pt x="245029" y="1604"/>
                </a:lnTo>
                <a:cubicBezTo>
                  <a:pt x="245029" y="1241"/>
                  <a:pt x="245133" y="983"/>
                  <a:pt x="245391" y="724"/>
                </a:cubicBezTo>
                <a:cubicBezTo>
                  <a:pt x="245598" y="465"/>
                  <a:pt x="245908" y="362"/>
                  <a:pt x="246270" y="362"/>
                </a:cubicBezTo>
                <a:close/>
                <a:moveTo>
                  <a:pt x="202665" y="362"/>
                </a:moveTo>
                <a:cubicBezTo>
                  <a:pt x="202975" y="362"/>
                  <a:pt x="203286" y="465"/>
                  <a:pt x="203544" y="724"/>
                </a:cubicBezTo>
                <a:cubicBezTo>
                  <a:pt x="203803" y="983"/>
                  <a:pt x="203958" y="1293"/>
                  <a:pt x="203958" y="1655"/>
                </a:cubicBezTo>
                <a:lnTo>
                  <a:pt x="203958" y="14174"/>
                </a:lnTo>
                <a:cubicBezTo>
                  <a:pt x="203958" y="15364"/>
                  <a:pt x="204217" y="16399"/>
                  <a:pt x="204734" y="17278"/>
                </a:cubicBezTo>
                <a:cubicBezTo>
                  <a:pt x="205251" y="18157"/>
                  <a:pt x="205976" y="18882"/>
                  <a:pt x="206855" y="19399"/>
                </a:cubicBezTo>
                <a:cubicBezTo>
                  <a:pt x="207734" y="19916"/>
                  <a:pt x="208717" y="20175"/>
                  <a:pt x="209751" y="20175"/>
                </a:cubicBezTo>
                <a:cubicBezTo>
                  <a:pt x="210786" y="20175"/>
                  <a:pt x="211769" y="19916"/>
                  <a:pt x="212700" y="19399"/>
                </a:cubicBezTo>
                <a:cubicBezTo>
                  <a:pt x="213579" y="18882"/>
                  <a:pt x="214303" y="18209"/>
                  <a:pt x="214872" y="17278"/>
                </a:cubicBezTo>
                <a:cubicBezTo>
                  <a:pt x="215441" y="16347"/>
                  <a:pt x="215700" y="15312"/>
                  <a:pt x="215700" y="14174"/>
                </a:cubicBezTo>
                <a:lnTo>
                  <a:pt x="215700" y="1655"/>
                </a:lnTo>
                <a:cubicBezTo>
                  <a:pt x="215700" y="1293"/>
                  <a:pt x="215803" y="983"/>
                  <a:pt x="216011" y="724"/>
                </a:cubicBezTo>
                <a:cubicBezTo>
                  <a:pt x="216217" y="465"/>
                  <a:pt x="216528" y="362"/>
                  <a:pt x="216890" y="362"/>
                </a:cubicBezTo>
                <a:cubicBezTo>
                  <a:pt x="217252" y="362"/>
                  <a:pt x="217511" y="465"/>
                  <a:pt x="217821" y="724"/>
                </a:cubicBezTo>
                <a:cubicBezTo>
                  <a:pt x="218079" y="983"/>
                  <a:pt x="218183" y="1293"/>
                  <a:pt x="218183" y="1655"/>
                </a:cubicBezTo>
                <a:lnTo>
                  <a:pt x="218183" y="14174"/>
                </a:lnTo>
                <a:cubicBezTo>
                  <a:pt x="218183" y="15778"/>
                  <a:pt x="217769" y="17226"/>
                  <a:pt x="217045" y="18520"/>
                </a:cubicBezTo>
                <a:cubicBezTo>
                  <a:pt x="216321" y="19813"/>
                  <a:pt x="215286" y="20847"/>
                  <a:pt x="214045" y="21572"/>
                </a:cubicBezTo>
                <a:cubicBezTo>
                  <a:pt x="212804" y="22348"/>
                  <a:pt x="211355" y="22710"/>
                  <a:pt x="209751" y="22710"/>
                </a:cubicBezTo>
                <a:cubicBezTo>
                  <a:pt x="208148" y="22710"/>
                  <a:pt x="206700" y="22296"/>
                  <a:pt x="205407" y="21572"/>
                </a:cubicBezTo>
                <a:cubicBezTo>
                  <a:pt x="204165" y="20796"/>
                  <a:pt x="203131" y="19813"/>
                  <a:pt x="202406" y="18520"/>
                </a:cubicBezTo>
                <a:cubicBezTo>
                  <a:pt x="201682" y="17226"/>
                  <a:pt x="201320" y="15778"/>
                  <a:pt x="201320" y="14174"/>
                </a:cubicBezTo>
                <a:lnTo>
                  <a:pt x="201320" y="1655"/>
                </a:lnTo>
                <a:cubicBezTo>
                  <a:pt x="201320" y="1293"/>
                  <a:pt x="201424" y="983"/>
                  <a:pt x="201682" y="724"/>
                </a:cubicBezTo>
                <a:cubicBezTo>
                  <a:pt x="201941" y="465"/>
                  <a:pt x="202251" y="362"/>
                  <a:pt x="202665" y="362"/>
                </a:cubicBezTo>
                <a:close/>
                <a:moveTo>
                  <a:pt x="181458" y="362"/>
                </a:moveTo>
                <a:lnTo>
                  <a:pt x="196148" y="362"/>
                </a:lnTo>
                <a:cubicBezTo>
                  <a:pt x="196510" y="362"/>
                  <a:pt x="196820" y="465"/>
                  <a:pt x="197027" y="672"/>
                </a:cubicBezTo>
                <a:cubicBezTo>
                  <a:pt x="197286" y="879"/>
                  <a:pt x="197389" y="1190"/>
                  <a:pt x="197389" y="1552"/>
                </a:cubicBezTo>
                <a:cubicBezTo>
                  <a:pt x="197389" y="1914"/>
                  <a:pt x="197286" y="2224"/>
                  <a:pt x="197027" y="2431"/>
                </a:cubicBezTo>
                <a:cubicBezTo>
                  <a:pt x="196769" y="2638"/>
                  <a:pt x="196458" y="2742"/>
                  <a:pt x="196096" y="2742"/>
                </a:cubicBezTo>
                <a:lnTo>
                  <a:pt x="190096" y="2742"/>
                </a:lnTo>
                <a:lnTo>
                  <a:pt x="190096" y="21158"/>
                </a:lnTo>
                <a:cubicBezTo>
                  <a:pt x="190096" y="21520"/>
                  <a:pt x="189992" y="21830"/>
                  <a:pt x="189734" y="22089"/>
                </a:cubicBezTo>
                <a:cubicBezTo>
                  <a:pt x="189475" y="22348"/>
                  <a:pt x="189165" y="22451"/>
                  <a:pt x="188751" y="22451"/>
                </a:cubicBezTo>
                <a:cubicBezTo>
                  <a:pt x="188389" y="22451"/>
                  <a:pt x="188079" y="22348"/>
                  <a:pt x="187820" y="22089"/>
                </a:cubicBezTo>
                <a:cubicBezTo>
                  <a:pt x="187561" y="21830"/>
                  <a:pt x="187458" y="21520"/>
                  <a:pt x="187458" y="21158"/>
                </a:cubicBezTo>
                <a:lnTo>
                  <a:pt x="187458" y="2742"/>
                </a:lnTo>
                <a:lnTo>
                  <a:pt x="181458" y="2742"/>
                </a:lnTo>
                <a:cubicBezTo>
                  <a:pt x="181096" y="2742"/>
                  <a:pt x="180837" y="2638"/>
                  <a:pt x="180578" y="2431"/>
                </a:cubicBezTo>
                <a:cubicBezTo>
                  <a:pt x="180320" y="2173"/>
                  <a:pt x="180216" y="1914"/>
                  <a:pt x="180216" y="1552"/>
                </a:cubicBezTo>
                <a:cubicBezTo>
                  <a:pt x="180216" y="1190"/>
                  <a:pt x="180320" y="879"/>
                  <a:pt x="180578" y="672"/>
                </a:cubicBezTo>
                <a:cubicBezTo>
                  <a:pt x="180785" y="465"/>
                  <a:pt x="181096" y="362"/>
                  <a:pt x="181458" y="362"/>
                </a:cubicBezTo>
                <a:close/>
                <a:moveTo>
                  <a:pt x="168422" y="362"/>
                </a:moveTo>
                <a:cubicBezTo>
                  <a:pt x="168784" y="362"/>
                  <a:pt x="169095" y="465"/>
                  <a:pt x="169353" y="724"/>
                </a:cubicBezTo>
                <a:cubicBezTo>
                  <a:pt x="169612" y="931"/>
                  <a:pt x="169715" y="1241"/>
                  <a:pt x="169715" y="1604"/>
                </a:cubicBezTo>
                <a:lnTo>
                  <a:pt x="169715" y="19968"/>
                </a:lnTo>
                <a:lnTo>
                  <a:pt x="179285" y="19968"/>
                </a:lnTo>
                <a:cubicBezTo>
                  <a:pt x="179647" y="19968"/>
                  <a:pt x="179905" y="20123"/>
                  <a:pt x="180216" y="20330"/>
                </a:cubicBezTo>
                <a:cubicBezTo>
                  <a:pt x="180475" y="20537"/>
                  <a:pt x="180578" y="20847"/>
                  <a:pt x="180578" y="21210"/>
                </a:cubicBezTo>
                <a:cubicBezTo>
                  <a:pt x="180578" y="21572"/>
                  <a:pt x="180475" y="21882"/>
                  <a:pt x="180216" y="22089"/>
                </a:cubicBezTo>
                <a:cubicBezTo>
                  <a:pt x="179957" y="22348"/>
                  <a:pt x="179647" y="22451"/>
                  <a:pt x="179285" y="22451"/>
                </a:cubicBezTo>
                <a:lnTo>
                  <a:pt x="168370" y="22451"/>
                </a:lnTo>
                <a:cubicBezTo>
                  <a:pt x="168008" y="22451"/>
                  <a:pt x="167750" y="22348"/>
                  <a:pt x="167491" y="22089"/>
                </a:cubicBezTo>
                <a:cubicBezTo>
                  <a:pt x="167233" y="21830"/>
                  <a:pt x="167129" y="21520"/>
                  <a:pt x="167129" y="21158"/>
                </a:cubicBezTo>
                <a:lnTo>
                  <a:pt x="167129" y="1604"/>
                </a:lnTo>
                <a:cubicBezTo>
                  <a:pt x="167129" y="1241"/>
                  <a:pt x="167233" y="983"/>
                  <a:pt x="167491" y="724"/>
                </a:cubicBezTo>
                <a:cubicBezTo>
                  <a:pt x="167750" y="465"/>
                  <a:pt x="168060" y="362"/>
                  <a:pt x="168422" y="362"/>
                </a:cubicBezTo>
                <a:close/>
                <a:moveTo>
                  <a:pt x="146024" y="362"/>
                </a:moveTo>
                <a:cubicBezTo>
                  <a:pt x="146334" y="362"/>
                  <a:pt x="146645" y="465"/>
                  <a:pt x="146903" y="724"/>
                </a:cubicBezTo>
                <a:cubicBezTo>
                  <a:pt x="147162" y="983"/>
                  <a:pt x="147317" y="1293"/>
                  <a:pt x="147317" y="1655"/>
                </a:cubicBezTo>
                <a:lnTo>
                  <a:pt x="147317" y="14174"/>
                </a:lnTo>
                <a:cubicBezTo>
                  <a:pt x="147317" y="15364"/>
                  <a:pt x="147576" y="16399"/>
                  <a:pt x="148093" y="17278"/>
                </a:cubicBezTo>
                <a:cubicBezTo>
                  <a:pt x="148610" y="18157"/>
                  <a:pt x="149335" y="18882"/>
                  <a:pt x="150214" y="19399"/>
                </a:cubicBezTo>
                <a:cubicBezTo>
                  <a:pt x="151145" y="19916"/>
                  <a:pt x="152128" y="20175"/>
                  <a:pt x="153162" y="20175"/>
                </a:cubicBezTo>
                <a:cubicBezTo>
                  <a:pt x="154197" y="20175"/>
                  <a:pt x="155180" y="19916"/>
                  <a:pt x="156111" y="19399"/>
                </a:cubicBezTo>
                <a:cubicBezTo>
                  <a:pt x="156990" y="18882"/>
                  <a:pt x="157714" y="18209"/>
                  <a:pt x="158283" y="17278"/>
                </a:cubicBezTo>
                <a:cubicBezTo>
                  <a:pt x="158852" y="16347"/>
                  <a:pt x="159111" y="15312"/>
                  <a:pt x="159111" y="14174"/>
                </a:cubicBezTo>
                <a:lnTo>
                  <a:pt x="159111" y="1655"/>
                </a:lnTo>
                <a:cubicBezTo>
                  <a:pt x="159111" y="1293"/>
                  <a:pt x="159214" y="983"/>
                  <a:pt x="159421" y="724"/>
                </a:cubicBezTo>
                <a:cubicBezTo>
                  <a:pt x="159628" y="465"/>
                  <a:pt x="159938" y="362"/>
                  <a:pt x="160301" y="362"/>
                </a:cubicBezTo>
                <a:cubicBezTo>
                  <a:pt x="160663" y="362"/>
                  <a:pt x="160973" y="465"/>
                  <a:pt x="161180" y="724"/>
                </a:cubicBezTo>
                <a:cubicBezTo>
                  <a:pt x="161439" y="983"/>
                  <a:pt x="161542" y="1293"/>
                  <a:pt x="161542" y="1655"/>
                </a:cubicBezTo>
                <a:lnTo>
                  <a:pt x="161542" y="14174"/>
                </a:lnTo>
                <a:cubicBezTo>
                  <a:pt x="161542" y="15778"/>
                  <a:pt x="161128" y="17226"/>
                  <a:pt x="160404" y="18520"/>
                </a:cubicBezTo>
                <a:cubicBezTo>
                  <a:pt x="159680" y="19813"/>
                  <a:pt x="158645" y="20847"/>
                  <a:pt x="157404" y="21572"/>
                </a:cubicBezTo>
                <a:cubicBezTo>
                  <a:pt x="156163" y="22348"/>
                  <a:pt x="154714" y="22710"/>
                  <a:pt x="153110" y="22710"/>
                </a:cubicBezTo>
                <a:cubicBezTo>
                  <a:pt x="151507" y="22710"/>
                  <a:pt x="150059" y="22296"/>
                  <a:pt x="148766" y="21572"/>
                </a:cubicBezTo>
                <a:cubicBezTo>
                  <a:pt x="147524" y="20796"/>
                  <a:pt x="146490" y="19813"/>
                  <a:pt x="145765" y="18520"/>
                </a:cubicBezTo>
                <a:cubicBezTo>
                  <a:pt x="145041" y="17226"/>
                  <a:pt x="144679" y="15778"/>
                  <a:pt x="144679" y="14174"/>
                </a:cubicBezTo>
                <a:lnTo>
                  <a:pt x="144679" y="1655"/>
                </a:lnTo>
                <a:cubicBezTo>
                  <a:pt x="144679" y="1293"/>
                  <a:pt x="144783" y="983"/>
                  <a:pt x="145041" y="724"/>
                </a:cubicBezTo>
                <a:cubicBezTo>
                  <a:pt x="145300" y="465"/>
                  <a:pt x="145610" y="362"/>
                  <a:pt x="146024" y="362"/>
                </a:cubicBezTo>
                <a:close/>
                <a:moveTo>
                  <a:pt x="95849" y="362"/>
                </a:moveTo>
                <a:lnTo>
                  <a:pt x="110540" y="362"/>
                </a:lnTo>
                <a:cubicBezTo>
                  <a:pt x="110902" y="362"/>
                  <a:pt x="111212" y="465"/>
                  <a:pt x="111419" y="672"/>
                </a:cubicBezTo>
                <a:cubicBezTo>
                  <a:pt x="111678" y="879"/>
                  <a:pt x="111781" y="1190"/>
                  <a:pt x="111781" y="1552"/>
                </a:cubicBezTo>
                <a:cubicBezTo>
                  <a:pt x="111781" y="1914"/>
                  <a:pt x="111678" y="2224"/>
                  <a:pt x="111419" y="2431"/>
                </a:cubicBezTo>
                <a:cubicBezTo>
                  <a:pt x="111161" y="2638"/>
                  <a:pt x="110850" y="2742"/>
                  <a:pt x="110488" y="2742"/>
                </a:cubicBezTo>
                <a:lnTo>
                  <a:pt x="104488" y="2742"/>
                </a:lnTo>
                <a:lnTo>
                  <a:pt x="104488" y="21158"/>
                </a:lnTo>
                <a:cubicBezTo>
                  <a:pt x="104488" y="21520"/>
                  <a:pt x="104384" y="21830"/>
                  <a:pt x="104126" y="22089"/>
                </a:cubicBezTo>
                <a:cubicBezTo>
                  <a:pt x="103867" y="22348"/>
                  <a:pt x="103557" y="22451"/>
                  <a:pt x="103143" y="22451"/>
                </a:cubicBezTo>
                <a:cubicBezTo>
                  <a:pt x="102781" y="22451"/>
                  <a:pt x="102471" y="22348"/>
                  <a:pt x="102212" y="22089"/>
                </a:cubicBezTo>
                <a:cubicBezTo>
                  <a:pt x="101953" y="21830"/>
                  <a:pt x="101850" y="21520"/>
                  <a:pt x="101850" y="21158"/>
                </a:cubicBezTo>
                <a:lnTo>
                  <a:pt x="101850" y="2742"/>
                </a:lnTo>
                <a:lnTo>
                  <a:pt x="95849" y="2742"/>
                </a:lnTo>
                <a:cubicBezTo>
                  <a:pt x="95488" y="2742"/>
                  <a:pt x="95229" y="2638"/>
                  <a:pt x="94970" y="2431"/>
                </a:cubicBezTo>
                <a:cubicBezTo>
                  <a:pt x="94712" y="2173"/>
                  <a:pt x="94608" y="1914"/>
                  <a:pt x="94608" y="1552"/>
                </a:cubicBezTo>
                <a:cubicBezTo>
                  <a:pt x="94608" y="1190"/>
                  <a:pt x="94712" y="879"/>
                  <a:pt x="94970" y="672"/>
                </a:cubicBezTo>
                <a:cubicBezTo>
                  <a:pt x="95177" y="465"/>
                  <a:pt x="95488" y="362"/>
                  <a:pt x="95849" y="362"/>
                </a:cubicBezTo>
                <a:close/>
                <a:moveTo>
                  <a:pt x="79608" y="362"/>
                </a:moveTo>
                <a:lnTo>
                  <a:pt x="90832" y="362"/>
                </a:lnTo>
                <a:cubicBezTo>
                  <a:pt x="91194" y="362"/>
                  <a:pt x="91505" y="517"/>
                  <a:pt x="91763" y="724"/>
                </a:cubicBezTo>
                <a:cubicBezTo>
                  <a:pt x="92022" y="931"/>
                  <a:pt x="92125" y="1241"/>
                  <a:pt x="92125" y="1604"/>
                </a:cubicBezTo>
                <a:cubicBezTo>
                  <a:pt x="92125" y="1966"/>
                  <a:pt x="92022" y="2276"/>
                  <a:pt x="91763" y="2483"/>
                </a:cubicBezTo>
                <a:cubicBezTo>
                  <a:pt x="91505" y="2690"/>
                  <a:pt x="91194" y="2793"/>
                  <a:pt x="90832" y="2793"/>
                </a:cubicBezTo>
                <a:lnTo>
                  <a:pt x="90832" y="2845"/>
                </a:lnTo>
                <a:lnTo>
                  <a:pt x="80952" y="2845"/>
                </a:lnTo>
                <a:lnTo>
                  <a:pt x="80952" y="9932"/>
                </a:lnTo>
                <a:lnTo>
                  <a:pt x="89436" y="9932"/>
                </a:lnTo>
                <a:cubicBezTo>
                  <a:pt x="89798" y="9932"/>
                  <a:pt x="90108" y="10087"/>
                  <a:pt x="90367" y="10294"/>
                </a:cubicBezTo>
                <a:cubicBezTo>
                  <a:pt x="90626" y="10501"/>
                  <a:pt x="90729" y="10812"/>
                  <a:pt x="90729" y="11174"/>
                </a:cubicBezTo>
                <a:cubicBezTo>
                  <a:pt x="90729" y="11536"/>
                  <a:pt x="90626" y="11846"/>
                  <a:pt x="90367" y="12053"/>
                </a:cubicBezTo>
                <a:cubicBezTo>
                  <a:pt x="90108" y="12260"/>
                  <a:pt x="89798" y="12364"/>
                  <a:pt x="89436" y="12364"/>
                </a:cubicBezTo>
                <a:lnTo>
                  <a:pt x="80952" y="12364"/>
                </a:lnTo>
                <a:lnTo>
                  <a:pt x="80952" y="20020"/>
                </a:lnTo>
                <a:lnTo>
                  <a:pt x="90832" y="20020"/>
                </a:lnTo>
                <a:cubicBezTo>
                  <a:pt x="91194" y="20020"/>
                  <a:pt x="91505" y="20123"/>
                  <a:pt x="91763" y="20382"/>
                </a:cubicBezTo>
                <a:cubicBezTo>
                  <a:pt x="92022" y="20589"/>
                  <a:pt x="92125" y="20899"/>
                  <a:pt x="92125" y="21210"/>
                </a:cubicBezTo>
                <a:cubicBezTo>
                  <a:pt x="92125" y="21572"/>
                  <a:pt x="92022" y="21882"/>
                  <a:pt x="91763" y="22089"/>
                </a:cubicBezTo>
                <a:cubicBezTo>
                  <a:pt x="91505" y="22348"/>
                  <a:pt x="91194" y="22451"/>
                  <a:pt x="90832" y="22451"/>
                </a:cubicBezTo>
                <a:lnTo>
                  <a:pt x="79608" y="22451"/>
                </a:lnTo>
                <a:cubicBezTo>
                  <a:pt x="79246" y="22451"/>
                  <a:pt x="78987" y="22348"/>
                  <a:pt x="78728" y="22089"/>
                </a:cubicBezTo>
                <a:cubicBezTo>
                  <a:pt x="78470" y="21830"/>
                  <a:pt x="78366" y="21520"/>
                  <a:pt x="78366" y="21158"/>
                </a:cubicBezTo>
                <a:lnTo>
                  <a:pt x="78366" y="1604"/>
                </a:lnTo>
                <a:cubicBezTo>
                  <a:pt x="78366" y="1241"/>
                  <a:pt x="78470" y="983"/>
                  <a:pt x="78728" y="724"/>
                </a:cubicBezTo>
                <a:cubicBezTo>
                  <a:pt x="78935" y="465"/>
                  <a:pt x="79246" y="362"/>
                  <a:pt x="79608" y="362"/>
                </a:cubicBezTo>
                <a:close/>
                <a:moveTo>
                  <a:pt x="61606" y="362"/>
                </a:moveTo>
                <a:lnTo>
                  <a:pt x="72831" y="362"/>
                </a:lnTo>
                <a:cubicBezTo>
                  <a:pt x="73193" y="362"/>
                  <a:pt x="73504" y="517"/>
                  <a:pt x="73762" y="724"/>
                </a:cubicBezTo>
                <a:cubicBezTo>
                  <a:pt x="74021" y="931"/>
                  <a:pt x="74124" y="1241"/>
                  <a:pt x="74124" y="1604"/>
                </a:cubicBezTo>
                <a:cubicBezTo>
                  <a:pt x="74124" y="1966"/>
                  <a:pt x="74021" y="2276"/>
                  <a:pt x="73762" y="2483"/>
                </a:cubicBezTo>
                <a:cubicBezTo>
                  <a:pt x="73504" y="2690"/>
                  <a:pt x="73193" y="2793"/>
                  <a:pt x="72831" y="2793"/>
                </a:cubicBezTo>
                <a:lnTo>
                  <a:pt x="72831" y="2845"/>
                </a:lnTo>
                <a:lnTo>
                  <a:pt x="62951" y="2845"/>
                </a:lnTo>
                <a:lnTo>
                  <a:pt x="62951" y="9932"/>
                </a:lnTo>
                <a:lnTo>
                  <a:pt x="71435" y="9932"/>
                </a:lnTo>
                <a:cubicBezTo>
                  <a:pt x="71797" y="9932"/>
                  <a:pt x="72107" y="10087"/>
                  <a:pt x="72366" y="10294"/>
                </a:cubicBezTo>
                <a:cubicBezTo>
                  <a:pt x="72624" y="10501"/>
                  <a:pt x="72728" y="10812"/>
                  <a:pt x="72728" y="11174"/>
                </a:cubicBezTo>
                <a:cubicBezTo>
                  <a:pt x="72728" y="11536"/>
                  <a:pt x="72624" y="11846"/>
                  <a:pt x="72366" y="12053"/>
                </a:cubicBezTo>
                <a:cubicBezTo>
                  <a:pt x="72107" y="12260"/>
                  <a:pt x="71797" y="12364"/>
                  <a:pt x="71435" y="12364"/>
                </a:cubicBezTo>
                <a:lnTo>
                  <a:pt x="62951" y="12364"/>
                </a:lnTo>
                <a:lnTo>
                  <a:pt x="62951" y="20020"/>
                </a:lnTo>
                <a:lnTo>
                  <a:pt x="72831" y="20020"/>
                </a:lnTo>
                <a:cubicBezTo>
                  <a:pt x="73193" y="20020"/>
                  <a:pt x="73504" y="20123"/>
                  <a:pt x="73762" y="20382"/>
                </a:cubicBezTo>
                <a:cubicBezTo>
                  <a:pt x="74021" y="20589"/>
                  <a:pt x="74124" y="20899"/>
                  <a:pt x="74124" y="21210"/>
                </a:cubicBezTo>
                <a:cubicBezTo>
                  <a:pt x="74124" y="21572"/>
                  <a:pt x="74021" y="21882"/>
                  <a:pt x="73762" y="22089"/>
                </a:cubicBezTo>
                <a:cubicBezTo>
                  <a:pt x="73504" y="22348"/>
                  <a:pt x="73193" y="22451"/>
                  <a:pt x="72831" y="22451"/>
                </a:cubicBezTo>
                <a:lnTo>
                  <a:pt x="61606" y="22451"/>
                </a:lnTo>
                <a:cubicBezTo>
                  <a:pt x="61244" y="22451"/>
                  <a:pt x="60986" y="22348"/>
                  <a:pt x="60727" y="22089"/>
                </a:cubicBezTo>
                <a:cubicBezTo>
                  <a:pt x="60469" y="21830"/>
                  <a:pt x="60365" y="21520"/>
                  <a:pt x="60365" y="21158"/>
                </a:cubicBezTo>
                <a:lnTo>
                  <a:pt x="60365" y="1604"/>
                </a:lnTo>
                <a:cubicBezTo>
                  <a:pt x="60365" y="1241"/>
                  <a:pt x="60469" y="983"/>
                  <a:pt x="60727" y="724"/>
                </a:cubicBezTo>
                <a:cubicBezTo>
                  <a:pt x="60934" y="465"/>
                  <a:pt x="61244" y="362"/>
                  <a:pt x="61606" y="362"/>
                </a:cubicBezTo>
                <a:close/>
                <a:moveTo>
                  <a:pt x="19191" y="362"/>
                </a:moveTo>
                <a:lnTo>
                  <a:pt x="33881" y="362"/>
                </a:lnTo>
                <a:cubicBezTo>
                  <a:pt x="34243" y="362"/>
                  <a:pt x="34553" y="465"/>
                  <a:pt x="34760" y="672"/>
                </a:cubicBezTo>
                <a:cubicBezTo>
                  <a:pt x="35019" y="879"/>
                  <a:pt x="35122" y="1190"/>
                  <a:pt x="35122" y="1552"/>
                </a:cubicBezTo>
                <a:cubicBezTo>
                  <a:pt x="35122" y="1914"/>
                  <a:pt x="35019" y="2224"/>
                  <a:pt x="34760" y="2431"/>
                </a:cubicBezTo>
                <a:cubicBezTo>
                  <a:pt x="34502" y="2638"/>
                  <a:pt x="34191" y="2742"/>
                  <a:pt x="33829" y="2742"/>
                </a:cubicBezTo>
                <a:lnTo>
                  <a:pt x="27829" y="2742"/>
                </a:lnTo>
                <a:lnTo>
                  <a:pt x="27829" y="21158"/>
                </a:lnTo>
                <a:cubicBezTo>
                  <a:pt x="27829" y="21520"/>
                  <a:pt x="27725" y="21830"/>
                  <a:pt x="27467" y="22089"/>
                </a:cubicBezTo>
                <a:cubicBezTo>
                  <a:pt x="27208" y="22348"/>
                  <a:pt x="26898" y="22451"/>
                  <a:pt x="26484" y="22451"/>
                </a:cubicBezTo>
                <a:cubicBezTo>
                  <a:pt x="26122" y="22451"/>
                  <a:pt x="25812" y="22348"/>
                  <a:pt x="25553" y="22089"/>
                </a:cubicBezTo>
                <a:cubicBezTo>
                  <a:pt x="25294" y="21830"/>
                  <a:pt x="25191" y="21520"/>
                  <a:pt x="25191" y="21158"/>
                </a:cubicBezTo>
                <a:lnTo>
                  <a:pt x="25191" y="2742"/>
                </a:lnTo>
                <a:lnTo>
                  <a:pt x="19191" y="2742"/>
                </a:lnTo>
                <a:cubicBezTo>
                  <a:pt x="18829" y="2742"/>
                  <a:pt x="18570" y="2638"/>
                  <a:pt x="18311" y="2431"/>
                </a:cubicBezTo>
                <a:cubicBezTo>
                  <a:pt x="18053" y="2173"/>
                  <a:pt x="17949" y="1914"/>
                  <a:pt x="17949" y="1552"/>
                </a:cubicBezTo>
                <a:cubicBezTo>
                  <a:pt x="17949" y="1190"/>
                  <a:pt x="18053" y="879"/>
                  <a:pt x="18311" y="672"/>
                </a:cubicBezTo>
                <a:cubicBezTo>
                  <a:pt x="18518" y="465"/>
                  <a:pt x="18829" y="362"/>
                  <a:pt x="19191" y="362"/>
                </a:cubicBezTo>
                <a:close/>
                <a:moveTo>
                  <a:pt x="224907" y="259"/>
                </a:moveTo>
                <a:lnTo>
                  <a:pt x="233649" y="259"/>
                </a:lnTo>
                <a:cubicBezTo>
                  <a:pt x="234839" y="259"/>
                  <a:pt x="235925" y="569"/>
                  <a:pt x="236856" y="1087"/>
                </a:cubicBezTo>
                <a:cubicBezTo>
                  <a:pt x="237839" y="1656"/>
                  <a:pt x="238563" y="2380"/>
                  <a:pt x="239132" y="3311"/>
                </a:cubicBezTo>
                <a:cubicBezTo>
                  <a:pt x="239701" y="4294"/>
                  <a:pt x="239960" y="5329"/>
                  <a:pt x="239960" y="6570"/>
                </a:cubicBezTo>
                <a:cubicBezTo>
                  <a:pt x="239960" y="7450"/>
                  <a:pt x="239805" y="8277"/>
                  <a:pt x="239443" y="9053"/>
                </a:cubicBezTo>
                <a:cubicBezTo>
                  <a:pt x="239080" y="9778"/>
                  <a:pt x="238615" y="10450"/>
                  <a:pt x="238046" y="11019"/>
                </a:cubicBezTo>
                <a:cubicBezTo>
                  <a:pt x="237529" y="11536"/>
                  <a:pt x="236960" y="11898"/>
                  <a:pt x="236339" y="12157"/>
                </a:cubicBezTo>
                <a:cubicBezTo>
                  <a:pt x="236649" y="12312"/>
                  <a:pt x="236960" y="12519"/>
                  <a:pt x="237270" y="12726"/>
                </a:cubicBezTo>
                <a:cubicBezTo>
                  <a:pt x="237839" y="13192"/>
                  <a:pt x="238305" y="13709"/>
                  <a:pt x="238667" y="14382"/>
                </a:cubicBezTo>
                <a:cubicBezTo>
                  <a:pt x="239029" y="15054"/>
                  <a:pt x="239236" y="15830"/>
                  <a:pt x="239236" y="16709"/>
                </a:cubicBezTo>
                <a:cubicBezTo>
                  <a:pt x="239288" y="17485"/>
                  <a:pt x="239339" y="18106"/>
                  <a:pt x="239391" y="18572"/>
                </a:cubicBezTo>
                <a:cubicBezTo>
                  <a:pt x="239443" y="19037"/>
                  <a:pt x="239546" y="19400"/>
                  <a:pt x="239650" y="19658"/>
                </a:cubicBezTo>
                <a:cubicBezTo>
                  <a:pt x="239753" y="19917"/>
                  <a:pt x="239960" y="20124"/>
                  <a:pt x="240167" y="20279"/>
                </a:cubicBezTo>
                <a:cubicBezTo>
                  <a:pt x="240425" y="20486"/>
                  <a:pt x="240633" y="20744"/>
                  <a:pt x="240736" y="21003"/>
                </a:cubicBezTo>
                <a:cubicBezTo>
                  <a:pt x="240839" y="21314"/>
                  <a:pt x="240788" y="21624"/>
                  <a:pt x="240581" y="21934"/>
                </a:cubicBezTo>
                <a:cubicBezTo>
                  <a:pt x="240477" y="22141"/>
                  <a:pt x="240270" y="22296"/>
                  <a:pt x="240063" y="22348"/>
                </a:cubicBezTo>
                <a:cubicBezTo>
                  <a:pt x="239857" y="22452"/>
                  <a:pt x="239598" y="22452"/>
                  <a:pt x="239391" y="22452"/>
                </a:cubicBezTo>
                <a:cubicBezTo>
                  <a:pt x="239132" y="22400"/>
                  <a:pt x="238925" y="22348"/>
                  <a:pt x="238770" y="22245"/>
                </a:cubicBezTo>
                <a:cubicBezTo>
                  <a:pt x="238408" y="22090"/>
                  <a:pt x="238098" y="21779"/>
                  <a:pt x="237787" y="21417"/>
                </a:cubicBezTo>
                <a:cubicBezTo>
                  <a:pt x="237477" y="21055"/>
                  <a:pt x="237218" y="20486"/>
                  <a:pt x="237012" y="19813"/>
                </a:cubicBezTo>
                <a:cubicBezTo>
                  <a:pt x="236804" y="19141"/>
                  <a:pt x="236701" y="18158"/>
                  <a:pt x="236701" y="16968"/>
                </a:cubicBezTo>
                <a:cubicBezTo>
                  <a:pt x="236701" y="16296"/>
                  <a:pt x="236598" y="15778"/>
                  <a:pt x="236391" y="15313"/>
                </a:cubicBezTo>
                <a:cubicBezTo>
                  <a:pt x="236132" y="14847"/>
                  <a:pt x="235873" y="14485"/>
                  <a:pt x="235511" y="14226"/>
                </a:cubicBezTo>
                <a:cubicBezTo>
                  <a:pt x="235150" y="13968"/>
                  <a:pt x="234787" y="13761"/>
                  <a:pt x="234322" y="13657"/>
                </a:cubicBezTo>
                <a:cubicBezTo>
                  <a:pt x="233908" y="13554"/>
                  <a:pt x="233442" y="13502"/>
                  <a:pt x="232977" y="13502"/>
                </a:cubicBezTo>
                <a:lnTo>
                  <a:pt x="226304" y="13502"/>
                </a:lnTo>
                <a:lnTo>
                  <a:pt x="226304" y="21055"/>
                </a:lnTo>
                <a:cubicBezTo>
                  <a:pt x="226304" y="21417"/>
                  <a:pt x="226201" y="21727"/>
                  <a:pt x="225994" y="21986"/>
                </a:cubicBezTo>
                <a:cubicBezTo>
                  <a:pt x="225735" y="22245"/>
                  <a:pt x="225476" y="22348"/>
                  <a:pt x="225115" y="22348"/>
                </a:cubicBezTo>
                <a:cubicBezTo>
                  <a:pt x="224701" y="22348"/>
                  <a:pt x="224338" y="22245"/>
                  <a:pt x="224080" y="21986"/>
                </a:cubicBezTo>
                <a:cubicBezTo>
                  <a:pt x="223821" y="21727"/>
                  <a:pt x="223666" y="21417"/>
                  <a:pt x="223666" y="21055"/>
                </a:cubicBezTo>
                <a:lnTo>
                  <a:pt x="223666" y="1501"/>
                </a:lnTo>
                <a:cubicBezTo>
                  <a:pt x="223666" y="1138"/>
                  <a:pt x="223770" y="880"/>
                  <a:pt x="224028" y="621"/>
                </a:cubicBezTo>
                <a:cubicBezTo>
                  <a:pt x="224235" y="362"/>
                  <a:pt x="224545" y="259"/>
                  <a:pt x="224907" y="259"/>
                </a:cubicBezTo>
                <a:close/>
                <a:moveTo>
                  <a:pt x="40294" y="259"/>
                </a:moveTo>
                <a:lnTo>
                  <a:pt x="48984" y="259"/>
                </a:lnTo>
                <a:cubicBezTo>
                  <a:pt x="50174" y="259"/>
                  <a:pt x="51260" y="569"/>
                  <a:pt x="52191" y="1087"/>
                </a:cubicBezTo>
                <a:cubicBezTo>
                  <a:pt x="53174" y="1656"/>
                  <a:pt x="53899" y="2380"/>
                  <a:pt x="54467" y="3311"/>
                </a:cubicBezTo>
                <a:cubicBezTo>
                  <a:pt x="55037" y="4294"/>
                  <a:pt x="55295" y="5329"/>
                  <a:pt x="55295" y="6570"/>
                </a:cubicBezTo>
                <a:cubicBezTo>
                  <a:pt x="55295" y="7450"/>
                  <a:pt x="55140" y="8277"/>
                  <a:pt x="54778" y="9053"/>
                </a:cubicBezTo>
                <a:cubicBezTo>
                  <a:pt x="54416" y="9778"/>
                  <a:pt x="53950" y="10450"/>
                  <a:pt x="53381" y="11019"/>
                </a:cubicBezTo>
                <a:cubicBezTo>
                  <a:pt x="52864" y="11536"/>
                  <a:pt x="52295" y="11898"/>
                  <a:pt x="51674" y="12157"/>
                </a:cubicBezTo>
                <a:cubicBezTo>
                  <a:pt x="52036" y="12312"/>
                  <a:pt x="52295" y="12519"/>
                  <a:pt x="52605" y="12726"/>
                </a:cubicBezTo>
                <a:cubicBezTo>
                  <a:pt x="53174" y="13192"/>
                  <a:pt x="53640" y="13709"/>
                  <a:pt x="54002" y="14382"/>
                </a:cubicBezTo>
                <a:cubicBezTo>
                  <a:pt x="54364" y="15054"/>
                  <a:pt x="54571" y="15830"/>
                  <a:pt x="54571" y="16709"/>
                </a:cubicBezTo>
                <a:cubicBezTo>
                  <a:pt x="54623" y="17485"/>
                  <a:pt x="54675" y="18106"/>
                  <a:pt x="54726" y="18572"/>
                </a:cubicBezTo>
                <a:cubicBezTo>
                  <a:pt x="54778" y="19037"/>
                  <a:pt x="54881" y="19400"/>
                  <a:pt x="54985" y="19658"/>
                </a:cubicBezTo>
                <a:cubicBezTo>
                  <a:pt x="55088" y="19917"/>
                  <a:pt x="55295" y="20124"/>
                  <a:pt x="55502" y="20279"/>
                </a:cubicBezTo>
                <a:cubicBezTo>
                  <a:pt x="55761" y="20486"/>
                  <a:pt x="55968" y="20744"/>
                  <a:pt x="56123" y="21003"/>
                </a:cubicBezTo>
                <a:cubicBezTo>
                  <a:pt x="56226" y="21314"/>
                  <a:pt x="56175" y="21624"/>
                  <a:pt x="55968" y="21934"/>
                </a:cubicBezTo>
                <a:cubicBezTo>
                  <a:pt x="55864" y="22141"/>
                  <a:pt x="55657" y="22296"/>
                  <a:pt x="55450" y="22348"/>
                </a:cubicBezTo>
                <a:cubicBezTo>
                  <a:pt x="55244" y="22452"/>
                  <a:pt x="54985" y="22452"/>
                  <a:pt x="54778" y="22452"/>
                </a:cubicBezTo>
                <a:cubicBezTo>
                  <a:pt x="54519" y="22400"/>
                  <a:pt x="54312" y="22348"/>
                  <a:pt x="54157" y="22245"/>
                </a:cubicBezTo>
                <a:cubicBezTo>
                  <a:pt x="53795" y="22090"/>
                  <a:pt x="53485" y="21779"/>
                  <a:pt x="53174" y="21417"/>
                </a:cubicBezTo>
                <a:cubicBezTo>
                  <a:pt x="52864" y="21055"/>
                  <a:pt x="52605" y="20486"/>
                  <a:pt x="52399" y="19813"/>
                </a:cubicBezTo>
                <a:cubicBezTo>
                  <a:pt x="52191" y="19141"/>
                  <a:pt x="52088" y="18158"/>
                  <a:pt x="52088" y="16968"/>
                </a:cubicBezTo>
                <a:cubicBezTo>
                  <a:pt x="52088" y="16296"/>
                  <a:pt x="51985" y="15778"/>
                  <a:pt x="51778" y="15313"/>
                </a:cubicBezTo>
                <a:cubicBezTo>
                  <a:pt x="51519" y="14847"/>
                  <a:pt x="51260" y="14485"/>
                  <a:pt x="50898" y="14226"/>
                </a:cubicBezTo>
                <a:cubicBezTo>
                  <a:pt x="50537" y="13968"/>
                  <a:pt x="50174" y="13761"/>
                  <a:pt x="49709" y="13657"/>
                </a:cubicBezTo>
                <a:cubicBezTo>
                  <a:pt x="49295" y="13554"/>
                  <a:pt x="48829" y="13502"/>
                  <a:pt x="48364" y="13502"/>
                </a:cubicBezTo>
                <a:lnTo>
                  <a:pt x="41691" y="13502"/>
                </a:lnTo>
                <a:lnTo>
                  <a:pt x="41691" y="21055"/>
                </a:lnTo>
                <a:cubicBezTo>
                  <a:pt x="41691" y="21417"/>
                  <a:pt x="41588" y="21727"/>
                  <a:pt x="41381" y="21986"/>
                </a:cubicBezTo>
                <a:cubicBezTo>
                  <a:pt x="41122" y="22245"/>
                  <a:pt x="40863" y="22348"/>
                  <a:pt x="40502" y="22348"/>
                </a:cubicBezTo>
                <a:cubicBezTo>
                  <a:pt x="40088" y="22348"/>
                  <a:pt x="39777" y="22245"/>
                  <a:pt x="39467" y="21986"/>
                </a:cubicBezTo>
                <a:cubicBezTo>
                  <a:pt x="39208" y="21727"/>
                  <a:pt x="39053" y="21417"/>
                  <a:pt x="39053" y="21055"/>
                </a:cubicBezTo>
                <a:lnTo>
                  <a:pt x="39053" y="1501"/>
                </a:lnTo>
                <a:cubicBezTo>
                  <a:pt x="39053" y="1138"/>
                  <a:pt x="39157" y="880"/>
                  <a:pt x="39415" y="621"/>
                </a:cubicBezTo>
                <a:cubicBezTo>
                  <a:pt x="39622" y="362"/>
                  <a:pt x="39932" y="259"/>
                  <a:pt x="40294" y="259"/>
                </a:cubicBezTo>
                <a:close/>
                <a:moveTo>
                  <a:pt x="465800" y="104"/>
                </a:moveTo>
                <a:cubicBezTo>
                  <a:pt x="467041" y="104"/>
                  <a:pt x="468231" y="311"/>
                  <a:pt x="469369" y="725"/>
                </a:cubicBezTo>
                <a:cubicBezTo>
                  <a:pt x="470507" y="1139"/>
                  <a:pt x="471438" y="1759"/>
                  <a:pt x="472110" y="2587"/>
                </a:cubicBezTo>
                <a:cubicBezTo>
                  <a:pt x="472421" y="2949"/>
                  <a:pt x="472576" y="3260"/>
                  <a:pt x="472576" y="3518"/>
                </a:cubicBezTo>
                <a:cubicBezTo>
                  <a:pt x="472576" y="3725"/>
                  <a:pt x="472472" y="3932"/>
                  <a:pt x="472265" y="4139"/>
                </a:cubicBezTo>
                <a:cubicBezTo>
                  <a:pt x="472059" y="4346"/>
                  <a:pt x="471852" y="4449"/>
                  <a:pt x="471593" y="4449"/>
                </a:cubicBezTo>
                <a:cubicBezTo>
                  <a:pt x="471386" y="4449"/>
                  <a:pt x="471231" y="4398"/>
                  <a:pt x="471076" y="4242"/>
                </a:cubicBezTo>
                <a:cubicBezTo>
                  <a:pt x="470714" y="3777"/>
                  <a:pt x="470300" y="3415"/>
                  <a:pt x="469731" y="3053"/>
                </a:cubicBezTo>
                <a:cubicBezTo>
                  <a:pt x="469162" y="2691"/>
                  <a:pt x="468593" y="2432"/>
                  <a:pt x="467921" y="2225"/>
                </a:cubicBezTo>
                <a:cubicBezTo>
                  <a:pt x="467248" y="2070"/>
                  <a:pt x="466576" y="1966"/>
                  <a:pt x="465851" y="1966"/>
                </a:cubicBezTo>
                <a:cubicBezTo>
                  <a:pt x="464817" y="1966"/>
                  <a:pt x="463937" y="2122"/>
                  <a:pt x="463161" y="2432"/>
                </a:cubicBezTo>
                <a:cubicBezTo>
                  <a:pt x="462386" y="2742"/>
                  <a:pt x="461765" y="3156"/>
                  <a:pt x="461299" y="3725"/>
                </a:cubicBezTo>
                <a:cubicBezTo>
                  <a:pt x="460834" y="4294"/>
                  <a:pt x="460627" y="5018"/>
                  <a:pt x="460627" y="5794"/>
                </a:cubicBezTo>
                <a:cubicBezTo>
                  <a:pt x="460627" y="6674"/>
                  <a:pt x="460885" y="7398"/>
                  <a:pt x="461403" y="7967"/>
                </a:cubicBezTo>
                <a:cubicBezTo>
                  <a:pt x="461868" y="8536"/>
                  <a:pt x="462541" y="9002"/>
                  <a:pt x="463369" y="9364"/>
                </a:cubicBezTo>
                <a:cubicBezTo>
                  <a:pt x="464196" y="9726"/>
                  <a:pt x="465075" y="10088"/>
                  <a:pt x="466006" y="10398"/>
                </a:cubicBezTo>
                <a:cubicBezTo>
                  <a:pt x="466886" y="10657"/>
                  <a:pt x="467765" y="10968"/>
                  <a:pt x="468593" y="11278"/>
                </a:cubicBezTo>
                <a:cubicBezTo>
                  <a:pt x="469421" y="11588"/>
                  <a:pt x="470196" y="12002"/>
                  <a:pt x="470817" y="12468"/>
                </a:cubicBezTo>
                <a:cubicBezTo>
                  <a:pt x="471438" y="12933"/>
                  <a:pt x="471955" y="13554"/>
                  <a:pt x="472317" y="14278"/>
                </a:cubicBezTo>
                <a:cubicBezTo>
                  <a:pt x="472679" y="15003"/>
                  <a:pt x="472886" y="15934"/>
                  <a:pt x="472886" y="17072"/>
                </a:cubicBezTo>
                <a:cubicBezTo>
                  <a:pt x="472886" y="18158"/>
                  <a:pt x="472576" y="19089"/>
                  <a:pt x="471955" y="19969"/>
                </a:cubicBezTo>
                <a:cubicBezTo>
                  <a:pt x="471334" y="20848"/>
                  <a:pt x="470507" y="21521"/>
                  <a:pt x="469421" y="22038"/>
                </a:cubicBezTo>
                <a:cubicBezTo>
                  <a:pt x="468386" y="22555"/>
                  <a:pt x="467145" y="22814"/>
                  <a:pt x="465696" y="22814"/>
                </a:cubicBezTo>
                <a:cubicBezTo>
                  <a:pt x="464093" y="22814"/>
                  <a:pt x="462696" y="22555"/>
                  <a:pt x="461506" y="22038"/>
                </a:cubicBezTo>
                <a:cubicBezTo>
                  <a:pt x="460317" y="21521"/>
                  <a:pt x="459230" y="20693"/>
                  <a:pt x="458144" y="19658"/>
                </a:cubicBezTo>
                <a:cubicBezTo>
                  <a:pt x="458041" y="19555"/>
                  <a:pt x="457937" y="19451"/>
                  <a:pt x="457886" y="19348"/>
                </a:cubicBezTo>
                <a:cubicBezTo>
                  <a:pt x="457834" y="19193"/>
                  <a:pt x="457782" y="19038"/>
                  <a:pt x="457782" y="18882"/>
                </a:cubicBezTo>
                <a:cubicBezTo>
                  <a:pt x="457782" y="18675"/>
                  <a:pt x="457886" y="18417"/>
                  <a:pt x="458092" y="18210"/>
                </a:cubicBezTo>
                <a:cubicBezTo>
                  <a:pt x="458299" y="18003"/>
                  <a:pt x="458506" y="17899"/>
                  <a:pt x="458765" y="17899"/>
                </a:cubicBezTo>
                <a:cubicBezTo>
                  <a:pt x="458972" y="17899"/>
                  <a:pt x="459230" y="18003"/>
                  <a:pt x="459437" y="18210"/>
                </a:cubicBezTo>
                <a:cubicBezTo>
                  <a:pt x="460265" y="19089"/>
                  <a:pt x="461196" y="19762"/>
                  <a:pt x="462230" y="20227"/>
                </a:cubicBezTo>
                <a:cubicBezTo>
                  <a:pt x="463265" y="20693"/>
                  <a:pt x="464403" y="20900"/>
                  <a:pt x="465593" y="20900"/>
                </a:cubicBezTo>
                <a:cubicBezTo>
                  <a:pt x="466576" y="20900"/>
                  <a:pt x="467507" y="20745"/>
                  <a:pt x="468282" y="20434"/>
                </a:cubicBezTo>
                <a:cubicBezTo>
                  <a:pt x="469058" y="20124"/>
                  <a:pt x="469679" y="19658"/>
                  <a:pt x="470145" y="19089"/>
                </a:cubicBezTo>
                <a:cubicBezTo>
                  <a:pt x="470558" y="18469"/>
                  <a:pt x="470817" y="17796"/>
                  <a:pt x="470817" y="17020"/>
                </a:cubicBezTo>
                <a:cubicBezTo>
                  <a:pt x="470817" y="16089"/>
                  <a:pt x="470558" y="15313"/>
                  <a:pt x="470041" y="14692"/>
                </a:cubicBezTo>
                <a:cubicBezTo>
                  <a:pt x="469524" y="14071"/>
                  <a:pt x="468852" y="13606"/>
                  <a:pt x="467972" y="13192"/>
                </a:cubicBezTo>
                <a:cubicBezTo>
                  <a:pt x="467093" y="12830"/>
                  <a:pt x="466110" y="12468"/>
                  <a:pt x="465075" y="12157"/>
                </a:cubicBezTo>
                <a:cubicBezTo>
                  <a:pt x="464196" y="11899"/>
                  <a:pt x="463369" y="11588"/>
                  <a:pt x="462593" y="11278"/>
                </a:cubicBezTo>
                <a:cubicBezTo>
                  <a:pt x="461817" y="10968"/>
                  <a:pt x="461144" y="10554"/>
                  <a:pt x="460523" y="10088"/>
                </a:cubicBezTo>
                <a:cubicBezTo>
                  <a:pt x="459954" y="9623"/>
                  <a:pt x="459489" y="9002"/>
                  <a:pt x="459127" y="8329"/>
                </a:cubicBezTo>
                <a:cubicBezTo>
                  <a:pt x="458765" y="7605"/>
                  <a:pt x="458609" y="6777"/>
                  <a:pt x="458609" y="5794"/>
                </a:cubicBezTo>
                <a:cubicBezTo>
                  <a:pt x="458609" y="4708"/>
                  <a:pt x="458920" y="3725"/>
                  <a:pt x="459489" y="2846"/>
                </a:cubicBezTo>
                <a:cubicBezTo>
                  <a:pt x="460110" y="2018"/>
                  <a:pt x="460937" y="1346"/>
                  <a:pt x="462024" y="828"/>
                </a:cubicBezTo>
                <a:cubicBezTo>
                  <a:pt x="463110" y="363"/>
                  <a:pt x="464351" y="104"/>
                  <a:pt x="465800" y="104"/>
                </a:cubicBezTo>
                <a:close/>
                <a:moveTo>
                  <a:pt x="392502" y="104"/>
                </a:moveTo>
                <a:cubicBezTo>
                  <a:pt x="393640" y="104"/>
                  <a:pt x="394726" y="259"/>
                  <a:pt x="395761" y="518"/>
                </a:cubicBezTo>
                <a:cubicBezTo>
                  <a:pt x="396796" y="776"/>
                  <a:pt x="397727" y="1190"/>
                  <a:pt x="398554" y="1708"/>
                </a:cubicBezTo>
                <a:cubicBezTo>
                  <a:pt x="398658" y="1811"/>
                  <a:pt x="398813" y="1915"/>
                  <a:pt x="398864" y="2070"/>
                </a:cubicBezTo>
                <a:cubicBezTo>
                  <a:pt x="398916" y="2173"/>
                  <a:pt x="398968" y="2328"/>
                  <a:pt x="398968" y="2484"/>
                </a:cubicBezTo>
                <a:cubicBezTo>
                  <a:pt x="398968" y="2794"/>
                  <a:pt x="398916" y="3053"/>
                  <a:pt x="398709" y="3208"/>
                </a:cubicBezTo>
                <a:cubicBezTo>
                  <a:pt x="398502" y="3363"/>
                  <a:pt x="398296" y="3467"/>
                  <a:pt x="398089" y="3467"/>
                </a:cubicBezTo>
                <a:cubicBezTo>
                  <a:pt x="397985" y="3467"/>
                  <a:pt x="397882" y="3415"/>
                  <a:pt x="397778" y="3415"/>
                </a:cubicBezTo>
                <a:cubicBezTo>
                  <a:pt x="397675" y="3415"/>
                  <a:pt x="397623" y="3363"/>
                  <a:pt x="397520" y="3311"/>
                </a:cubicBezTo>
                <a:cubicBezTo>
                  <a:pt x="396796" y="2949"/>
                  <a:pt x="396020" y="2587"/>
                  <a:pt x="395192" y="2380"/>
                </a:cubicBezTo>
                <a:cubicBezTo>
                  <a:pt x="394364" y="2122"/>
                  <a:pt x="393433" y="2018"/>
                  <a:pt x="392502" y="2018"/>
                </a:cubicBezTo>
                <a:cubicBezTo>
                  <a:pt x="390692" y="2018"/>
                  <a:pt x="389088" y="2432"/>
                  <a:pt x="387692" y="3260"/>
                </a:cubicBezTo>
                <a:cubicBezTo>
                  <a:pt x="386295" y="4087"/>
                  <a:pt x="385157" y="5174"/>
                  <a:pt x="384381" y="6622"/>
                </a:cubicBezTo>
                <a:cubicBezTo>
                  <a:pt x="383605" y="8071"/>
                  <a:pt x="383191" y="9674"/>
                  <a:pt x="383191" y="11485"/>
                </a:cubicBezTo>
                <a:cubicBezTo>
                  <a:pt x="383191" y="13295"/>
                  <a:pt x="383605" y="14899"/>
                  <a:pt x="384381" y="16348"/>
                </a:cubicBezTo>
                <a:cubicBezTo>
                  <a:pt x="385157" y="17744"/>
                  <a:pt x="386295" y="18882"/>
                  <a:pt x="387692" y="19710"/>
                </a:cubicBezTo>
                <a:cubicBezTo>
                  <a:pt x="389088" y="20538"/>
                  <a:pt x="390692" y="20952"/>
                  <a:pt x="392502" y="20952"/>
                </a:cubicBezTo>
                <a:cubicBezTo>
                  <a:pt x="393433" y="20952"/>
                  <a:pt x="394364" y="20796"/>
                  <a:pt x="395347" y="20538"/>
                </a:cubicBezTo>
                <a:cubicBezTo>
                  <a:pt x="396226" y="20279"/>
                  <a:pt x="397002" y="19917"/>
                  <a:pt x="397675" y="19503"/>
                </a:cubicBezTo>
                <a:lnTo>
                  <a:pt x="397675" y="13244"/>
                </a:lnTo>
                <a:lnTo>
                  <a:pt x="392709" y="13244"/>
                </a:lnTo>
                <a:cubicBezTo>
                  <a:pt x="392450" y="13244"/>
                  <a:pt x="392244" y="13140"/>
                  <a:pt x="392036" y="12933"/>
                </a:cubicBezTo>
                <a:cubicBezTo>
                  <a:pt x="391830" y="12726"/>
                  <a:pt x="391726" y="12519"/>
                  <a:pt x="391726" y="12261"/>
                </a:cubicBezTo>
                <a:cubicBezTo>
                  <a:pt x="391726" y="12002"/>
                  <a:pt x="391830" y="11743"/>
                  <a:pt x="392036" y="11588"/>
                </a:cubicBezTo>
                <a:cubicBezTo>
                  <a:pt x="392192" y="11433"/>
                  <a:pt x="392450" y="11330"/>
                  <a:pt x="392709" y="11330"/>
                </a:cubicBezTo>
                <a:lnTo>
                  <a:pt x="398761" y="11330"/>
                </a:lnTo>
                <a:cubicBezTo>
                  <a:pt x="399020" y="11330"/>
                  <a:pt x="399227" y="11433"/>
                  <a:pt x="399382" y="11640"/>
                </a:cubicBezTo>
                <a:cubicBezTo>
                  <a:pt x="399537" y="11795"/>
                  <a:pt x="399640" y="12054"/>
                  <a:pt x="399640" y="12313"/>
                </a:cubicBezTo>
                <a:lnTo>
                  <a:pt x="399640" y="19917"/>
                </a:lnTo>
                <a:cubicBezTo>
                  <a:pt x="399640" y="20072"/>
                  <a:pt x="399640" y="20227"/>
                  <a:pt x="399537" y="20383"/>
                </a:cubicBezTo>
                <a:cubicBezTo>
                  <a:pt x="399433" y="20538"/>
                  <a:pt x="399330" y="20641"/>
                  <a:pt x="399175" y="20745"/>
                </a:cubicBezTo>
                <a:cubicBezTo>
                  <a:pt x="398244" y="21365"/>
                  <a:pt x="397209" y="21883"/>
                  <a:pt x="396071" y="22245"/>
                </a:cubicBezTo>
                <a:cubicBezTo>
                  <a:pt x="394933" y="22607"/>
                  <a:pt x="393744" y="22814"/>
                  <a:pt x="392502" y="22814"/>
                </a:cubicBezTo>
                <a:cubicBezTo>
                  <a:pt x="390899" y="22814"/>
                  <a:pt x="389398" y="22555"/>
                  <a:pt x="388002" y="21986"/>
                </a:cubicBezTo>
                <a:cubicBezTo>
                  <a:pt x="386605" y="21417"/>
                  <a:pt x="385416" y="20641"/>
                  <a:pt x="384381" y="19607"/>
                </a:cubicBezTo>
                <a:cubicBezTo>
                  <a:pt x="383346" y="18572"/>
                  <a:pt x="382571" y="17382"/>
                  <a:pt x="382001" y="15985"/>
                </a:cubicBezTo>
                <a:cubicBezTo>
                  <a:pt x="381433" y="14589"/>
                  <a:pt x="381174" y="13089"/>
                  <a:pt x="381174" y="11485"/>
                </a:cubicBezTo>
                <a:cubicBezTo>
                  <a:pt x="381174" y="9881"/>
                  <a:pt x="381433" y="8381"/>
                  <a:pt x="382001" y="6984"/>
                </a:cubicBezTo>
                <a:cubicBezTo>
                  <a:pt x="382571" y="5587"/>
                  <a:pt x="383346" y="4398"/>
                  <a:pt x="384381" y="3363"/>
                </a:cubicBezTo>
                <a:cubicBezTo>
                  <a:pt x="385416" y="2328"/>
                  <a:pt x="386605" y="1552"/>
                  <a:pt x="388002" y="983"/>
                </a:cubicBezTo>
                <a:cubicBezTo>
                  <a:pt x="389398" y="414"/>
                  <a:pt x="390899" y="104"/>
                  <a:pt x="392502" y="104"/>
                </a:cubicBezTo>
                <a:close/>
                <a:moveTo>
                  <a:pt x="134179" y="104"/>
                </a:moveTo>
                <a:cubicBezTo>
                  <a:pt x="135265" y="104"/>
                  <a:pt x="136352" y="259"/>
                  <a:pt x="137386" y="570"/>
                </a:cubicBezTo>
                <a:cubicBezTo>
                  <a:pt x="138421" y="828"/>
                  <a:pt x="139352" y="1242"/>
                  <a:pt x="140231" y="1811"/>
                </a:cubicBezTo>
                <a:cubicBezTo>
                  <a:pt x="140593" y="1966"/>
                  <a:pt x="140800" y="2277"/>
                  <a:pt x="140852" y="2639"/>
                </a:cubicBezTo>
                <a:cubicBezTo>
                  <a:pt x="140904" y="3001"/>
                  <a:pt x="140800" y="3363"/>
                  <a:pt x="140541" y="3673"/>
                </a:cubicBezTo>
                <a:cubicBezTo>
                  <a:pt x="140335" y="3984"/>
                  <a:pt x="140128" y="4139"/>
                  <a:pt x="139817" y="4139"/>
                </a:cubicBezTo>
                <a:cubicBezTo>
                  <a:pt x="139507" y="4139"/>
                  <a:pt x="139248" y="4087"/>
                  <a:pt x="138938" y="3932"/>
                </a:cubicBezTo>
                <a:cubicBezTo>
                  <a:pt x="138265" y="3518"/>
                  <a:pt x="137490" y="3208"/>
                  <a:pt x="136714" y="2949"/>
                </a:cubicBezTo>
                <a:cubicBezTo>
                  <a:pt x="135886" y="2691"/>
                  <a:pt x="135058" y="2587"/>
                  <a:pt x="134179" y="2587"/>
                </a:cubicBezTo>
                <a:cubicBezTo>
                  <a:pt x="132938" y="2587"/>
                  <a:pt x="131800" y="2846"/>
                  <a:pt x="130765" y="3260"/>
                </a:cubicBezTo>
                <a:cubicBezTo>
                  <a:pt x="129731" y="3673"/>
                  <a:pt x="128851" y="4294"/>
                  <a:pt x="128075" y="5070"/>
                </a:cubicBezTo>
                <a:cubicBezTo>
                  <a:pt x="127351" y="5846"/>
                  <a:pt x="126730" y="6777"/>
                  <a:pt x="126317" y="7864"/>
                </a:cubicBezTo>
                <a:cubicBezTo>
                  <a:pt x="125903" y="8950"/>
                  <a:pt x="125696" y="10140"/>
                  <a:pt x="125696" y="11433"/>
                </a:cubicBezTo>
                <a:cubicBezTo>
                  <a:pt x="125696" y="12830"/>
                  <a:pt x="125903" y="14071"/>
                  <a:pt x="126368" y="15158"/>
                </a:cubicBezTo>
                <a:cubicBezTo>
                  <a:pt x="126782" y="16244"/>
                  <a:pt x="127403" y="17175"/>
                  <a:pt x="128179" y="17951"/>
                </a:cubicBezTo>
                <a:cubicBezTo>
                  <a:pt x="128955" y="18727"/>
                  <a:pt x="129834" y="19296"/>
                  <a:pt x="130869" y="19710"/>
                </a:cubicBezTo>
                <a:cubicBezTo>
                  <a:pt x="131851" y="20124"/>
                  <a:pt x="132990" y="20331"/>
                  <a:pt x="134179" y="20331"/>
                </a:cubicBezTo>
                <a:cubicBezTo>
                  <a:pt x="135007" y="20331"/>
                  <a:pt x="135886" y="20227"/>
                  <a:pt x="136662" y="19969"/>
                </a:cubicBezTo>
                <a:cubicBezTo>
                  <a:pt x="137438" y="19710"/>
                  <a:pt x="138214" y="19400"/>
                  <a:pt x="138938" y="18934"/>
                </a:cubicBezTo>
                <a:cubicBezTo>
                  <a:pt x="139248" y="18779"/>
                  <a:pt x="139507" y="18727"/>
                  <a:pt x="139817" y="18779"/>
                </a:cubicBezTo>
                <a:cubicBezTo>
                  <a:pt x="140076" y="18831"/>
                  <a:pt x="140335" y="18986"/>
                  <a:pt x="140645" y="19141"/>
                </a:cubicBezTo>
                <a:cubicBezTo>
                  <a:pt x="140852" y="19451"/>
                  <a:pt x="140955" y="19814"/>
                  <a:pt x="140904" y="20176"/>
                </a:cubicBezTo>
                <a:cubicBezTo>
                  <a:pt x="140800" y="20589"/>
                  <a:pt x="140645" y="20848"/>
                  <a:pt x="140283" y="21003"/>
                </a:cubicBezTo>
                <a:cubicBezTo>
                  <a:pt x="139766" y="21314"/>
                  <a:pt x="139145" y="21624"/>
                  <a:pt x="138473" y="21883"/>
                </a:cubicBezTo>
                <a:cubicBezTo>
                  <a:pt x="137800" y="22141"/>
                  <a:pt x="137076" y="22348"/>
                  <a:pt x="136352" y="22504"/>
                </a:cubicBezTo>
                <a:cubicBezTo>
                  <a:pt x="135627" y="22659"/>
                  <a:pt x="134903" y="22710"/>
                  <a:pt x="134179" y="22710"/>
                </a:cubicBezTo>
                <a:cubicBezTo>
                  <a:pt x="132679" y="22710"/>
                  <a:pt x="131231" y="22452"/>
                  <a:pt x="129886" y="21935"/>
                </a:cubicBezTo>
                <a:cubicBezTo>
                  <a:pt x="128541" y="21417"/>
                  <a:pt x="127351" y="20641"/>
                  <a:pt x="126317" y="19658"/>
                </a:cubicBezTo>
                <a:cubicBezTo>
                  <a:pt x="125282" y="18675"/>
                  <a:pt x="124506" y="17486"/>
                  <a:pt x="123886" y="16089"/>
                </a:cubicBezTo>
                <a:cubicBezTo>
                  <a:pt x="123316" y="14692"/>
                  <a:pt x="123006" y="13140"/>
                  <a:pt x="123006" y="11381"/>
                </a:cubicBezTo>
                <a:cubicBezTo>
                  <a:pt x="123006" y="9778"/>
                  <a:pt x="123265" y="8226"/>
                  <a:pt x="123834" y="6881"/>
                </a:cubicBezTo>
                <a:cubicBezTo>
                  <a:pt x="124403" y="5536"/>
                  <a:pt x="125179" y="4346"/>
                  <a:pt x="126213" y="3311"/>
                </a:cubicBezTo>
                <a:cubicBezTo>
                  <a:pt x="127248" y="2277"/>
                  <a:pt x="128438" y="1501"/>
                  <a:pt x="129782" y="932"/>
                </a:cubicBezTo>
                <a:cubicBezTo>
                  <a:pt x="131127" y="363"/>
                  <a:pt x="132576" y="104"/>
                  <a:pt x="134179" y="104"/>
                </a:cubicBezTo>
                <a:close/>
                <a:moveTo>
                  <a:pt x="421573" y="52"/>
                </a:moveTo>
                <a:cubicBezTo>
                  <a:pt x="423125" y="52"/>
                  <a:pt x="424522" y="311"/>
                  <a:pt x="425815" y="880"/>
                </a:cubicBezTo>
                <a:cubicBezTo>
                  <a:pt x="427108" y="1449"/>
                  <a:pt x="428246" y="2225"/>
                  <a:pt x="429177" y="3259"/>
                </a:cubicBezTo>
                <a:cubicBezTo>
                  <a:pt x="430108" y="4294"/>
                  <a:pt x="430884" y="5484"/>
                  <a:pt x="431350" y="6880"/>
                </a:cubicBezTo>
                <a:cubicBezTo>
                  <a:pt x="431867" y="8226"/>
                  <a:pt x="432125" y="9777"/>
                  <a:pt x="432125" y="11433"/>
                </a:cubicBezTo>
                <a:cubicBezTo>
                  <a:pt x="432125" y="13088"/>
                  <a:pt x="431867" y="14588"/>
                  <a:pt x="431350" y="15985"/>
                </a:cubicBezTo>
                <a:cubicBezTo>
                  <a:pt x="430832" y="17382"/>
                  <a:pt x="430108" y="18572"/>
                  <a:pt x="429177" y="19606"/>
                </a:cubicBezTo>
                <a:cubicBezTo>
                  <a:pt x="428246" y="20641"/>
                  <a:pt x="427108" y="21417"/>
                  <a:pt x="425815" y="21986"/>
                </a:cubicBezTo>
                <a:cubicBezTo>
                  <a:pt x="424522" y="22555"/>
                  <a:pt x="423125" y="22814"/>
                  <a:pt x="421573" y="22814"/>
                </a:cubicBezTo>
                <a:cubicBezTo>
                  <a:pt x="420021" y="22814"/>
                  <a:pt x="418625" y="22555"/>
                  <a:pt x="417332" y="21986"/>
                </a:cubicBezTo>
                <a:cubicBezTo>
                  <a:pt x="416038" y="21417"/>
                  <a:pt x="414901" y="20641"/>
                  <a:pt x="413969" y="19606"/>
                </a:cubicBezTo>
                <a:cubicBezTo>
                  <a:pt x="413038" y="18572"/>
                  <a:pt x="412314" y="17330"/>
                  <a:pt x="411797" y="15985"/>
                </a:cubicBezTo>
                <a:cubicBezTo>
                  <a:pt x="411280" y="14640"/>
                  <a:pt x="411021" y="13088"/>
                  <a:pt x="411021" y="11433"/>
                </a:cubicBezTo>
                <a:cubicBezTo>
                  <a:pt x="411021" y="9777"/>
                  <a:pt x="411280" y="8277"/>
                  <a:pt x="411797" y="6880"/>
                </a:cubicBezTo>
                <a:cubicBezTo>
                  <a:pt x="412262" y="5484"/>
                  <a:pt x="413038" y="4294"/>
                  <a:pt x="413969" y="3259"/>
                </a:cubicBezTo>
                <a:cubicBezTo>
                  <a:pt x="414901" y="2225"/>
                  <a:pt x="416038" y="1449"/>
                  <a:pt x="417332" y="880"/>
                </a:cubicBezTo>
                <a:cubicBezTo>
                  <a:pt x="418625" y="311"/>
                  <a:pt x="420021" y="52"/>
                  <a:pt x="421573" y="52"/>
                </a:cubicBezTo>
                <a:close/>
                <a:moveTo>
                  <a:pt x="298670" y="52"/>
                </a:moveTo>
                <a:cubicBezTo>
                  <a:pt x="300222" y="52"/>
                  <a:pt x="301619" y="311"/>
                  <a:pt x="302912" y="880"/>
                </a:cubicBezTo>
                <a:cubicBezTo>
                  <a:pt x="304205" y="1449"/>
                  <a:pt x="305343" y="2225"/>
                  <a:pt x="306274" y="3259"/>
                </a:cubicBezTo>
                <a:cubicBezTo>
                  <a:pt x="307205" y="4294"/>
                  <a:pt x="307981" y="5484"/>
                  <a:pt x="308447" y="6880"/>
                </a:cubicBezTo>
                <a:cubicBezTo>
                  <a:pt x="308964" y="8226"/>
                  <a:pt x="309222" y="9777"/>
                  <a:pt x="309222" y="11433"/>
                </a:cubicBezTo>
                <a:cubicBezTo>
                  <a:pt x="309222" y="13088"/>
                  <a:pt x="308964" y="14588"/>
                  <a:pt x="308447" y="15985"/>
                </a:cubicBezTo>
                <a:cubicBezTo>
                  <a:pt x="307929" y="17382"/>
                  <a:pt x="307205" y="18572"/>
                  <a:pt x="306274" y="19606"/>
                </a:cubicBezTo>
                <a:cubicBezTo>
                  <a:pt x="305343" y="20641"/>
                  <a:pt x="304205" y="21417"/>
                  <a:pt x="302912" y="21986"/>
                </a:cubicBezTo>
                <a:cubicBezTo>
                  <a:pt x="301619" y="22555"/>
                  <a:pt x="300222" y="22814"/>
                  <a:pt x="298670" y="22814"/>
                </a:cubicBezTo>
                <a:cubicBezTo>
                  <a:pt x="297118" y="22814"/>
                  <a:pt x="295722" y="22555"/>
                  <a:pt x="294429" y="21986"/>
                </a:cubicBezTo>
                <a:cubicBezTo>
                  <a:pt x="293135" y="21417"/>
                  <a:pt x="291998" y="20641"/>
                  <a:pt x="291066" y="19606"/>
                </a:cubicBezTo>
                <a:cubicBezTo>
                  <a:pt x="290135" y="18572"/>
                  <a:pt x="289411" y="17382"/>
                  <a:pt x="288894" y="15985"/>
                </a:cubicBezTo>
                <a:cubicBezTo>
                  <a:pt x="288377" y="14640"/>
                  <a:pt x="288118" y="13088"/>
                  <a:pt x="288118" y="11433"/>
                </a:cubicBezTo>
                <a:cubicBezTo>
                  <a:pt x="288118" y="9777"/>
                  <a:pt x="288377" y="8277"/>
                  <a:pt x="288894" y="6880"/>
                </a:cubicBezTo>
                <a:cubicBezTo>
                  <a:pt x="289411" y="5484"/>
                  <a:pt x="290135" y="4294"/>
                  <a:pt x="291066" y="3259"/>
                </a:cubicBezTo>
                <a:cubicBezTo>
                  <a:pt x="291998" y="2225"/>
                  <a:pt x="293135" y="1449"/>
                  <a:pt x="294429" y="880"/>
                </a:cubicBezTo>
                <a:cubicBezTo>
                  <a:pt x="295722" y="311"/>
                  <a:pt x="297118" y="52"/>
                  <a:pt x="298670" y="52"/>
                </a:cubicBezTo>
                <a:close/>
                <a:moveTo>
                  <a:pt x="8069" y="0"/>
                </a:moveTo>
                <a:cubicBezTo>
                  <a:pt x="9363" y="0"/>
                  <a:pt x="10604" y="207"/>
                  <a:pt x="11742" y="621"/>
                </a:cubicBezTo>
                <a:cubicBezTo>
                  <a:pt x="12880" y="1086"/>
                  <a:pt x="13811" y="1655"/>
                  <a:pt x="14483" y="2380"/>
                </a:cubicBezTo>
                <a:cubicBezTo>
                  <a:pt x="14897" y="2793"/>
                  <a:pt x="15104" y="3207"/>
                  <a:pt x="15104" y="3569"/>
                </a:cubicBezTo>
                <a:cubicBezTo>
                  <a:pt x="15104" y="3880"/>
                  <a:pt x="14949" y="4190"/>
                  <a:pt x="14690" y="4449"/>
                </a:cubicBezTo>
                <a:cubicBezTo>
                  <a:pt x="14432" y="4708"/>
                  <a:pt x="14121" y="4863"/>
                  <a:pt x="13811" y="4863"/>
                </a:cubicBezTo>
                <a:cubicBezTo>
                  <a:pt x="13604" y="4863"/>
                  <a:pt x="13397" y="4759"/>
                  <a:pt x="13190" y="4604"/>
                </a:cubicBezTo>
                <a:cubicBezTo>
                  <a:pt x="12828" y="4190"/>
                  <a:pt x="12414" y="3828"/>
                  <a:pt x="11845" y="3518"/>
                </a:cubicBezTo>
                <a:cubicBezTo>
                  <a:pt x="11276" y="3207"/>
                  <a:pt x="10707" y="2949"/>
                  <a:pt x="10035" y="2742"/>
                </a:cubicBezTo>
                <a:cubicBezTo>
                  <a:pt x="9363" y="2587"/>
                  <a:pt x="8742" y="2483"/>
                  <a:pt x="8069" y="2483"/>
                </a:cubicBezTo>
                <a:cubicBezTo>
                  <a:pt x="7138" y="2483"/>
                  <a:pt x="6259" y="2638"/>
                  <a:pt x="5535" y="2897"/>
                </a:cubicBezTo>
                <a:cubicBezTo>
                  <a:pt x="4811" y="3156"/>
                  <a:pt x="4242" y="3569"/>
                  <a:pt x="3828" y="4087"/>
                </a:cubicBezTo>
                <a:cubicBezTo>
                  <a:pt x="3414" y="4604"/>
                  <a:pt x="3207" y="5225"/>
                  <a:pt x="3207" y="5949"/>
                </a:cubicBezTo>
                <a:cubicBezTo>
                  <a:pt x="3207" y="6725"/>
                  <a:pt x="3414" y="7398"/>
                  <a:pt x="3880" y="7915"/>
                </a:cubicBezTo>
                <a:cubicBezTo>
                  <a:pt x="4345" y="8432"/>
                  <a:pt x="4966" y="8846"/>
                  <a:pt x="5742" y="9156"/>
                </a:cubicBezTo>
                <a:cubicBezTo>
                  <a:pt x="6518" y="9518"/>
                  <a:pt x="7397" y="9777"/>
                  <a:pt x="8328" y="10036"/>
                </a:cubicBezTo>
                <a:cubicBezTo>
                  <a:pt x="9363" y="10294"/>
                  <a:pt x="10294" y="10605"/>
                  <a:pt x="11173" y="10915"/>
                </a:cubicBezTo>
                <a:cubicBezTo>
                  <a:pt x="12052" y="11277"/>
                  <a:pt x="12828" y="11691"/>
                  <a:pt x="13449" y="12157"/>
                </a:cubicBezTo>
                <a:cubicBezTo>
                  <a:pt x="14070" y="12622"/>
                  <a:pt x="14587" y="13243"/>
                  <a:pt x="15001" y="13916"/>
                </a:cubicBezTo>
                <a:cubicBezTo>
                  <a:pt x="15363" y="14640"/>
                  <a:pt x="15518" y="15571"/>
                  <a:pt x="15518" y="16657"/>
                </a:cubicBezTo>
                <a:cubicBezTo>
                  <a:pt x="15518" y="17847"/>
                  <a:pt x="15208" y="18882"/>
                  <a:pt x="14535" y="19761"/>
                </a:cubicBezTo>
                <a:cubicBezTo>
                  <a:pt x="13863" y="20641"/>
                  <a:pt x="12983" y="21365"/>
                  <a:pt x="11845" y="21882"/>
                </a:cubicBezTo>
                <a:cubicBezTo>
                  <a:pt x="10707" y="22400"/>
                  <a:pt x="9414" y="22710"/>
                  <a:pt x="8018" y="22710"/>
                </a:cubicBezTo>
                <a:cubicBezTo>
                  <a:pt x="6466" y="22710"/>
                  <a:pt x="5121" y="22503"/>
                  <a:pt x="3931" y="22037"/>
                </a:cubicBezTo>
                <a:cubicBezTo>
                  <a:pt x="2741" y="21572"/>
                  <a:pt x="1604" y="20848"/>
                  <a:pt x="517" y="19813"/>
                </a:cubicBezTo>
                <a:cubicBezTo>
                  <a:pt x="362" y="19710"/>
                  <a:pt x="259" y="19503"/>
                  <a:pt x="155" y="19347"/>
                </a:cubicBezTo>
                <a:cubicBezTo>
                  <a:pt x="52" y="19192"/>
                  <a:pt x="0" y="18985"/>
                  <a:pt x="0" y="18778"/>
                </a:cubicBezTo>
                <a:cubicBezTo>
                  <a:pt x="0" y="18468"/>
                  <a:pt x="104" y="18158"/>
                  <a:pt x="362" y="17899"/>
                </a:cubicBezTo>
                <a:cubicBezTo>
                  <a:pt x="569" y="17640"/>
                  <a:pt x="879" y="17485"/>
                  <a:pt x="1241" y="17485"/>
                </a:cubicBezTo>
                <a:cubicBezTo>
                  <a:pt x="1500" y="17485"/>
                  <a:pt x="1810" y="17640"/>
                  <a:pt x="2017" y="17847"/>
                </a:cubicBezTo>
                <a:cubicBezTo>
                  <a:pt x="2845" y="18623"/>
                  <a:pt x="3724" y="19244"/>
                  <a:pt x="4707" y="19658"/>
                </a:cubicBezTo>
                <a:cubicBezTo>
                  <a:pt x="5690" y="20072"/>
                  <a:pt x="6776" y="20279"/>
                  <a:pt x="7966" y="20279"/>
                </a:cubicBezTo>
                <a:cubicBezTo>
                  <a:pt x="8897" y="20279"/>
                  <a:pt x="9776" y="20123"/>
                  <a:pt x="10500" y="19813"/>
                </a:cubicBezTo>
                <a:cubicBezTo>
                  <a:pt x="11225" y="19503"/>
                  <a:pt x="11794" y="19089"/>
                  <a:pt x="12259" y="18571"/>
                </a:cubicBezTo>
                <a:cubicBezTo>
                  <a:pt x="12725" y="18054"/>
                  <a:pt x="12932" y="17433"/>
                  <a:pt x="12932" y="16761"/>
                </a:cubicBezTo>
                <a:cubicBezTo>
                  <a:pt x="12932" y="15933"/>
                  <a:pt x="12673" y="15261"/>
                  <a:pt x="12207" y="14692"/>
                </a:cubicBezTo>
                <a:cubicBezTo>
                  <a:pt x="11742" y="14123"/>
                  <a:pt x="11070" y="13657"/>
                  <a:pt x="10242" y="13295"/>
                </a:cubicBezTo>
                <a:cubicBezTo>
                  <a:pt x="9414" y="12933"/>
                  <a:pt x="8431" y="12622"/>
                  <a:pt x="7345" y="12364"/>
                </a:cubicBezTo>
                <a:cubicBezTo>
                  <a:pt x="6362" y="12157"/>
                  <a:pt x="5483" y="11898"/>
                  <a:pt x="4655" y="11536"/>
                </a:cubicBezTo>
                <a:cubicBezTo>
                  <a:pt x="3828" y="11226"/>
                  <a:pt x="3103" y="10812"/>
                  <a:pt x="2535" y="10294"/>
                </a:cubicBezTo>
                <a:cubicBezTo>
                  <a:pt x="1914" y="9777"/>
                  <a:pt x="1448" y="9208"/>
                  <a:pt x="1138" y="8484"/>
                </a:cubicBezTo>
                <a:cubicBezTo>
                  <a:pt x="827" y="7760"/>
                  <a:pt x="672" y="6932"/>
                  <a:pt x="672" y="6001"/>
                </a:cubicBezTo>
                <a:cubicBezTo>
                  <a:pt x="672" y="4811"/>
                  <a:pt x="983" y="3776"/>
                  <a:pt x="1604" y="2845"/>
                </a:cubicBezTo>
                <a:cubicBezTo>
                  <a:pt x="2276" y="1914"/>
                  <a:pt x="3103" y="1242"/>
                  <a:pt x="4242" y="724"/>
                </a:cubicBezTo>
                <a:cubicBezTo>
                  <a:pt x="5328" y="259"/>
                  <a:pt x="6621" y="0"/>
                  <a:pt x="8069" y="0"/>
                </a:cubicBezTo>
                <a:close/>
              </a:path>
            </a:pathLst>
          </a:custGeom>
          <a:solidFill>
            <a:schemeClr val="bg1"/>
          </a:solidFill>
          <a:ln w="5173" cap="flat">
            <a:noFill/>
            <a:prstDash val="solid"/>
            <a:miter/>
          </a:ln>
        </p:spPr>
        <p:txBody>
          <a:bodyPr rtlCol="0" anchor="ctr"/>
          <a:lstStyle/>
          <a:p>
            <a:endParaRPr lang="en-US" sz="1800"/>
          </a:p>
        </p:txBody>
      </p:sp>
      <p:grpSp>
        <p:nvGrpSpPr>
          <p:cNvPr id="123" name="Group 122">
            <a:extLst>
              <a:ext uri="{FF2B5EF4-FFF2-40B4-BE49-F238E27FC236}">
                <a16:creationId xmlns:a16="http://schemas.microsoft.com/office/drawing/2014/main" id="{2974A8F4-8C45-6C42-AD3B-D522FADBD45F}"/>
              </a:ext>
            </a:extLst>
          </p:cNvPr>
          <p:cNvGrpSpPr/>
          <p:nvPr userDrawn="1"/>
        </p:nvGrpSpPr>
        <p:grpSpPr>
          <a:xfrm>
            <a:off x="0" y="3364307"/>
            <a:ext cx="4715405" cy="3004079"/>
            <a:chOff x="195319" y="2097486"/>
            <a:chExt cx="4278713" cy="3004079"/>
          </a:xfrm>
        </p:grpSpPr>
        <p:cxnSp>
          <p:nvCxnSpPr>
            <p:cNvPr id="124" name="Straight Connector 123">
              <a:extLst>
                <a:ext uri="{FF2B5EF4-FFF2-40B4-BE49-F238E27FC236}">
                  <a16:creationId xmlns:a16="http://schemas.microsoft.com/office/drawing/2014/main" id="{BEE9EF6E-13CB-B548-BD2F-AB006C3DC800}"/>
                </a:ext>
              </a:extLst>
            </p:cNvPr>
            <p:cNvCxnSpPr>
              <a:cxnSpLocks/>
            </p:cNvCxnSpPr>
            <p:nvPr userDrawn="1"/>
          </p:nvCxnSpPr>
          <p:spPr>
            <a:xfrm flipH="1">
              <a:off x="195319" y="209748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7498D56D-C854-1444-A529-D727D8FA8A77}"/>
                </a:ext>
              </a:extLst>
            </p:cNvPr>
            <p:cNvCxnSpPr>
              <a:cxnSpLocks/>
            </p:cNvCxnSpPr>
            <p:nvPr userDrawn="1"/>
          </p:nvCxnSpPr>
          <p:spPr>
            <a:xfrm flipH="1">
              <a:off x="195319" y="259273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233DDD2-A876-B442-9F45-C932FF5A265D}"/>
                </a:ext>
              </a:extLst>
            </p:cNvPr>
            <p:cNvCxnSpPr>
              <a:cxnSpLocks/>
            </p:cNvCxnSpPr>
            <p:nvPr userDrawn="1"/>
          </p:nvCxnSpPr>
          <p:spPr>
            <a:xfrm flipH="1">
              <a:off x="195319" y="308988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03CBD230-236C-5144-A38B-97FAF5CECBEC}"/>
                </a:ext>
              </a:extLst>
            </p:cNvPr>
            <p:cNvCxnSpPr>
              <a:cxnSpLocks/>
            </p:cNvCxnSpPr>
            <p:nvPr userDrawn="1"/>
          </p:nvCxnSpPr>
          <p:spPr>
            <a:xfrm flipH="1">
              <a:off x="195319" y="358513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D54CE24-2062-2742-A79D-ACD57F7D39B7}"/>
                </a:ext>
              </a:extLst>
            </p:cNvPr>
            <p:cNvCxnSpPr>
              <a:cxnSpLocks/>
            </p:cNvCxnSpPr>
            <p:nvPr userDrawn="1"/>
          </p:nvCxnSpPr>
          <p:spPr>
            <a:xfrm flipH="1">
              <a:off x="195319" y="410916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6B124B75-2E34-6C47-9990-2B82D0BB13D4}"/>
                </a:ext>
              </a:extLst>
            </p:cNvPr>
            <p:cNvCxnSpPr>
              <a:cxnSpLocks/>
            </p:cNvCxnSpPr>
            <p:nvPr userDrawn="1"/>
          </p:nvCxnSpPr>
          <p:spPr>
            <a:xfrm flipH="1">
              <a:off x="195319" y="4604416"/>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F3D6C0F0-DDFB-794C-A7CB-E15919B52122}"/>
                </a:ext>
              </a:extLst>
            </p:cNvPr>
            <p:cNvCxnSpPr>
              <a:cxnSpLocks/>
            </p:cNvCxnSpPr>
            <p:nvPr userDrawn="1"/>
          </p:nvCxnSpPr>
          <p:spPr>
            <a:xfrm flipH="1">
              <a:off x="195319" y="5101565"/>
              <a:ext cx="4278713" cy="0"/>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grpSp>
      <p:sp>
        <p:nvSpPr>
          <p:cNvPr id="184" name="Text Placeholder 32">
            <a:extLst>
              <a:ext uri="{FF2B5EF4-FFF2-40B4-BE49-F238E27FC236}">
                <a16:creationId xmlns:a16="http://schemas.microsoft.com/office/drawing/2014/main" id="{E06027D6-8CE4-984C-B777-32D6AFC6B575}"/>
              </a:ext>
            </a:extLst>
          </p:cNvPr>
          <p:cNvSpPr>
            <a:spLocks noGrp="1"/>
          </p:cNvSpPr>
          <p:nvPr>
            <p:ph type="body" sz="quarter" idx="47" hasCustomPrompt="1"/>
          </p:nvPr>
        </p:nvSpPr>
        <p:spPr>
          <a:xfrm>
            <a:off x="791228" y="729337"/>
            <a:ext cx="4746695" cy="1301871"/>
          </a:xfrm>
        </p:spPr>
        <p:txBody>
          <a:bodyPr>
            <a:noAutofit/>
          </a:bodyPr>
          <a:lstStyle>
            <a:lvl1pPr marL="0" indent="0" algn="l">
              <a:spcBef>
                <a:spcPts val="0"/>
              </a:spcBef>
              <a:buNone/>
              <a:defRPr sz="6000" b="0" i="0">
                <a:solidFill>
                  <a:schemeClr val="bg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CONTENT</a:t>
            </a:r>
            <a:endParaRPr lang="en-US" dirty="0"/>
          </a:p>
        </p:txBody>
      </p:sp>
      <p:sp>
        <p:nvSpPr>
          <p:cNvPr id="43" name="Slide Number Placeholder 5">
            <a:extLst>
              <a:ext uri="{FF2B5EF4-FFF2-40B4-BE49-F238E27FC236}">
                <a16:creationId xmlns:a16="http://schemas.microsoft.com/office/drawing/2014/main" id="{D2100B2C-ECD5-5941-B5EE-1420573B04A2}"/>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44" name="Text Box 5">
            <a:extLst>
              <a:ext uri="{FF2B5EF4-FFF2-40B4-BE49-F238E27FC236}">
                <a16:creationId xmlns:a16="http://schemas.microsoft.com/office/drawing/2014/main" id="{C4FBB623-E2FF-FD49-AA3D-1215FE4D49BE}"/>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pic>
        <p:nvPicPr>
          <p:cNvPr id="23" name="Picture 22">
            <a:extLst>
              <a:ext uri="{FF2B5EF4-FFF2-40B4-BE49-F238E27FC236}">
                <a16:creationId xmlns:a16="http://schemas.microsoft.com/office/drawing/2014/main" id="{3B81399C-567B-FB17-A39E-5348DF19BF63}"/>
              </a:ext>
            </a:extLst>
          </p:cNvPr>
          <p:cNvPicPr>
            <a:picLocks noChangeAspect="1"/>
          </p:cNvPicPr>
          <p:nvPr userDrawn="1"/>
        </p:nvPicPr>
        <p:blipFill>
          <a:blip r:embed="rId2" cstate="screen">
            <a:extLst>
              <a:ext uri="{28A0092B-C50C-407E-A947-70E740481C1C}">
                <a14:useLocalDpi xmlns:a14="http://schemas.microsoft.com/office/drawing/2010/main"/>
              </a:ext>
            </a:extLst>
          </a:blip>
          <a:srcRect l="22302" b="22950"/>
          <a:stretch>
            <a:fillRect/>
          </a:stretch>
        </p:blipFill>
        <p:spPr>
          <a:xfrm>
            <a:off x="0" y="7291388"/>
            <a:ext cx="3429000" cy="3400425"/>
          </a:xfrm>
          <a:custGeom>
            <a:avLst/>
            <a:gdLst>
              <a:gd name="connsiteX0" fmla="*/ 0 w 3429000"/>
              <a:gd name="connsiteY0" fmla="*/ 0 h 3400425"/>
              <a:gd name="connsiteX1" fmla="*/ 3429000 w 3429000"/>
              <a:gd name="connsiteY1" fmla="*/ 0 h 3400425"/>
              <a:gd name="connsiteX2" fmla="*/ 3429000 w 3429000"/>
              <a:gd name="connsiteY2" fmla="*/ 3400425 h 3400425"/>
              <a:gd name="connsiteX3" fmla="*/ 0 w 3429000"/>
              <a:gd name="connsiteY3" fmla="*/ 3400425 h 3400425"/>
            </a:gdLst>
            <a:ahLst/>
            <a:cxnLst>
              <a:cxn ang="0">
                <a:pos x="connsiteX0" y="connsiteY0"/>
              </a:cxn>
              <a:cxn ang="0">
                <a:pos x="connsiteX1" y="connsiteY1"/>
              </a:cxn>
              <a:cxn ang="0">
                <a:pos x="connsiteX2" y="connsiteY2"/>
              </a:cxn>
              <a:cxn ang="0">
                <a:pos x="connsiteX3" y="connsiteY3"/>
              </a:cxn>
            </a:cxnLst>
            <a:rect l="l" t="t" r="r" b="b"/>
            <a:pathLst>
              <a:path w="3429000" h="3400425">
                <a:moveTo>
                  <a:pt x="0" y="0"/>
                </a:moveTo>
                <a:lnTo>
                  <a:pt x="3429000" y="0"/>
                </a:lnTo>
                <a:lnTo>
                  <a:pt x="3429000" y="3400425"/>
                </a:lnTo>
                <a:lnTo>
                  <a:pt x="0" y="3400425"/>
                </a:lnTo>
                <a:close/>
              </a:path>
            </a:pathLst>
          </a:custGeom>
        </p:spPr>
      </p:pic>
    </p:spTree>
    <p:extLst>
      <p:ext uri="{BB962C8B-B14F-4D97-AF65-F5344CB8AC3E}">
        <p14:creationId xmlns:p14="http://schemas.microsoft.com/office/powerpoint/2010/main" val="204757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01</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146129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69AD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02</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1348631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81CDE63-C776-F878-D36F-D5C7DAB92EED}"/>
              </a:ext>
            </a:extLst>
          </p:cNvPr>
          <p:cNvSpPr/>
          <p:nvPr userDrawn="1"/>
        </p:nvSpPr>
        <p:spPr>
          <a:xfrm>
            <a:off x="0" y="657726"/>
            <a:ext cx="7559675" cy="9366807"/>
          </a:xfrm>
          <a:prstGeom prst="rect">
            <a:avLst/>
          </a:prstGeom>
          <a:solidFill>
            <a:srgbClr val="97C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18">
            <a:extLst>
              <a:ext uri="{FF2B5EF4-FFF2-40B4-BE49-F238E27FC236}">
                <a16:creationId xmlns:a16="http://schemas.microsoft.com/office/drawing/2014/main" id="{43052301-CA5C-C79E-6FFF-00AD42421814}"/>
              </a:ext>
            </a:extLst>
          </p:cNvPr>
          <p:cNvGrpSpPr/>
          <p:nvPr userDrawn="1"/>
        </p:nvGrpSpPr>
        <p:grpSpPr>
          <a:xfrm>
            <a:off x="-1092535" y="5135055"/>
            <a:ext cx="6117329" cy="6119130"/>
            <a:chOff x="110688" y="1674538"/>
            <a:chExt cx="7339635" cy="7341798"/>
          </a:xfrm>
          <a:solidFill>
            <a:srgbClr val="FFFFFF"/>
          </a:solidFill>
        </p:grpSpPr>
        <p:sp>
          <p:nvSpPr>
            <p:cNvPr id="8" name="Freeform 7">
              <a:extLst>
                <a:ext uri="{FF2B5EF4-FFF2-40B4-BE49-F238E27FC236}">
                  <a16:creationId xmlns:a16="http://schemas.microsoft.com/office/drawing/2014/main" id="{FA7C13E1-0605-5F91-90DE-BC5087E901D0}"/>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9" name="Freeform 8">
              <a:extLst>
                <a:ext uri="{FF2B5EF4-FFF2-40B4-BE49-F238E27FC236}">
                  <a16:creationId xmlns:a16="http://schemas.microsoft.com/office/drawing/2014/main" id="{6B882AFE-C131-FAA1-E916-5C8A9857B0FD}"/>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 name="Slide Number Placeholder 5">
            <a:extLst>
              <a:ext uri="{FF2B5EF4-FFF2-40B4-BE49-F238E27FC236}">
                <a16:creationId xmlns:a16="http://schemas.microsoft.com/office/drawing/2014/main" id="{F6ED348E-0F32-6C31-0AB7-F1E1C51D03C1}"/>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BFCAB81C-4F27-8236-B142-6D2BB7165CFD}"/>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7D2C297B-BADA-AB9B-977D-53BCC0E74AC1}"/>
              </a:ext>
            </a:extLst>
          </p:cNvPr>
          <p:cNvCxnSpPr>
            <a:cxnSpLocks/>
          </p:cNvCxnSpPr>
          <p:nvPr userDrawn="1"/>
        </p:nvCxnSpPr>
        <p:spPr>
          <a:xfrm>
            <a:off x="3779837" y="2296621"/>
            <a:ext cx="3779838"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CE73626-14E9-9DD8-CC1F-3AF40CBA33C5}"/>
              </a:ext>
            </a:extLst>
          </p:cNvPr>
          <p:cNvSpPr/>
          <p:nvPr userDrawn="1"/>
        </p:nvSpPr>
        <p:spPr>
          <a:xfrm>
            <a:off x="-1642533" y="0"/>
            <a:ext cx="1642533" cy="1069181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E733660E-0A32-EB51-5438-3B80C14B4B2A}"/>
              </a:ext>
            </a:extLst>
          </p:cNvPr>
          <p:cNvSpPr/>
          <p:nvPr userDrawn="1"/>
        </p:nvSpPr>
        <p:spPr>
          <a:xfrm rot="16200000">
            <a:off x="2958571" y="7749116"/>
            <a:ext cx="1642533" cy="7559675"/>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3">
            <a:extLst>
              <a:ext uri="{FF2B5EF4-FFF2-40B4-BE49-F238E27FC236}">
                <a16:creationId xmlns:a16="http://schemas.microsoft.com/office/drawing/2014/main" id="{76BAFA2F-AD18-CD4D-BF0F-C4293B9DE05B}"/>
              </a:ext>
            </a:extLst>
          </p:cNvPr>
          <p:cNvSpPr>
            <a:spLocks noGrp="1"/>
          </p:cNvSpPr>
          <p:nvPr userDrawn="1">
            <p:ph type="body" sz="quarter" idx="14" hasCustomPrompt="1"/>
          </p:nvPr>
        </p:nvSpPr>
        <p:spPr>
          <a:xfrm>
            <a:off x="3779837" y="833157"/>
            <a:ext cx="1955741" cy="2002900"/>
          </a:xfrm>
          <a:effectLst>
            <a:glow rad="127000">
              <a:srgbClr val="414141"/>
            </a:glow>
          </a:effectLst>
        </p:spPr>
        <p:txBody>
          <a:bodyPr>
            <a:noAutofit/>
          </a:bodyPr>
          <a:lstStyle>
            <a:lvl1pPr marL="0" indent="0" algn="l">
              <a:buNone/>
              <a:defRPr sz="80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03</a:t>
            </a:r>
            <a:endParaRPr lang="en-US" dirty="0"/>
          </a:p>
        </p:txBody>
      </p:sp>
      <p:sp>
        <p:nvSpPr>
          <p:cNvPr id="101" name="Text Placeholder 3">
            <a:extLst>
              <a:ext uri="{FF2B5EF4-FFF2-40B4-BE49-F238E27FC236}">
                <a16:creationId xmlns:a16="http://schemas.microsoft.com/office/drawing/2014/main" id="{E77814B4-B312-BE46-8F13-45316A931D29}"/>
              </a:ext>
            </a:extLst>
          </p:cNvPr>
          <p:cNvSpPr>
            <a:spLocks noGrp="1"/>
          </p:cNvSpPr>
          <p:nvPr userDrawn="1">
            <p:ph type="body" sz="quarter" idx="15" hasCustomPrompt="1"/>
          </p:nvPr>
        </p:nvSpPr>
        <p:spPr>
          <a:xfrm>
            <a:off x="3779837" y="2592720"/>
            <a:ext cx="2830273" cy="2002900"/>
          </a:xfrm>
        </p:spPr>
        <p:txBody>
          <a:bodyPr>
            <a:noAutofit/>
          </a:bodyPr>
          <a:lstStyle>
            <a:lvl1pPr marL="0" indent="0" algn="l">
              <a:buNone/>
              <a:defRPr sz="2800" b="1">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GB" dirty="0"/>
              <a:t>CHAPTER</a:t>
            </a:r>
            <a:endParaRPr lang="en-US" dirty="0"/>
          </a:p>
        </p:txBody>
      </p:sp>
    </p:spTree>
    <p:extLst>
      <p:ext uri="{BB962C8B-B14F-4D97-AF65-F5344CB8AC3E}">
        <p14:creationId xmlns:p14="http://schemas.microsoft.com/office/powerpoint/2010/main" val="2033322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 Slide with photo">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94292498-C849-5884-9035-FAE5EFD794D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100039" y="4333668"/>
            <a:ext cx="8519936" cy="8889058"/>
          </a:xfrm>
          <a:custGeom>
            <a:avLst/>
            <a:gdLst>
              <a:gd name="connsiteX0" fmla="*/ 0 w 8519936"/>
              <a:gd name="connsiteY0" fmla="*/ 0 h 8889058"/>
              <a:gd name="connsiteX1" fmla="*/ 8519936 w 8519936"/>
              <a:gd name="connsiteY1" fmla="*/ 0 h 8889058"/>
              <a:gd name="connsiteX2" fmla="*/ 8519936 w 8519936"/>
              <a:gd name="connsiteY2" fmla="*/ 6358146 h 8889058"/>
              <a:gd name="connsiteX3" fmla="*/ 3100039 w 8519936"/>
              <a:gd name="connsiteY3" fmla="*/ 6358146 h 8889058"/>
              <a:gd name="connsiteX4" fmla="*/ 3100039 w 8519936"/>
              <a:gd name="connsiteY4" fmla="*/ 103861 h 8889058"/>
              <a:gd name="connsiteX5" fmla="*/ 1351921 w 8519936"/>
              <a:gd name="connsiteY5" fmla="*/ 103861 h 8889058"/>
              <a:gd name="connsiteX6" fmla="*/ 1351921 w 8519936"/>
              <a:gd name="connsiteY6" fmla="*/ 447803 h 8889058"/>
              <a:gd name="connsiteX7" fmla="*/ 179125 w 8519936"/>
              <a:gd name="connsiteY7" fmla="*/ 447803 h 8889058"/>
              <a:gd name="connsiteX8" fmla="*/ 179125 w 8519936"/>
              <a:gd name="connsiteY8" fmla="*/ 7881482 h 8889058"/>
              <a:gd name="connsiteX9" fmla="*/ 1351921 w 8519936"/>
              <a:gd name="connsiteY9" fmla="*/ 7881482 h 8889058"/>
              <a:gd name="connsiteX10" fmla="*/ 1351921 w 8519936"/>
              <a:gd name="connsiteY10" fmla="*/ 7930050 h 8889058"/>
              <a:gd name="connsiteX11" fmla="*/ 1701684 w 8519936"/>
              <a:gd name="connsiteY11" fmla="*/ 7930050 h 8889058"/>
              <a:gd name="connsiteX12" fmla="*/ 1701684 w 8519936"/>
              <a:gd name="connsiteY12" fmla="*/ 8329294 h 8889058"/>
              <a:gd name="connsiteX13" fmla="*/ 6985860 w 8519936"/>
              <a:gd name="connsiteY13" fmla="*/ 8329294 h 8889058"/>
              <a:gd name="connsiteX14" fmla="*/ 6985860 w 8519936"/>
              <a:gd name="connsiteY14" fmla="*/ 8106264 h 8889058"/>
              <a:gd name="connsiteX15" fmla="*/ 8519936 w 8519936"/>
              <a:gd name="connsiteY15" fmla="*/ 8106264 h 8889058"/>
              <a:gd name="connsiteX16" fmla="*/ 8519936 w 8519936"/>
              <a:gd name="connsiteY16" fmla="*/ 8889058 h 8889058"/>
              <a:gd name="connsiteX17" fmla="*/ 0 w 8519936"/>
              <a:gd name="connsiteY17" fmla="*/ 8889058 h 8889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519936" h="8889058">
                <a:moveTo>
                  <a:pt x="0" y="0"/>
                </a:moveTo>
                <a:lnTo>
                  <a:pt x="8519936" y="0"/>
                </a:lnTo>
                <a:lnTo>
                  <a:pt x="8519936" y="6358146"/>
                </a:lnTo>
                <a:lnTo>
                  <a:pt x="3100039" y="6358146"/>
                </a:lnTo>
                <a:lnTo>
                  <a:pt x="3100039" y="103861"/>
                </a:lnTo>
                <a:lnTo>
                  <a:pt x="1351921" y="103861"/>
                </a:lnTo>
                <a:lnTo>
                  <a:pt x="1351921" y="447803"/>
                </a:lnTo>
                <a:lnTo>
                  <a:pt x="179125" y="447803"/>
                </a:lnTo>
                <a:lnTo>
                  <a:pt x="179125" y="7881482"/>
                </a:lnTo>
                <a:lnTo>
                  <a:pt x="1351921" y="7881482"/>
                </a:lnTo>
                <a:lnTo>
                  <a:pt x="1351921" y="7930050"/>
                </a:lnTo>
                <a:lnTo>
                  <a:pt x="1701684" y="7930050"/>
                </a:lnTo>
                <a:lnTo>
                  <a:pt x="1701684" y="8329294"/>
                </a:lnTo>
                <a:lnTo>
                  <a:pt x="6985860" y="8329294"/>
                </a:lnTo>
                <a:lnTo>
                  <a:pt x="6985860" y="8106264"/>
                </a:lnTo>
                <a:lnTo>
                  <a:pt x="8519936" y="8106264"/>
                </a:lnTo>
                <a:lnTo>
                  <a:pt x="8519936" y="8889058"/>
                </a:lnTo>
                <a:lnTo>
                  <a:pt x="0" y="8889058"/>
                </a:lnTo>
                <a:close/>
              </a:path>
            </a:pathLst>
          </a:custGeom>
        </p:spPr>
      </p:pic>
      <p:sp>
        <p:nvSpPr>
          <p:cNvPr id="52" name="Rectangle 51">
            <a:extLst>
              <a:ext uri="{FF2B5EF4-FFF2-40B4-BE49-F238E27FC236}">
                <a16:creationId xmlns:a16="http://schemas.microsoft.com/office/drawing/2014/main" id="{20ECD36C-3D23-EA46-831C-7D8DA38730C6}"/>
              </a:ext>
            </a:extLst>
          </p:cNvPr>
          <p:cNvSpPr/>
          <p:nvPr userDrawn="1"/>
        </p:nvSpPr>
        <p:spPr>
          <a:xfrm>
            <a:off x="0" y="0"/>
            <a:ext cx="7559675" cy="4097053"/>
          </a:xfrm>
          <a:prstGeom prst="rect">
            <a:avLst/>
          </a:pr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83"/>
          </a:p>
        </p:txBody>
      </p:sp>
      <p:sp>
        <p:nvSpPr>
          <p:cNvPr id="157" name="Text Placeholder 23">
            <a:extLst>
              <a:ext uri="{FF2B5EF4-FFF2-40B4-BE49-F238E27FC236}">
                <a16:creationId xmlns:a16="http://schemas.microsoft.com/office/drawing/2014/main" id="{B4F316CB-86CF-7F4A-91F4-085580AC0238}"/>
              </a:ext>
            </a:extLst>
          </p:cNvPr>
          <p:cNvSpPr>
            <a:spLocks noGrp="1"/>
          </p:cNvSpPr>
          <p:nvPr>
            <p:ph type="body" sz="quarter" idx="14" hasCustomPrompt="1"/>
          </p:nvPr>
        </p:nvSpPr>
        <p:spPr>
          <a:xfrm>
            <a:off x="3128102" y="2738011"/>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9" name="Text Placeholder 23">
            <a:extLst>
              <a:ext uri="{FF2B5EF4-FFF2-40B4-BE49-F238E27FC236}">
                <a16:creationId xmlns:a16="http://schemas.microsoft.com/office/drawing/2014/main" id="{2721C86B-EEB5-7B40-A3F2-6FA45780492F}"/>
              </a:ext>
            </a:extLst>
          </p:cNvPr>
          <p:cNvSpPr>
            <a:spLocks noGrp="1"/>
          </p:cNvSpPr>
          <p:nvPr>
            <p:ph type="body" sz="quarter" idx="15" hasCustomPrompt="1"/>
          </p:nvPr>
        </p:nvSpPr>
        <p:spPr>
          <a:xfrm>
            <a:off x="615910" y="805650"/>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64" name="Text Placeholder 23">
            <a:extLst>
              <a:ext uri="{FF2B5EF4-FFF2-40B4-BE49-F238E27FC236}">
                <a16:creationId xmlns:a16="http://schemas.microsoft.com/office/drawing/2014/main" id="{58A93ACD-1987-2441-9CBB-AA1A4196A0E5}"/>
              </a:ext>
            </a:extLst>
          </p:cNvPr>
          <p:cNvSpPr>
            <a:spLocks noGrp="1"/>
          </p:cNvSpPr>
          <p:nvPr>
            <p:ph type="body" sz="quarter" idx="42" hasCustomPrompt="1"/>
          </p:nvPr>
        </p:nvSpPr>
        <p:spPr>
          <a:xfrm>
            <a:off x="615910" y="803767"/>
            <a:ext cx="3288612" cy="2623117"/>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2" name="Slide Number Placeholder 5">
            <a:extLst>
              <a:ext uri="{FF2B5EF4-FFF2-40B4-BE49-F238E27FC236}">
                <a16:creationId xmlns:a16="http://schemas.microsoft.com/office/drawing/2014/main" id="{B5D063AD-C02C-393C-2A93-D3818361857D}"/>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3" name="Text Box 5">
            <a:extLst>
              <a:ext uri="{FF2B5EF4-FFF2-40B4-BE49-F238E27FC236}">
                <a16:creationId xmlns:a16="http://schemas.microsoft.com/office/drawing/2014/main" id="{665180BA-9AB7-974E-C10B-FEFDE38FC3BC}"/>
              </a:ext>
            </a:extLst>
          </p:cNvPr>
          <p:cNvSpPr txBox="1"/>
          <p:nvPr userDrawn="1"/>
        </p:nvSpPr>
        <p:spPr>
          <a:xfrm rot="16200000">
            <a:off x="5099908" y="8023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grpSp>
        <p:nvGrpSpPr>
          <p:cNvPr id="20" name="Graphic 18">
            <a:extLst>
              <a:ext uri="{FF2B5EF4-FFF2-40B4-BE49-F238E27FC236}">
                <a16:creationId xmlns:a16="http://schemas.microsoft.com/office/drawing/2014/main" id="{A6C4133F-8E8D-B1FB-6B65-F173B3AEDA4D}"/>
              </a:ext>
            </a:extLst>
          </p:cNvPr>
          <p:cNvGrpSpPr/>
          <p:nvPr/>
        </p:nvGrpSpPr>
        <p:grpSpPr>
          <a:xfrm>
            <a:off x="5203685" y="-757463"/>
            <a:ext cx="3314240" cy="3315216"/>
            <a:chOff x="110688" y="1674538"/>
            <a:chExt cx="7339635" cy="7341798"/>
          </a:xfrm>
          <a:solidFill>
            <a:srgbClr val="FFFFFF"/>
          </a:solidFill>
        </p:grpSpPr>
        <p:sp>
          <p:nvSpPr>
            <p:cNvPr id="21" name="Freeform 20">
              <a:extLst>
                <a:ext uri="{FF2B5EF4-FFF2-40B4-BE49-F238E27FC236}">
                  <a16:creationId xmlns:a16="http://schemas.microsoft.com/office/drawing/2014/main" id="{3C6F32BD-93C4-AB90-46C9-6B3DE7944CDE}"/>
                </a:ext>
              </a:extLst>
            </p:cNvPr>
            <p:cNvSpPr/>
            <p:nvPr/>
          </p:nvSpPr>
          <p:spPr>
            <a:xfrm>
              <a:off x="804025" y="2368014"/>
              <a:ext cx="5952959" cy="5954848"/>
            </a:xfrm>
            <a:custGeom>
              <a:avLst/>
              <a:gdLst>
                <a:gd name="connsiteX0" fmla="*/ 588933 w 5952959"/>
                <a:gd name="connsiteY0" fmla="*/ 2320789 h 5954848"/>
                <a:gd name="connsiteX1" fmla="*/ 233608 w 5952959"/>
                <a:gd name="connsiteY1" fmla="*/ 3246938 h 5954848"/>
                <a:gd name="connsiteX2" fmla="*/ 75530 w 5952959"/>
                <a:gd name="connsiteY2" fmla="*/ 3443441 h 5954848"/>
                <a:gd name="connsiteX3" fmla="*/ 85690 w 5952959"/>
                <a:gd name="connsiteY3" fmla="*/ 3149523 h 5954848"/>
                <a:gd name="connsiteX4" fmla="*/ 23060 w 5952959"/>
                <a:gd name="connsiteY4" fmla="*/ 3342415 h 5954848"/>
                <a:gd name="connsiteX5" fmla="*/ 0 w 5952959"/>
                <a:gd name="connsiteY5" fmla="*/ 2977424 h 5954848"/>
                <a:gd name="connsiteX6" fmla="*/ 2119383 w 5952959"/>
                <a:gd name="connsiteY6" fmla="*/ 125965 h 5954848"/>
                <a:gd name="connsiteX7" fmla="*/ 1704035 w 5952959"/>
                <a:gd name="connsiteY7" fmla="*/ 476313 h 5954848"/>
                <a:gd name="connsiteX8" fmla="*/ 1098325 w 5952959"/>
                <a:gd name="connsiteY8" fmla="*/ 1297358 h 5954848"/>
                <a:gd name="connsiteX9" fmla="*/ 588933 w 5952959"/>
                <a:gd name="connsiteY9" fmla="*/ 2320789 h 5954848"/>
                <a:gd name="connsiteX10" fmla="*/ 4668083 w 5952959"/>
                <a:gd name="connsiteY10" fmla="*/ 5426786 h 5954848"/>
                <a:gd name="connsiteX11" fmla="*/ 5119123 w 5952959"/>
                <a:gd name="connsiteY11" fmla="*/ 5042874 h 5954848"/>
                <a:gd name="connsiteX12" fmla="*/ 4268911 w 5952959"/>
                <a:gd name="connsiteY12" fmla="*/ 5243187 h 5954848"/>
                <a:gd name="connsiteX13" fmla="*/ 4668083 w 5952959"/>
                <a:gd name="connsiteY13" fmla="*/ 5426786 h 5954848"/>
                <a:gd name="connsiteX14" fmla="*/ 719472 w 5952959"/>
                <a:gd name="connsiteY14" fmla="*/ 4217884 h 5954848"/>
                <a:gd name="connsiteX15" fmla="*/ 599494 w 5952959"/>
                <a:gd name="connsiteY15" fmla="*/ 4340840 h 5954848"/>
                <a:gd name="connsiteX16" fmla="*/ 576033 w 5952959"/>
                <a:gd name="connsiteY16" fmla="*/ 4737121 h 5954848"/>
                <a:gd name="connsiteX17" fmla="*/ 618476 w 5952959"/>
                <a:gd name="connsiteY17" fmla="*/ 4793418 h 5954848"/>
                <a:gd name="connsiteX18" fmla="*/ 696747 w 5952959"/>
                <a:gd name="connsiteY18" fmla="*/ 4676346 h 5954848"/>
                <a:gd name="connsiteX19" fmla="*/ 1462272 w 5952959"/>
                <a:gd name="connsiteY19" fmla="*/ 3608252 h 5954848"/>
                <a:gd name="connsiteX20" fmla="*/ 719472 w 5952959"/>
                <a:gd name="connsiteY20" fmla="*/ 4217884 h 5954848"/>
                <a:gd name="connsiteX21" fmla="*/ 1450308 w 5952959"/>
                <a:gd name="connsiteY21" fmla="*/ 3521266 h 5954848"/>
                <a:gd name="connsiteX22" fmla="*/ 1582719 w 5952959"/>
                <a:gd name="connsiteY22" fmla="*/ 3454807 h 5954848"/>
                <a:gd name="connsiteX23" fmla="*/ 2090507 w 5952959"/>
                <a:gd name="connsiteY23" fmla="*/ 2853867 h 5954848"/>
                <a:gd name="connsiteX24" fmla="*/ 2895068 w 5952959"/>
                <a:gd name="connsiteY24" fmla="*/ 2080359 h 5954848"/>
                <a:gd name="connsiteX25" fmla="*/ 3756644 w 5952959"/>
                <a:gd name="connsiteY25" fmla="*/ 1517529 h 5954848"/>
                <a:gd name="connsiteX26" fmla="*/ 4660597 w 5952959"/>
                <a:gd name="connsiteY26" fmla="*/ 1252963 h 5954848"/>
                <a:gd name="connsiteX27" fmla="*/ 5449249 w 5952959"/>
                <a:gd name="connsiteY27" fmla="*/ 1319823 h 5954848"/>
                <a:gd name="connsiteX28" fmla="*/ 2976547 w 5952959"/>
                <a:gd name="connsiteY28" fmla="*/ 0 h 5954848"/>
                <a:gd name="connsiteX29" fmla="*/ 2849483 w 5952959"/>
                <a:gd name="connsiteY29" fmla="*/ 2674 h 5954848"/>
                <a:gd name="connsiteX30" fmla="*/ 1767333 w 5952959"/>
                <a:gd name="connsiteY30" fmla="*/ 524586 h 5954848"/>
                <a:gd name="connsiteX31" fmla="*/ 1762454 w 5952959"/>
                <a:gd name="connsiteY31" fmla="*/ 530269 h 5954848"/>
                <a:gd name="connsiteX32" fmla="*/ 1218973 w 5952959"/>
                <a:gd name="connsiteY32" fmla="*/ 1365622 h 5954848"/>
                <a:gd name="connsiteX33" fmla="*/ 775151 w 5952959"/>
                <a:gd name="connsiteY33" fmla="*/ 2395940 h 5954848"/>
                <a:gd name="connsiteX34" fmla="*/ 615201 w 5952959"/>
                <a:gd name="connsiteY34" fmla="*/ 2864832 h 5954848"/>
                <a:gd name="connsiteX35" fmla="*/ 1423171 w 5952959"/>
                <a:gd name="connsiteY35" fmla="*/ 2400553 h 5954848"/>
                <a:gd name="connsiteX36" fmla="*/ 1906696 w 5952959"/>
                <a:gd name="connsiteY36" fmla="*/ 2331888 h 5954848"/>
                <a:gd name="connsiteX37" fmla="*/ 2011435 w 5952959"/>
                <a:gd name="connsiteY37" fmla="*/ 2346330 h 5954848"/>
                <a:gd name="connsiteX38" fmla="*/ 1906763 w 5952959"/>
                <a:gd name="connsiteY38" fmla="*/ 2340981 h 5954848"/>
                <a:gd name="connsiteX39" fmla="*/ 1431726 w 5952959"/>
                <a:gd name="connsiteY39" fmla="*/ 2427632 h 5954848"/>
                <a:gd name="connsiteX40" fmla="*/ 567477 w 5952959"/>
                <a:gd name="connsiteY40" fmla="*/ 3016270 h 5954848"/>
                <a:gd name="connsiteX41" fmla="*/ 566274 w 5952959"/>
                <a:gd name="connsiteY41" fmla="*/ 3018276 h 5954848"/>
                <a:gd name="connsiteX42" fmla="*/ 244703 w 5952959"/>
                <a:gd name="connsiteY42" fmla="*/ 4180309 h 5954848"/>
                <a:gd name="connsiteX43" fmla="*/ 258606 w 5952959"/>
                <a:gd name="connsiteY43" fmla="*/ 4190137 h 5954848"/>
                <a:gd name="connsiteX44" fmla="*/ 1143108 w 5952959"/>
                <a:gd name="connsiteY44" fmla="*/ 3652781 h 5954848"/>
                <a:gd name="connsiteX45" fmla="*/ 274514 w 5952959"/>
                <a:gd name="connsiteY45" fmla="*/ 4225907 h 5954848"/>
                <a:gd name="connsiteX46" fmla="*/ 348841 w 5952959"/>
                <a:gd name="connsiteY46" fmla="*/ 4376009 h 5954848"/>
                <a:gd name="connsiteX47" fmla="*/ 625561 w 5952959"/>
                <a:gd name="connsiteY47" fmla="*/ 4115320 h 5954848"/>
                <a:gd name="connsiteX48" fmla="*/ 1450308 w 5952959"/>
                <a:gd name="connsiteY48" fmla="*/ 3521266 h 5954848"/>
                <a:gd name="connsiteX49" fmla="*/ 5449851 w 5952959"/>
                <a:gd name="connsiteY49" fmla="*/ 1320960 h 5954848"/>
                <a:gd name="connsiteX50" fmla="*/ 4663805 w 5952959"/>
                <a:gd name="connsiteY50" fmla="*/ 1281178 h 5954848"/>
                <a:gd name="connsiteX51" fmla="*/ 3792671 w 5952959"/>
                <a:gd name="connsiteY51" fmla="*/ 1588802 h 5954848"/>
                <a:gd name="connsiteX52" fmla="*/ 2984902 w 5952959"/>
                <a:gd name="connsiteY52" fmla="*/ 2186600 h 5954848"/>
                <a:gd name="connsiteX53" fmla="*/ 2775491 w 5952959"/>
                <a:gd name="connsiteY53" fmla="*/ 2389254 h 5954848"/>
                <a:gd name="connsiteX54" fmla="*/ 3078880 w 5952959"/>
                <a:gd name="connsiteY54" fmla="*/ 2193754 h 5954848"/>
                <a:gd name="connsiteX55" fmla="*/ 3866062 w 5952959"/>
                <a:gd name="connsiteY55" fmla="*/ 1929455 h 5954848"/>
                <a:gd name="connsiteX56" fmla="*/ 4016921 w 5952959"/>
                <a:gd name="connsiteY56" fmla="*/ 1921098 h 5954848"/>
                <a:gd name="connsiteX57" fmla="*/ 4258818 w 5952959"/>
                <a:gd name="connsiteY57" fmla="*/ 1940019 h 5954848"/>
                <a:gd name="connsiteX58" fmla="*/ 4645157 w 5952959"/>
                <a:gd name="connsiteY58" fmla="*/ 2060702 h 5954848"/>
                <a:gd name="connsiteX59" fmla="*/ 5397916 w 5952959"/>
                <a:gd name="connsiteY59" fmla="*/ 2672876 h 5954848"/>
                <a:gd name="connsiteX60" fmla="*/ 4634061 w 5952959"/>
                <a:gd name="connsiteY60" fmla="*/ 2086778 h 5954848"/>
                <a:gd name="connsiteX61" fmla="*/ 4252201 w 5952959"/>
                <a:gd name="connsiteY61" fmla="*/ 1992304 h 5954848"/>
                <a:gd name="connsiteX62" fmla="*/ 3876957 w 5952959"/>
                <a:gd name="connsiteY62" fmla="*/ 2008752 h 5954848"/>
                <a:gd name="connsiteX63" fmla="*/ 3149196 w 5952959"/>
                <a:gd name="connsiteY63" fmla="*/ 2314237 h 5954848"/>
                <a:gd name="connsiteX64" fmla="*/ 2456594 w 5952959"/>
                <a:gd name="connsiteY64" fmla="*/ 2896925 h 5954848"/>
                <a:gd name="connsiteX65" fmla="*/ 2112365 w 5952959"/>
                <a:gd name="connsiteY65" fmla="*/ 3280034 h 5954848"/>
                <a:gd name="connsiteX66" fmla="*/ 2275055 w 5952959"/>
                <a:gd name="connsiteY66" fmla="*/ 3257837 h 5954848"/>
                <a:gd name="connsiteX67" fmla="*/ 2676433 w 5952959"/>
                <a:gd name="connsiteY67" fmla="*/ 3281438 h 5954848"/>
                <a:gd name="connsiteX68" fmla="*/ 2931630 w 5952959"/>
                <a:gd name="connsiteY68" fmla="*/ 3361270 h 5954848"/>
                <a:gd name="connsiteX69" fmla="*/ 2674828 w 5952959"/>
                <a:gd name="connsiteY69" fmla="*/ 3290398 h 5954848"/>
                <a:gd name="connsiteX70" fmla="*/ 2277929 w 5952959"/>
                <a:gd name="connsiteY70" fmla="*/ 3286052 h 5954848"/>
                <a:gd name="connsiteX71" fmla="*/ 2072795 w 5952959"/>
                <a:gd name="connsiteY71" fmla="*/ 3330046 h 5954848"/>
                <a:gd name="connsiteX72" fmla="*/ 1241698 w 5952959"/>
                <a:gd name="connsiteY72" fmla="*/ 4488401 h 5954848"/>
                <a:gd name="connsiteX73" fmla="*/ 875412 w 5952959"/>
                <a:gd name="connsiteY73" fmla="*/ 5086199 h 5954848"/>
                <a:gd name="connsiteX74" fmla="*/ 878219 w 5952959"/>
                <a:gd name="connsiteY74" fmla="*/ 5089007 h 5954848"/>
                <a:gd name="connsiteX75" fmla="*/ 1477846 w 5952959"/>
                <a:gd name="connsiteY75" fmla="*/ 5175926 h 5954848"/>
                <a:gd name="connsiteX76" fmla="*/ 2171853 w 5952959"/>
                <a:gd name="connsiteY76" fmla="*/ 4876325 h 5954848"/>
                <a:gd name="connsiteX77" fmla="*/ 2780303 w 5952959"/>
                <a:gd name="connsiteY77" fmla="*/ 4695668 h 5954848"/>
                <a:gd name="connsiteX78" fmla="*/ 2879695 w 5952959"/>
                <a:gd name="connsiteY78" fmla="*/ 4632619 h 5954848"/>
                <a:gd name="connsiteX79" fmla="*/ 3689603 w 5952959"/>
                <a:gd name="connsiteY79" fmla="*/ 4325730 h 5954848"/>
                <a:gd name="connsiteX80" fmla="*/ 3898747 w 5952959"/>
                <a:gd name="connsiteY80" fmla="*/ 4312759 h 5954848"/>
                <a:gd name="connsiteX81" fmla="*/ 4091649 w 5952959"/>
                <a:gd name="connsiteY81" fmla="*/ 4327869 h 5954848"/>
                <a:gd name="connsiteX82" fmla="*/ 4350924 w 5952959"/>
                <a:gd name="connsiteY82" fmla="*/ 4394128 h 5954848"/>
                <a:gd name="connsiteX83" fmla="*/ 4090513 w 5952959"/>
                <a:gd name="connsiteY83" fmla="*/ 4336896 h 5954848"/>
                <a:gd name="connsiteX84" fmla="*/ 3693947 w 5952959"/>
                <a:gd name="connsiteY84" fmla="*/ 4353745 h 5954848"/>
                <a:gd name="connsiteX85" fmla="*/ 3006893 w 5952959"/>
                <a:gd name="connsiteY85" fmla="*/ 4643918 h 5954848"/>
                <a:gd name="connsiteX86" fmla="*/ 3988447 w 5952959"/>
                <a:gd name="connsiteY86" fmla="*/ 4502776 h 5954848"/>
                <a:gd name="connsiteX87" fmla="*/ 5387154 w 5952959"/>
                <a:gd name="connsiteY87" fmla="*/ 4485593 h 5954848"/>
                <a:gd name="connsiteX88" fmla="*/ 3995465 w 5952959"/>
                <a:gd name="connsiteY88" fmla="*/ 4565758 h 5954848"/>
                <a:gd name="connsiteX89" fmla="*/ 2671219 w 5952959"/>
                <a:gd name="connsiteY89" fmla="*/ 4893708 h 5954848"/>
                <a:gd name="connsiteX90" fmla="*/ 2162963 w 5952959"/>
                <a:gd name="connsiteY90" fmla="*/ 5393021 h 5954848"/>
                <a:gd name="connsiteX91" fmla="*/ 2163097 w 5952959"/>
                <a:gd name="connsiteY91" fmla="*/ 5393222 h 5954848"/>
                <a:gd name="connsiteX92" fmla="*/ 3089842 w 5952959"/>
                <a:gd name="connsiteY92" fmla="*/ 5148179 h 5954848"/>
                <a:gd name="connsiteX93" fmla="*/ 3976416 w 5952959"/>
                <a:gd name="connsiteY93" fmla="*/ 5165429 h 5954848"/>
                <a:gd name="connsiteX94" fmla="*/ 5196258 w 5952959"/>
                <a:gd name="connsiteY94" fmla="*/ 4960368 h 5954848"/>
                <a:gd name="connsiteX95" fmla="*/ 5952960 w 5952959"/>
                <a:gd name="connsiteY95" fmla="*/ 2977491 h 5954848"/>
                <a:gd name="connsiteX96" fmla="*/ 5449851 w 5952959"/>
                <a:gd name="connsiteY96" fmla="*/ 1320960 h 5954848"/>
                <a:gd name="connsiteX97" fmla="*/ 3879630 w 5952959"/>
                <a:gd name="connsiteY97" fmla="*/ 5184751 h 5954848"/>
                <a:gd name="connsiteX98" fmla="*/ 3587671 w 5952959"/>
                <a:gd name="connsiteY98" fmla="*/ 5172717 h 5954848"/>
                <a:gd name="connsiteX99" fmla="*/ 3102742 w 5952959"/>
                <a:gd name="connsiteY99" fmla="*/ 5227275 h 5954848"/>
                <a:gd name="connsiteX100" fmla="*/ 2152937 w 5952959"/>
                <a:gd name="connsiteY100" fmla="*/ 5546399 h 5954848"/>
                <a:gd name="connsiteX101" fmla="*/ 1948338 w 5952959"/>
                <a:gd name="connsiteY101" fmla="*/ 5645553 h 5954848"/>
                <a:gd name="connsiteX102" fmla="*/ 1871404 w 5952959"/>
                <a:gd name="connsiteY102" fmla="*/ 5741899 h 5954848"/>
                <a:gd name="connsiteX103" fmla="*/ 1903955 w 5952959"/>
                <a:gd name="connsiteY103" fmla="*/ 5754736 h 5954848"/>
                <a:gd name="connsiteX104" fmla="*/ 3283479 w 5952959"/>
                <a:gd name="connsiteY104" fmla="*/ 5316065 h 5954848"/>
                <a:gd name="connsiteX105" fmla="*/ 3879630 w 5952959"/>
                <a:gd name="connsiteY105" fmla="*/ 5184751 h 5954848"/>
                <a:gd name="connsiteX106" fmla="*/ 2364354 w 5952959"/>
                <a:gd name="connsiteY106" fmla="*/ 5013255 h 5954848"/>
                <a:gd name="connsiteX107" fmla="*/ 2245444 w 5952959"/>
                <a:gd name="connsiteY107" fmla="*/ 5064871 h 5954848"/>
                <a:gd name="connsiteX108" fmla="*/ 1426446 w 5952959"/>
                <a:gd name="connsiteY108" fmla="*/ 5519521 h 5954848"/>
                <a:gd name="connsiteX109" fmla="*/ 1621219 w 5952959"/>
                <a:gd name="connsiteY109" fmla="*/ 5627968 h 5954848"/>
                <a:gd name="connsiteX110" fmla="*/ 1842061 w 5952959"/>
                <a:gd name="connsiteY110" fmla="*/ 5524803 h 5954848"/>
                <a:gd name="connsiteX111" fmla="*/ 2086764 w 5952959"/>
                <a:gd name="connsiteY111" fmla="*/ 5269865 h 5954848"/>
                <a:gd name="connsiteX112" fmla="*/ 2364354 w 5952959"/>
                <a:gd name="connsiteY112" fmla="*/ 5013255 h 5954848"/>
                <a:gd name="connsiteX113" fmla="*/ 3337486 w 5952959"/>
                <a:gd name="connsiteY113" fmla="*/ 5511164 h 5954848"/>
                <a:gd name="connsiteX114" fmla="*/ 2360945 w 5952959"/>
                <a:gd name="connsiteY114" fmla="*/ 5890730 h 5954848"/>
                <a:gd name="connsiteX115" fmla="*/ 2976480 w 5952959"/>
                <a:gd name="connsiteY115" fmla="*/ 5954849 h 5954848"/>
                <a:gd name="connsiteX116" fmla="*/ 4665343 w 5952959"/>
                <a:gd name="connsiteY116" fmla="*/ 5428792 h 5954848"/>
                <a:gd name="connsiteX117" fmla="*/ 4235490 w 5952959"/>
                <a:gd name="connsiteY117" fmla="*/ 5252080 h 5954848"/>
                <a:gd name="connsiteX118" fmla="*/ 3337486 w 5952959"/>
                <a:gd name="connsiteY118" fmla="*/ 5511164 h 5954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5952959" h="5954848">
                  <a:moveTo>
                    <a:pt x="588933" y="2320789"/>
                  </a:moveTo>
                  <a:cubicBezTo>
                    <a:pt x="459329" y="2624803"/>
                    <a:pt x="341355" y="2938110"/>
                    <a:pt x="233608" y="3246938"/>
                  </a:cubicBezTo>
                  <a:cubicBezTo>
                    <a:pt x="180269" y="3308316"/>
                    <a:pt x="128000" y="3376514"/>
                    <a:pt x="75530" y="3443441"/>
                  </a:cubicBezTo>
                  <a:cubicBezTo>
                    <a:pt x="77602" y="3344956"/>
                    <a:pt x="86826" y="3247874"/>
                    <a:pt x="85690" y="3149523"/>
                  </a:cubicBezTo>
                  <a:cubicBezTo>
                    <a:pt x="65103" y="3213909"/>
                    <a:pt x="43847" y="3278095"/>
                    <a:pt x="23060" y="3342415"/>
                  </a:cubicBezTo>
                  <a:cubicBezTo>
                    <a:pt x="8422" y="3222735"/>
                    <a:pt x="0" y="3101049"/>
                    <a:pt x="0" y="2977424"/>
                  </a:cubicBezTo>
                  <a:cubicBezTo>
                    <a:pt x="0" y="1631191"/>
                    <a:pt x="893459" y="494165"/>
                    <a:pt x="2119383" y="125965"/>
                  </a:cubicBezTo>
                  <a:cubicBezTo>
                    <a:pt x="1981691" y="216494"/>
                    <a:pt x="1843064" y="331627"/>
                    <a:pt x="1704035" y="476313"/>
                  </a:cubicBezTo>
                  <a:cubicBezTo>
                    <a:pt x="1493019" y="695882"/>
                    <a:pt x="1291227" y="971080"/>
                    <a:pt x="1098325" y="1297358"/>
                  </a:cubicBezTo>
                  <a:cubicBezTo>
                    <a:pt x="914647" y="1607857"/>
                    <a:pt x="745340" y="1953926"/>
                    <a:pt x="588933" y="2320789"/>
                  </a:cubicBezTo>
                  <a:close/>
                  <a:moveTo>
                    <a:pt x="4668083" y="5426786"/>
                  </a:moveTo>
                  <a:cubicBezTo>
                    <a:pt x="4831040" y="5313926"/>
                    <a:pt x="4982033" y="5185220"/>
                    <a:pt x="5119123" y="5042874"/>
                  </a:cubicBezTo>
                  <a:cubicBezTo>
                    <a:pt x="4846881" y="5102513"/>
                    <a:pt x="4561071" y="5168371"/>
                    <a:pt x="4268911" y="5243187"/>
                  </a:cubicBezTo>
                  <a:cubicBezTo>
                    <a:pt x="4418433" y="5294603"/>
                    <a:pt x="4550644" y="5358321"/>
                    <a:pt x="4668083" y="5426786"/>
                  </a:cubicBezTo>
                  <a:close/>
                  <a:moveTo>
                    <a:pt x="719472" y="4217884"/>
                  </a:moveTo>
                  <a:cubicBezTo>
                    <a:pt x="679368" y="4257867"/>
                    <a:pt x="639397" y="4298919"/>
                    <a:pt x="599494" y="4340840"/>
                  </a:cubicBezTo>
                  <a:cubicBezTo>
                    <a:pt x="496158" y="4449622"/>
                    <a:pt x="487001" y="4616372"/>
                    <a:pt x="576033" y="4737121"/>
                  </a:cubicBezTo>
                  <a:cubicBezTo>
                    <a:pt x="590002" y="4756043"/>
                    <a:pt x="604106" y="4774831"/>
                    <a:pt x="618476" y="4793418"/>
                  </a:cubicBezTo>
                  <a:cubicBezTo>
                    <a:pt x="644344" y="4754572"/>
                    <a:pt x="670411" y="4715526"/>
                    <a:pt x="696747" y="4676346"/>
                  </a:cubicBezTo>
                  <a:cubicBezTo>
                    <a:pt x="921866" y="4341576"/>
                    <a:pt x="1180138" y="3973576"/>
                    <a:pt x="1462272" y="3608252"/>
                  </a:cubicBezTo>
                  <a:cubicBezTo>
                    <a:pt x="1219641" y="3762097"/>
                    <a:pt x="971863" y="3966356"/>
                    <a:pt x="719472" y="4217884"/>
                  </a:cubicBezTo>
                  <a:close/>
                  <a:moveTo>
                    <a:pt x="1450308" y="3521266"/>
                  </a:moveTo>
                  <a:cubicBezTo>
                    <a:pt x="1495091" y="3497196"/>
                    <a:pt x="1539139" y="3475467"/>
                    <a:pt x="1582719" y="3454807"/>
                  </a:cubicBezTo>
                  <a:cubicBezTo>
                    <a:pt x="1745276" y="3250014"/>
                    <a:pt x="1914516" y="3047427"/>
                    <a:pt x="2090507" y="2853867"/>
                  </a:cubicBezTo>
                  <a:cubicBezTo>
                    <a:pt x="2350985" y="2567370"/>
                    <a:pt x="2619417" y="2305745"/>
                    <a:pt x="2895068" y="2080359"/>
                  </a:cubicBezTo>
                  <a:cubicBezTo>
                    <a:pt x="3184555" y="1843540"/>
                    <a:pt x="3471702" y="1655194"/>
                    <a:pt x="3756644" y="1517529"/>
                  </a:cubicBezTo>
                  <a:cubicBezTo>
                    <a:pt x="4076877" y="1362814"/>
                    <a:pt x="4377794" y="1280175"/>
                    <a:pt x="4660597" y="1252963"/>
                  </a:cubicBezTo>
                  <a:cubicBezTo>
                    <a:pt x="4963051" y="1223878"/>
                    <a:pt x="5226536" y="1260451"/>
                    <a:pt x="5449249" y="1319823"/>
                  </a:cubicBezTo>
                  <a:cubicBezTo>
                    <a:pt x="4914992" y="523918"/>
                    <a:pt x="4006962" y="0"/>
                    <a:pt x="2976547" y="0"/>
                  </a:cubicBezTo>
                  <a:cubicBezTo>
                    <a:pt x="2933969" y="0"/>
                    <a:pt x="2891593" y="936"/>
                    <a:pt x="2849483" y="2674"/>
                  </a:cubicBezTo>
                  <a:cubicBezTo>
                    <a:pt x="2432732" y="20392"/>
                    <a:pt x="2038505" y="207534"/>
                    <a:pt x="1767333" y="524586"/>
                  </a:cubicBezTo>
                  <a:cubicBezTo>
                    <a:pt x="1765729" y="526458"/>
                    <a:pt x="1764058" y="528397"/>
                    <a:pt x="1762454" y="530269"/>
                  </a:cubicBezTo>
                  <a:cubicBezTo>
                    <a:pt x="1570220" y="756190"/>
                    <a:pt x="1389349" y="1036201"/>
                    <a:pt x="1218973" y="1365622"/>
                  </a:cubicBezTo>
                  <a:cubicBezTo>
                    <a:pt x="1056817" y="1679264"/>
                    <a:pt x="909367" y="2027473"/>
                    <a:pt x="775151" y="2395940"/>
                  </a:cubicBezTo>
                  <a:cubicBezTo>
                    <a:pt x="718804" y="2550588"/>
                    <a:pt x="666000" y="2707576"/>
                    <a:pt x="615201" y="2864832"/>
                  </a:cubicBezTo>
                  <a:cubicBezTo>
                    <a:pt x="888512" y="2629884"/>
                    <a:pt x="1158549" y="2479382"/>
                    <a:pt x="1423171" y="2400553"/>
                  </a:cubicBezTo>
                  <a:cubicBezTo>
                    <a:pt x="1591943" y="2350274"/>
                    <a:pt x="1753430" y="2330283"/>
                    <a:pt x="1906696" y="2331888"/>
                  </a:cubicBezTo>
                  <a:cubicBezTo>
                    <a:pt x="1944528" y="2332289"/>
                    <a:pt x="1975074" y="2343455"/>
                    <a:pt x="2011435" y="2346330"/>
                  </a:cubicBezTo>
                  <a:cubicBezTo>
                    <a:pt x="1976477" y="2344591"/>
                    <a:pt x="1942857" y="2340179"/>
                    <a:pt x="1906763" y="2340981"/>
                  </a:cubicBezTo>
                  <a:cubicBezTo>
                    <a:pt x="1754299" y="2344190"/>
                    <a:pt x="1595352" y="2370600"/>
                    <a:pt x="1431726" y="2427632"/>
                  </a:cubicBezTo>
                  <a:cubicBezTo>
                    <a:pt x="1143042" y="2528190"/>
                    <a:pt x="853956" y="2719009"/>
                    <a:pt x="567477" y="3016270"/>
                  </a:cubicBezTo>
                  <a:cubicBezTo>
                    <a:pt x="567076" y="3016939"/>
                    <a:pt x="566675" y="3017607"/>
                    <a:pt x="566274" y="3018276"/>
                  </a:cubicBezTo>
                  <a:cubicBezTo>
                    <a:pt x="442284" y="3416363"/>
                    <a:pt x="335874" y="3812176"/>
                    <a:pt x="244703" y="4180309"/>
                  </a:cubicBezTo>
                  <a:cubicBezTo>
                    <a:pt x="251388" y="4184989"/>
                    <a:pt x="251989" y="4185457"/>
                    <a:pt x="258606" y="4190137"/>
                  </a:cubicBezTo>
                  <a:cubicBezTo>
                    <a:pt x="607113" y="3983338"/>
                    <a:pt x="892456" y="3813713"/>
                    <a:pt x="1143108" y="3652781"/>
                  </a:cubicBezTo>
                  <a:cubicBezTo>
                    <a:pt x="968721" y="3764772"/>
                    <a:pt x="622687" y="3991896"/>
                    <a:pt x="274514" y="4225907"/>
                  </a:cubicBezTo>
                  <a:cubicBezTo>
                    <a:pt x="297975" y="4276654"/>
                    <a:pt x="322573" y="4326800"/>
                    <a:pt x="348841" y="4376009"/>
                  </a:cubicBezTo>
                  <a:cubicBezTo>
                    <a:pt x="440680" y="4285079"/>
                    <a:pt x="532920" y="4197692"/>
                    <a:pt x="625561" y="4115320"/>
                  </a:cubicBezTo>
                  <a:cubicBezTo>
                    <a:pt x="907696" y="3864527"/>
                    <a:pt x="1182945" y="3664949"/>
                    <a:pt x="1450308" y="3521266"/>
                  </a:cubicBezTo>
                  <a:close/>
                  <a:moveTo>
                    <a:pt x="5449851" y="1320960"/>
                  </a:moveTo>
                  <a:cubicBezTo>
                    <a:pt x="5226135" y="1264529"/>
                    <a:pt x="4961781" y="1237852"/>
                    <a:pt x="4663805" y="1281178"/>
                  </a:cubicBezTo>
                  <a:cubicBezTo>
                    <a:pt x="4386283" y="1321495"/>
                    <a:pt x="4095860" y="1419779"/>
                    <a:pt x="3792671" y="1588802"/>
                  </a:cubicBezTo>
                  <a:cubicBezTo>
                    <a:pt x="3522836" y="1739171"/>
                    <a:pt x="3253735" y="1939485"/>
                    <a:pt x="2984902" y="2186600"/>
                  </a:cubicBezTo>
                  <a:cubicBezTo>
                    <a:pt x="2914452" y="2251388"/>
                    <a:pt x="2844737" y="2319385"/>
                    <a:pt x="2775491" y="2389254"/>
                  </a:cubicBezTo>
                  <a:cubicBezTo>
                    <a:pt x="2876219" y="2318850"/>
                    <a:pt x="2977149" y="2249783"/>
                    <a:pt x="3078880" y="2193754"/>
                  </a:cubicBezTo>
                  <a:cubicBezTo>
                    <a:pt x="3348983" y="2045124"/>
                    <a:pt x="3611800" y="1955932"/>
                    <a:pt x="3866062" y="1929455"/>
                  </a:cubicBezTo>
                  <a:cubicBezTo>
                    <a:pt x="3917061" y="1924173"/>
                    <a:pt x="3967326" y="1921365"/>
                    <a:pt x="4016921" y="1921098"/>
                  </a:cubicBezTo>
                  <a:cubicBezTo>
                    <a:pt x="4099536" y="1920630"/>
                    <a:pt x="4180146" y="1927115"/>
                    <a:pt x="4258818" y="1940019"/>
                  </a:cubicBezTo>
                  <a:cubicBezTo>
                    <a:pt x="4395239" y="1962418"/>
                    <a:pt x="4523774" y="2003938"/>
                    <a:pt x="4645157" y="2060702"/>
                  </a:cubicBezTo>
                  <a:cubicBezTo>
                    <a:pt x="4953024" y="2204786"/>
                    <a:pt x="5201872" y="2441472"/>
                    <a:pt x="5397916" y="2672876"/>
                  </a:cubicBezTo>
                  <a:cubicBezTo>
                    <a:pt x="5201137" y="2440536"/>
                    <a:pt x="4945070" y="2212609"/>
                    <a:pt x="4634061" y="2086778"/>
                  </a:cubicBezTo>
                  <a:cubicBezTo>
                    <a:pt x="4512077" y="2037435"/>
                    <a:pt x="4384745" y="2005008"/>
                    <a:pt x="4252201" y="1992304"/>
                  </a:cubicBezTo>
                  <a:cubicBezTo>
                    <a:pt x="4130016" y="1980604"/>
                    <a:pt x="4004957" y="1985819"/>
                    <a:pt x="3876957" y="2008752"/>
                  </a:cubicBezTo>
                  <a:cubicBezTo>
                    <a:pt x="3638336" y="2051476"/>
                    <a:pt x="3395638" y="2154708"/>
                    <a:pt x="3149196" y="2314237"/>
                  </a:cubicBezTo>
                  <a:cubicBezTo>
                    <a:pt x="2914318" y="2466210"/>
                    <a:pt x="2682716" y="2664919"/>
                    <a:pt x="2456594" y="2896925"/>
                  </a:cubicBezTo>
                  <a:cubicBezTo>
                    <a:pt x="2338553" y="3018009"/>
                    <a:pt x="2223788" y="3146849"/>
                    <a:pt x="2112365" y="3280034"/>
                  </a:cubicBezTo>
                  <a:cubicBezTo>
                    <a:pt x="2167575" y="3270005"/>
                    <a:pt x="2222050" y="3261982"/>
                    <a:pt x="2275055" y="3257837"/>
                  </a:cubicBezTo>
                  <a:cubicBezTo>
                    <a:pt x="2420834" y="3246403"/>
                    <a:pt x="2554315" y="3256633"/>
                    <a:pt x="2676433" y="3281438"/>
                  </a:cubicBezTo>
                  <a:cubicBezTo>
                    <a:pt x="2770076" y="3300493"/>
                    <a:pt x="2853293" y="3329310"/>
                    <a:pt x="2931630" y="3361270"/>
                  </a:cubicBezTo>
                  <a:cubicBezTo>
                    <a:pt x="2853226" y="3330982"/>
                    <a:pt x="2768138" y="3305642"/>
                    <a:pt x="2674828" y="3290398"/>
                  </a:cubicBezTo>
                  <a:cubicBezTo>
                    <a:pt x="2552577" y="3270406"/>
                    <a:pt x="2420299" y="3266996"/>
                    <a:pt x="2277929" y="3286052"/>
                  </a:cubicBezTo>
                  <a:cubicBezTo>
                    <a:pt x="2211155" y="3295011"/>
                    <a:pt x="2142443" y="3310924"/>
                    <a:pt x="2072795" y="3330046"/>
                  </a:cubicBezTo>
                  <a:cubicBezTo>
                    <a:pt x="1762320" y="3707071"/>
                    <a:pt x="1479651" y="4115253"/>
                    <a:pt x="1241698" y="4488401"/>
                  </a:cubicBezTo>
                  <a:cubicBezTo>
                    <a:pt x="1106547" y="4700281"/>
                    <a:pt x="982891" y="4904607"/>
                    <a:pt x="875412" y="5086199"/>
                  </a:cubicBezTo>
                  <a:cubicBezTo>
                    <a:pt x="876347" y="5087135"/>
                    <a:pt x="877283" y="5088071"/>
                    <a:pt x="878219" y="5089007"/>
                  </a:cubicBezTo>
                  <a:cubicBezTo>
                    <a:pt x="1036364" y="5246196"/>
                    <a:pt x="1279664" y="5278089"/>
                    <a:pt x="1477846" y="5175926"/>
                  </a:cubicBezTo>
                  <a:cubicBezTo>
                    <a:pt x="1697418" y="5062731"/>
                    <a:pt x="1928753" y="4962575"/>
                    <a:pt x="2171853" y="4876325"/>
                  </a:cubicBezTo>
                  <a:cubicBezTo>
                    <a:pt x="2374447" y="4804450"/>
                    <a:pt x="2577776" y="4745479"/>
                    <a:pt x="2780303" y="4695668"/>
                  </a:cubicBezTo>
                  <a:cubicBezTo>
                    <a:pt x="2813522" y="4673738"/>
                    <a:pt x="2846609" y="4652744"/>
                    <a:pt x="2879695" y="4632619"/>
                  </a:cubicBezTo>
                  <a:cubicBezTo>
                    <a:pt x="3171454" y="4455239"/>
                    <a:pt x="3440822" y="4358625"/>
                    <a:pt x="3689603" y="4325730"/>
                  </a:cubicBezTo>
                  <a:cubicBezTo>
                    <a:pt x="3762058" y="4316169"/>
                    <a:pt x="3831773" y="4312157"/>
                    <a:pt x="3898747" y="4312759"/>
                  </a:cubicBezTo>
                  <a:cubicBezTo>
                    <a:pt x="3965721" y="4313428"/>
                    <a:pt x="4030022" y="4318776"/>
                    <a:pt x="4091649" y="4327869"/>
                  </a:cubicBezTo>
                  <a:cubicBezTo>
                    <a:pt x="4186295" y="4341910"/>
                    <a:pt x="4270983" y="4366381"/>
                    <a:pt x="4350924" y="4394128"/>
                  </a:cubicBezTo>
                  <a:cubicBezTo>
                    <a:pt x="4270983" y="4367985"/>
                    <a:pt x="4184624" y="4347192"/>
                    <a:pt x="4090513" y="4336896"/>
                  </a:cubicBezTo>
                  <a:cubicBezTo>
                    <a:pt x="3967392" y="4323457"/>
                    <a:pt x="3835115" y="4327067"/>
                    <a:pt x="3693947" y="4353745"/>
                  </a:cubicBezTo>
                  <a:cubicBezTo>
                    <a:pt x="3477317" y="4394596"/>
                    <a:pt x="3248454" y="4488535"/>
                    <a:pt x="3006893" y="4643918"/>
                  </a:cubicBezTo>
                  <a:cubicBezTo>
                    <a:pt x="3341229" y="4573581"/>
                    <a:pt x="3671288" y="4528450"/>
                    <a:pt x="3988447" y="4502776"/>
                  </a:cubicBezTo>
                  <a:cubicBezTo>
                    <a:pt x="4559066" y="4456575"/>
                    <a:pt x="5056895" y="4472823"/>
                    <a:pt x="5387154" y="4485593"/>
                  </a:cubicBezTo>
                  <a:cubicBezTo>
                    <a:pt x="5056026" y="4472756"/>
                    <a:pt x="4558665" y="4482049"/>
                    <a:pt x="3995465" y="4565758"/>
                  </a:cubicBezTo>
                  <a:cubicBezTo>
                    <a:pt x="3562539" y="4630078"/>
                    <a:pt x="3113637" y="4734782"/>
                    <a:pt x="2671219" y="4893708"/>
                  </a:cubicBezTo>
                  <a:cubicBezTo>
                    <a:pt x="2502914" y="5035452"/>
                    <a:pt x="2333473" y="5202068"/>
                    <a:pt x="2162963" y="5393021"/>
                  </a:cubicBezTo>
                  <a:cubicBezTo>
                    <a:pt x="2163097" y="5393289"/>
                    <a:pt x="2162963" y="5393021"/>
                    <a:pt x="2163097" y="5393222"/>
                  </a:cubicBezTo>
                  <a:cubicBezTo>
                    <a:pt x="2487006" y="5271001"/>
                    <a:pt x="2796144" y="5188362"/>
                    <a:pt x="3089842" y="5148179"/>
                  </a:cubicBezTo>
                  <a:cubicBezTo>
                    <a:pt x="3419032" y="5103115"/>
                    <a:pt x="3712596" y="5113412"/>
                    <a:pt x="3976416" y="5165429"/>
                  </a:cubicBezTo>
                  <a:cubicBezTo>
                    <a:pt x="4400386" y="5082990"/>
                    <a:pt x="4815466" y="5017534"/>
                    <a:pt x="5196258" y="4960368"/>
                  </a:cubicBezTo>
                  <a:cubicBezTo>
                    <a:pt x="5666682" y="4433843"/>
                    <a:pt x="5952960" y="3739231"/>
                    <a:pt x="5952960" y="2977491"/>
                  </a:cubicBezTo>
                  <a:cubicBezTo>
                    <a:pt x="5952960" y="2364315"/>
                    <a:pt x="5767477" y="1794598"/>
                    <a:pt x="5449851" y="1320960"/>
                  </a:cubicBezTo>
                  <a:close/>
                  <a:moveTo>
                    <a:pt x="3879630" y="5184751"/>
                  </a:moveTo>
                  <a:cubicBezTo>
                    <a:pt x="3785519" y="5175057"/>
                    <a:pt x="3688466" y="5170510"/>
                    <a:pt x="3587671" y="5172717"/>
                  </a:cubicBezTo>
                  <a:cubicBezTo>
                    <a:pt x="3434071" y="5176060"/>
                    <a:pt x="3272584" y="5193711"/>
                    <a:pt x="3102742" y="5227275"/>
                  </a:cubicBezTo>
                  <a:cubicBezTo>
                    <a:pt x="2800355" y="5286914"/>
                    <a:pt x="2483597" y="5394358"/>
                    <a:pt x="2152937" y="5546399"/>
                  </a:cubicBezTo>
                  <a:cubicBezTo>
                    <a:pt x="2084893" y="5577690"/>
                    <a:pt x="2016649" y="5610986"/>
                    <a:pt x="1948338" y="5645553"/>
                  </a:cubicBezTo>
                  <a:cubicBezTo>
                    <a:pt x="1922604" y="5677178"/>
                    <a:pt x="1897004" y="5709605"/>
                    <a:pt x="1871404" y="5741899"/>
                  </a:cubicBezTo>
                  <a:cubicBezTo>
                    <a:pt x="1882232" y="5746244"/>
                    <a:pt x="1893060" y="5750524"/>
                    <a:pt x="1903955" y="5754736"/>
                  </a:cubicBezTo>
                  <a:cubicBezTo>
                    <a:pt x="2337885" y="5578157"/>
                    <a:pt x="2795476" y="5435144"/>
                    <a:pt x="3283479" y="5316065"/>
                  </a:cubicBezTo>
                  <a:cubicBezTo>
                    <a:pt x="3481929" y="5267592"/>
                    <a:pt x="3681448" y="5224467"/>
                    <a:pt x="3879630" y="5184751"/>
                  </a:cubicBezTo>
                  <a:close/>
                  <a:moveTo>
                    <a:pt x="2364354" y="5013255"/>
                  </a:moveTo>
                  <a:cubicBezTo>
                    <a:pt x="2324650" y="5030037"/>
                    <a:pt x="2284947" y="5047153"/>
                    <a:pt x="2245444" y="5064871"/>
                  </a:cubicBezTo>
                  <a:cubicBezTo>
                    <a:pt x="1948939" y="5197722"/>
                    <a:pt x="1676697" y="5350298"/>
                    <a:pt x="1426446" y="5519521"/>
                  </a:cubicBezTo>
                  <a:cubicBezTo>
                    <a:pt x="1489744" y="5558233"/>
                    <a:pt x="1554914" y="5594004"/>
                    <a:pt x="1621219" y="5627968"/>
                  </a:cubicBezTo>
                  <a:cubicBezTo>
                    <a:pt x="1694945" y="5592131"/>
                    <a:pt x="1768603" y="5557364"/>
                    <a:pt x="1842061" y="5524803"/>
                  </a:cubicBezTo>
                  <a:cubicBezTo>
                    <a:pt x="1923072" y="5436347"/>
                    <a:pt x="2004617" y="5350966"/>
                    <a:pt x="2086764" y="5269865"/>
                  </a:cubicBezTo>
                  <a:cubicBezTo>
                    <a:pt x="2179874" y="5177932"/>
                    <a:pt x="2272381" y="5092618"/>
                    <a:pt x="2364354" y="5013255"/>
                  </a:cubicBezTo>
                  <a:close/>
                  <a:moveTo>
                    <a:pt x="3337486" y="5511164"/>
                  </a:moveTo>
                  <a:cubicBezTo>
                    <a:pt x="2990183" y="5624091"/>
                    <a:pt x="2670283" y="5753198"/>
                    <a:pt x="2360945" y="5890730"/>
                  </a:cubicBezTo>
                  <a:cubicBezTo>
                    <a:pt x="2559595" y="5932518"/>
                    <a:pt x="2765398" y="5954849"/>
                    <a:pt x="2976480" y="5954849"/>
                  </a:cubicBezTo>
                  <a:cubicBezTo>
                    <a:pt x="3603779" y="5954849"/>
                    <a:pt x="4185426" y="5760285"/>
                    <a:pt x="4665343" y="5428792"/>
                  </a:cubicBezTo>
                  <a:cubicBezTo>
                    <a:pt x="4539481" y="5359257"/>
                    <a:pt x="4396710" y="5297545"/>
                    <a:pt x="4235490" y="5252080"/>
                  </a:cubicBezTo>
                  <a:cubicBezTo>
                    <a:pt x="3938317" y="5328702"/>
                    <a:pt x="3635997" y="5414082"/>
                    <a:pt x="3337486" y="5511164"/>
                  </a:cubicBezTo>
                  <a:close/>
                </a:path>
              </a:pathLst>
            </a:custGeom>
            <a:solidFill>
              <a:srgbClr val="FFFFFF"/>
            </a:solidFill>
            <a:ln w="6678" cap="flat">
              <a:noFill/>
              <a:prstDash val="solid"/>
              <a:miter/>
            </a:ln>
          </p:spPr>
          <p:txBody>
            <a:bodyPr rtlCol="0" anchor="ctr"/>
            <a:lstStyle/>
            <a:p>
              <a:endParaRPr lang="en-GB"/>
            </a:p>
          </p:txBody>
        </p:sp>
        <p:sp>
          <p:nvSpPr>
            <p:cNvPr id="22" name="Freeform 21">
              <a:extLst>
                <a:ext uri="{FF2B5EF4-FFF2-40B4-BE49-F238E27FC236}">
                  <a16:creationId xmlns:a16="http://schemas.microsoft.com/office/drawing/2014/main" id="{8A14BF64-FA8C-0C22-E927-361AB62ED43E}"/>
                </a:ext>
              </a:extLst>
            </p:cNvPr>
            <p:cNvSpPr/>
            <p:nvPr/>
          </p:nvSpPr>
          <p:spPr>
            <a:xfrm>
              <a:off x="110688" y="1674538"/>
              <a:ext cx="7339635" cy="7341798"/>
            </a:xfrm>
            <a:custGeom>
              <a:avLst/>
              <a:gdLst>
                <a:gd name="connsiteX0" fmla="*/ 3669818 w 7339635"/>
                <a:gd name="connsiteY0" fmla="*/ 236752 h 7341798"/>
                <a:gd name="connsiteX1" fmla="*/ 7102953 w 7339635"/>
                <a:gd name="connsiteY1" fmla="*/ 3670900 h 7341798"/>
                <a:gd name="connsiteX2" fmla="*/ 3669818 w 7339635"/>
                <a:gd name="connsiteY2" fmla="*/ 7105047 h 7341798"/>
                <a:gd name="connsiteX3" fmla="*/ 236683 w 7339635"/>
                <a:gd name="connsiteY3" fmla="*/ 3670900 h 7341798"/>
                <a:gd name="connsiteX4" fmla="*/ 3669818 w 7339635"/>
                <a:gd name="connsiteY4" fmla="*/ 236752 h 7341798"/>
                <a:gd name="connsiteX5" fmla="*/ 3669818 w 7339635"/>
                <a:gd name="connsiteY5" fmla="*/ 0 h 7341798"/>
                <a:gd name="connsiteX6" fmla="*/ 0 w 7339635"/>
                <a:gd name="connsiteY6" fmla="*/ 3670900 h 7341798"/>
                <a:gd name="connsiteX7" fmla="*/ 3669818 w 7339635"/>
                <a:gd name="connsiteY7" fmla="*/ 7341799 h 7341798"/>
                <a:gd name="connsiteX8" fmla="*/ 7339636 w 7339635"/>
                <a:gd name="connsiteY8" fmla="*/ 3670900 h 7341798"/>
                <a:gd name="connsiteX9" fmla="*/ 3669818 w 7339635"/>
                <a:gd name="connsiteY9" fmla="*/ 0 h 7341798"/>
                <a:gd name="connsiteX10" fmla="*/ 3669818 w 7339635"/>
                <a:gd name="connsiteY10" fmla="*/ 0 h 7341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39635" h="7341798">
                  <a:moveTo>
                    <a:pt x="3669818" y="236752"/>
                  </a:moveTo>
                  <a:cubicBezTo>
                    <a:pt x="5562811" y="236752"/>
                    <a:pt x="7102953" y="1777281"/>
                    <a:pt x="7102953" y="3670900"/>
                  </a:cubicBezTo>
                  <a:cubicBezTo>
                    <a:pt x="7102953" y="5564518"/>
                    <a:pt x="5562878" y="7105047"/>
                    <a:pt x="3669818" y="7105047"/>
                  </a:cubicBezTo>
                  <a:cubicBezTo>
                    <a:pt x="1776758" y="7105047"/>
                    <a:pt x="236683" y="5564518"/>
                    <a:pt x="236683" y="3670900"/>
                  </a:cubicBezTo>
                  <a:cubicBezTo>
                    <a:pt x="236683" y="1777281"/>
                    <a:pt x="1776758" y="236752"/>
                    <a:pt x="3669818" y="236752"/>
                  </a:cubicBezTo>
                  <a:moveTo>
                    <a:pt x="3669818" y="0"/>
                  </a:moveTo>
                  <a:cubicBezTo>
                    <a:pt x="1643010" y="0"/>
                    <a:pt x="0" y="1643494"/>
                    <a:pt x="0" y="3670900"/>
                  </a:cubicBezTo>
                  <a:cubicBezTo>
                    <a:pt x="0" y="5698305"/>
                    <a:pt x="1643010" y="7341799"/>
                    <a:pt x="3669818" y="7341799"/>
                  </a:cubicBezTo>
                  <a:cubicBezTo>
                    <a:pt x="5696627" y="7341799"/>
                    <a:pt x="7339636" y="5698305"/>
                    <a:pt x="7339636" y="3670900"/>
                  </a:cubicBezTo>
                  <a:cubicBezTo>
                    <a:pt x="7339636" y="1643494"/>
                    <a:pt x="5696560" y="0"/>
                    <a:pt x="3669818" y="0"/>
                  </a:cubicBezTo>
                  <a:lnTo>
                    <a:pt x="3669818" y="0"/>
                  </a:lnTo>
                  <a:close/>
                </a:path>
              </a:pathLst>
            </a:custGeom>
            <a:solidFill>
              <a:srgbClr val="FFFFFF"/>
            </a:solidFill>
            <a:ln w="6678" cap="flat">
              <a:noFill/>
              <a:prstDash val="solid"/>
              <a:miter/>
            </a:ln>
          </p:spPr>
          <p:txBody>
            <a:bodyPr rtlCol="0" anchor="ctr"/>
            <a:lstStyle/>
            <a:p>
              <a:endParaRPr lang="en-GB"/>
            </a:p>
          </p:txBody>
        </p:sp>
      </p:grpSp>
      <p:sp>
        <p:nvSpPr>
          <p:cNvPr id="23" name="Rectangle 22">
            <a:extLst>
              <a:ext uri="{FF2B5EF4-FFF2-40B4-BE49-F238E27FC236}">
                <a16:creationId xmlns:a16="http://schemas.microsoft.com/office/drawing/2014/main" id="{DDF74C59-9C0C-0852-FDAC-5DFE7382B3B9}"/>
              </a:ext>
            </a:extLst>
          </p:cNvPr>
          <p:cNvSpPr/>
          <p:nvPr userDrawn="1"/>
        </p:nvSpPr>
        <p:spPr>
          <a:xfrm>
            <a:off x="0" y="-1014153"/>
            <a:ext cx="7559675" cy="101415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7E55BE5-820E-63B6-5E74-814C005493A6}"/>
              </a:ext>
            </a:extLst>
          </p:cNvPr>
          <p:cNvSpPr/>
          <p:nvPr userDrawn="1"/>
        </p:nvSpPr>
        <p:spPr>
          <a:xfrm>
            <a:off x="7559675" y="-1014153"/>
            <a:ext cx="1351569" cy="11705966"/>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Picture Placeholder 38">
            <a:extLst>
              <a:ext uri="{FF2B5EF4-FFF2-40B4-BE49-F238E27FC236}">
                <a16:creationId xmlns:a16="http://schemas.microsoft.com/office/drawing/2014/main" id="{7D3FB09E-6A81-5442-0475-279E1C7FD617}"/>
              </a:ext>
            </a:extLst>
          </p:cNvPr>
          <p:cNvSpPr>
            <a:spLocks noGrp="1"/>
          </p:cNvSpPr>
          <p:nvPr>
            <p:ph type="pic" sz="quarter" idx="44"/>
          </p:nvPr>
        </p:nvSpPr>
        <p:spPr>
          <a:xfrm>
            <a:off x="1" y="6188950"/>
            <a:ext cx="3739789" cy="4502865"/>
          </a:xfrm>
          <a:custGeom>
            <a:avLst/>
            <a:gdLst>
              <a:gd name="connsiteX0" fmla="*/ 1155806 w 3739789"/>
              <a:gd name="connsiteY0" fmla="*/ 0 h 4502865"/>
              <a:gd name="connsiteX1" fmla="*/ 3739789 w 3739789"/>
              <a:gd name="connsiteY1" fmla="*/ 2583983 h 4502865"/>
              <a:gd name="connsiteX2" fmla="*/ 2982958 w 3739789"/>
              <a:gd name="connsiteY2" fmla="*/ 4411134 h 4502865"/>
              <a:gd name="connsiteX3" fmla="*/ 2882029 w 3739789"/>
              <a:gd name="connsiteY3" fmla="*/ 4502865 h 4502865"/>
              <a:gd name="connsiteX4" fmla="*/ 0 w 3739789"/>
              <a:gd name="connsiteY4" fmla="*/ 4502865 h 4502865"/>
              <a:gd name="connsiteX5" fmla="*/ 0 w 3739789"/>
              <a:gd name="connsiteY5" fmla="*/ 275323 h 4502865"/>
              <a:gd name="connsiteX6" fmla="*/ 150004 w 3739789"/>
              <a:gd name="connsiteY6" fmla="*/ 203063 h 4502865"/>
              <a:gd name="connsiteX7" fmla="*/ 1155806 w 3739789"/>
              <a:gd name="connsiteY7" fmla="*/ 0 h 4502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9789" h="4502865">
                <a:moveTo>
                  <a:pt x="1155806" y="0"/>
                </a:moveTo>
                <a:cubicBezTo>
                  <a:pt x="2582899" y="0"/>
                  <a:pt x="3739789" y="1156890"/>
                  <a:pt x="3739789" y="2583983"/>
                </a:cubicBezTo>
                <a:cubicBezTo>
                  <a:pt x="3739789" y="3297530"/>
                  <a:pt x="3450567" y="3943525"/>
                  <a:pt x="2982958" y="4411134"/>
                </a:cubicBezTo>
                <a:lnTo>
                  <a:pt x="2882029" y="4502865"/>
                </a:lnTo>
                <a:lnTo>
                  <a:pt x="0" y="4502865"/>
                </a:lnTo>
                <a:lnTo>
                  <a:pt x="0" y="275323"/>
                </a:lnTo>
                <a:lnTo>
                  <a:pt x="150004" y="203063"/>
                </a:lnTo>
                <a:cubicBezTo>
                  <a:pt x="459147" y="72306"/>
                  <a:pt x="799033" y="0"/>
                  <a:pt x="1155806" y="0"/>
                </a:cubicBezTo>
                <a:close/>
              </a:path>
            </a:pathLst>
          </a:custGeom>
        </p:spPr>
        <p:txBody>
          <a:bodyPr wrap="square">
            <a:noAutofit/>
          </a:bodyPr>
          <a:lstStyle>
            <a:lvl1pPr>
              <a:defRPr sz="1600"/>
            </a:lvl1pPr>
          </a:lstStyle>
          <a:p>
            <a:endParaRPr lang="en-GB"/>
          </a:p>
        </p:txBody>
      </p:sp>
    </p:spTree>
    <p:extLst>
      <p:ext uri="{BB962C8B-B14F-4D97-AF65-F5344CB8AC3E}">
        <p14:creationId xmlns:p14="http://schemas.microsoft.com/office/powerpoint/2010/main" val="3846124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elcome Slide">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5C3347C9-3721-823B-69F7-49EFBEF05850}"/>
              </a:ext>
            </a:extLst>
          </p:cNvPr>
          <p:cNvSpPr/>
          <p:nvPr userDrawn="1"/>
        </p:nvSpPr>
        <p:spPr>
          <a:xfrm>
            <a:off x="3779838" y="570538"/>
            <a:ext cx="3779837" cy="4947558"/>
          </a:xfrm>
          <a:custGeom>
            <a:avLst/>
            <a:gdLst>
              <a:gd name="connsiteX0" fmla="*/ 2473779 w 3779837"/>
              <a:gd name="connsiteY0" fmla="*/ 0 h 4947558"/>
              <a:gd name="connsiteX1" fmla="*/ 3652929 w 3779837"/>
              <a:gd name="connsiteY1" fmla="*/ 298572 h 4947558"/>
              <a:gd name="connsiteX2" fmla="*/ 3779837 w 3779837"/>
              <a:gd name="connsiteY2" fmla="*/ 375671 h 4947558"/>
              <a:gd name="connsiteX3" fmla="*/ 3779837 w 3779837"/>
              <a:gd name="connsiteY3" fmla="*/ 4571888 h 4947558"/>
              <a:gd name="connsiteX4" fmla="*/ 3652929 w 3779837"/>
              <a:gd name="connsiteY4" fmla="*/ 4648986 h 4947558"/>
              <a:gd name="connsiteX5" fmla="*/ 2473779 w 3779837"/>
              <a:gd name="connsiteY5" fmla="*/ 4947558 h 4947558"/>
              <a:gd name="connsiteX6" fmla="*/ 0 w 3779837"/>
              <a:gd name="connsiteY6" fmla="*/ 2473779 h 4947558"/>
              <a:gd name="connsiteX7" fmla="*/ 2473779 w 3779837"/>
              <a:gd name="connsiteY7" fmla="*/ 0 h 494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79837" h="4947558">
                <a:moveTo>
                  <a:pt x="2473779" y="0"/>
                </a:moveTo>
                <a:cubicBezTo>
                  <a:pt x="2900726" y="0"/>
                  <a:pt x="3302411" y="108159"/>
                  <a:pt x="3652929" y="298572"/>
                </a:cubicBezTo>
                <a:lnTo>
                  <a:pt x="3779837" y="375671"/>
                </a:lnTo>
                <a:lnTo>
                  <a:pt x="3779837" y="4571888"/>
                </a:lnTo>
                <a:lnTo>
                  <a:pt x="3652929" y="4648986"/>
                </a:lnTo>
                <a:cubicBezTo>
                  <a:pt x="3302411" y="4839399"/>
                  <a:pt x="2900726" y="4947558"/>
                  <a:pt x="2473779" y="4947558"/>
                </a:cubicBezTo>
                <a:cubicBezTo>
                  <a:pt x="1107549" y="4947558"/>
                  <a:pt x="0" y="3840009"/>
                  <a:pt x="0" y="2473779"/>
                </a:cubicBezTo>
                <a:cubicBezTo>
                  <a:pt x="0" y="1107549"/>
                  <a:pt x="1107549" y="0"/>
                  <a:pt x="2473779" y="0"/>
                </a:cubicBezTo>
                <a:close/>
              </a:path>
            </a:pathLst>
          </a:custGeom>
          <a:solidFill>
            <a:srgbClr val="8AC03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Text Placeholder 23">
            <a:extLst>
              <a:ext uri="{FF2B5EF4-FFF2-40B4-BE49-F238E27FC236}">
                <a16:creationId xmlns:a16="http://schemas.microsoft.com/office/drawing/2014/main" id="{3EAF5DB5-4F46-5D48-9AEF-51ADADA987EE}"/>
              </a:ext>
            </a:extLst>
          </p:cNvPr>
          <p:cNvSpPr>
            <a:spLocks noGrp="1"/>
          </p:cNvSpPr>
          <p:nvPr>
            <p:ph type="body" sz="quarter" idx="14" hasCustomPrompt="1"/>
          </p:nvPr>
        </p:nvSpPr>
        <p:spPr>
          <a:xfrm>
            <a:off x="6747565" y="4061020"/>
            <a:ext cx="785328" cy="1056986"/>
          </a:xfrm>
        </p:spPr>
        <p:txBody>
          <a:bodyPr anchor="t">
            <a:normAutofit/>
          </a:bodyPr>
          <a:lstStyle>
            <a:lvl1pPr marL="0" indent="0" algn="r">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5" name="Text Placeholder 23">
            <a:extLst>
              <a:ext uri="{FF2B5EF4-FFF2-40B4-BE49-F238E27FC236}">
                <a16:creationId xmlns:a16="http://schemas.microsoft.com/office/drawing/2014/main" id="{C248726D-08DE-0747-9112-A0440727F88C}"/>
              </a:ext>
            </a:extLst>
          </p:cNvPr>
          <p:cNvSpPr>
            <a:spLocks noGrp="1"/>
          </p:cNvSpPr>
          <p:nvPr>
            <p:ph type="body" sz="quarter" idx="13" hasCustomPrompt="1"/>
          </p:nvPr>
        </p:nvSpPr>
        <p:spPr>
          <a:xfrm>
            <a:off x="4256944" y="1538407"/>
            <a:ext cx="3264178" cy="3438394"/>
          </a:xfrm>
        </p:spPr>
        <p:txBody>
          <a:bodyPr anchor="ctr">
            <a:normAutofit/>
          </a:bodyPr>
          <a:lstStyle>
            <a:lvl1pPr marL="0" indent="0" algn="ctr">
              <a:lnSpc>
                <a:spcPct val="100000"/>
              </a:lnSpc>
              <a:spcBef>
                <a:spcPts val="0"/>
              </a:spcBef>
              <a:buNone/>
              <a:defRPr sz="1400" b="0" i="1" baseline="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a:t>Quote</a:t>
            </a:r>
          </a:p>
        </p:txBody>
      </p:sp>
      <p:sp>
        <p:nvSpPr>
          <p:cNvPr id="16" name="Text Placeholder 23">
            <a:extLst>
              <a:ext uri="{FF2B5EF4-FFF2-40B4-BE49-F238E27FC236}">
                <a16:creationId xmlns:a16="http://schemas.microsoft.com/office/drawing/2014/main" id="{4F85B246-3A35-9649-AB5E-58603396DCC1}"/>
              </a:ext>
            </a:extLst>
          </p:cNvPr>
          <p:cNvSpPr>
            <a:spLocks noGrp="1"/>
          </p:cNvSpPr>
          <p:nvPr>
            <p:ph type="body" sz="quarter" idx="15" hasCustomPrompt="1"/>
          </p:nvPr>
        </p:nvSpPr>
        <p:spPr>
          <a:xfrm>
            <a:off x="4571311" y="1081146"/>
            <a:ext cx="2003444" cy="936605"/>
          </a:xfrm>
        </p:spPr>
        <p:txBody>
          <a:bodyPr anchor="t">
            <a:normAutofit/>
          </a:bodyPr>
          <a:lstStyle>
            <a:lvl1pPr marL="0" indent="0" algn="l">
              <a:buNone/>
              <a:defRPr sz="9600" b="1" i="0" baseline="0">
                <a:solidFill>
                  <a:schemeClr val="bg1"/>
                </a:solidFill>
                <a:latin typeface="Times" pitchFamily="2" charset="0"/>
                <a:ea typeface="Times" pitchFamily="2" charset="0"/>
                <a:cs typeface="Times New Roman" charset="0"/>
              </a:defRPr>
            </a:lvl1pPr>
          </a:lstStyle>
          <a:p>
            <a:pPr lvl="0"/>
            <a:r>
              <a:rPr lang="en-US" dirty="0"/>
              <a:t>“</a:t>
            </a:r>
          </a:p>
        </p:txBody>
      </p:sp>
      <p:sp>
        <p:nvSpPr>
          <p:cNvPr id="18" name="Text Placeholder 32">
            <a:extLst>
              <a:ext uri="{FF2B5EF4-FFF2-40B4-BE49-F238E27FC236}">
                <a16:creationId xmlns:a16="http://schemas.microsoft.com/office/drawing/2014/main" id="{58088761-3471-A041-B4C3-C91CCD295927}"/>
              </a:ext>
            </a:extLst>
          </p:cNvPr>
          <p:cNvSpPr>
            <a:spLocks noGrp="1"/>
          </p:cNvSpPr>
          <p:nvPr>
            <p:ph type="body" sz="quarter" idx="44" hasCustomPrompt="1"/>
          </p:nvPr>
        </p:nvSpPr>
        <p:spPr>
          <a:xfrm>
            <a:off x="578969" y="9701768"/>
            <a:ext cx="2966985" cy="243891"/>
          </a:xfrm>
        </p:spPr>
        <p:txBody>
          <a:bodyPr numCol="1" spcCol="288000" anchor="t">
            <a:noAutofit/>
          </a:bodyPr>
          <a:lstStyle>
            <a:lvl1pPr marL="0" indent="0" algn="just">
              <a:lnSpc>
                <a:spcPct val="100000"/>
              </a:lnSpc>
              <a:spcBef>
                <a:spcPts val="0"/>
              </a:spcBef>
              <a:buNone/>
              <a:defRPr sz="1200" b="1" i="0">
                <a:solidFill>
                  <a:srgbClr val="69ADAD"/>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Editor Name</a:t>
            </a:r>
            <a:endParaRPr lang="en-US" dirty="0"/>
          </a:p>
        </p:txBody>
      </p:sp>
      <p:sp>
        <p:nvSpPr>
          <p:cNvPr id="19" name="Text Placeholder 32">
            <a:extLst>
              <a:ext uri="{FF2B5EF4-FFF2-40B4-BE49-F238E27FC236}">
                <a16:creationId xmlns:a16="http://schemas.microsoft.com/office/drawing/2014/main" id="{EFCCF708-3735-664D-B11A-9C8193BEF68F}"/>
              </a:ext>
            </a:extLst>
          </p:cNvPr>
          <p:cNvSpPr>
            <a:spLocks noGrp="1"/>
          </p:cNvSpPr>
          <p:nvPr>
            <p:ph type="body" sz="quarter" idx="45" hasCustomPrompt="1"/>
          </p:nvPr>
        </p:nvSpPr>
        <p:spPr>
          <a:xfrm>
            <a:off x="578969" y="9920274"/>
            <a:ext cx="2966985" cy="243891"/>
          </a:xfrm>
        </p:spPr>
        <p:txBody>
          <a:bodyPr numCol="1" spcCol="288000" anchor="t">
            <a:noAutofit/>
          </a:bodyPr>
          <a:lstStyle>
            <a:lvl1pPr marL="0" indent="0" algn="just">
              <a:lnSpc>
                <a:spcPct val="100000"/>
              </a:lnSpc>
              <a:spcBef>
                <a:spcPts val="0"/>
              </a:spcBef>
              <a:buNone/>
              <a:defRPr sz="10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Company</a:t>
            </a:r>
            <a:endParaRPr lang="en-US" dirty="0"/>
          </a:p>
        </p:txBody>
      </p:sp>
      <p:sp>
        <p:nvSpPr>
          <p:cNvPr id="2" name="Text Placeholder 32">
            <a:extLst>
              <a:ext uri="{FF2B5EF4-FFF2-40B4-BE49-F238E27FC236}">
                <a16:creationId xmlns:a16="http://schemas.microsoft.com/office/drawing/2014/main" id="{D86D9DD4-B917-89B0-5249-15F3B5403162}"/>
              </a:ext>
            </a:extLst>
          </p:cNvPr>
          <p:cNvSpPr>
            <a:spLocks noGrp="1"/>
          </p:cNvSpPr>
          <p:nvPr>
            <p:ph type="body" sz="quarter" idx="47" hasCustomPrompt="1"/>
          </p:nvPr>
        </p:nvSpPr>
        <p:spPr>
          <a:xfrm>
            <a:off x="578969" y="1542975"/>
            <a:ext cx="2662335" cy="3802931"/>
          </a:xfrm>
        </p:spPr>
        <p:txBody>
          <a:bodyPr numCol="1" spcCol="288000" anchor="t">
            <a:noAutofit/>
          </a:bodyPr>
          <a:lstStyle>
            <a:lvl1pPr marL="0" marR="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lang="en-US" sz="1800" b="0" i="0" kern="1200" dirty="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marL="0" marR="0" lvl="0" indent="0" algn="just" defTabSz="2072941" rtl="0" eaLnBrk="1" fontAlgn="auto" latinLnBrk="0" hangingPunct="1">
              <a:lnSpc>
                <a:spcPct val="100000"/>
              </a:lnSpc>
              <a:spcBef>
                <a:spcPts val="0"/>
              </a:spcBef>
              <a:spcAft>
                <a:spcPts val="0"/>
              </a:spcAft>
              <a:buClrTx/>
              <a:buSzTx/>
              <a:buFont typeface="Arial" panose="020B0604020202020204" pitchFamily="34" charset="0"/>
              <a:buNone/>
              <a:tabLst/>
              <a:defRPr/>
            </a:pPr>
            <a:r>
              <a:rPr lang="en-IE" dirty="0"/>
              <a:t>sub-heading</a:t>
            </a:r>
            <a:endParaRPr lang="en-US" dirty="0"/>
          </a:p>
          <a:p>
            <a:pPr lvl="0"/>
            <a:endParaRPr lang="en-US" dirty="0"/>
          </a:p>
        </p:txBody>
      </p:sp>
      <p:sp>
        <p:nvSpPr>
          <p:cNvPr id="3" name="Text Placeholder 32">
            <a:extLst>
              <a:ext uri="{FF2B5EF4-FFF2-40B4-BE49-F238E27FC236}">
                <a16:creationId xmlns:a16="http://schemas.microsoft.com/office/drawing/2014/main" id="{86335C29-FAD9-095C-7C8F-8FF65CEE1DCD}"/>
              </a:ext>
            </a:extLst>
          </p:cNvPr>
          <p:cNvSpPr>
            <a:spLocks noGrp="1"/>
          </p:cNvSpPr>
          <p:nvPr>
            <p:ph type="body" sz="quarter" idx="48" hasCustomPrompt="1"/>
          </p:nvPr>
        </p:nvSpPr>
        <p:spPr>
          <a:xfrm>
            <a:off x="560933" y="549846"/>
            <a:ext cx="3657458" cy="665144"/>
          </a:xfrm>
        </p:spPr>
        <p:txBody>
          <a:bodyPr>
            <a:noAutofit/>
          </a:bodyPr>
          <a:lstStyle>
            <a:lvl1pPr marL="0" indent="0" algn="l">
              <a:lnSpc>
                <a:spcPct val="100000"/>
              </a:lnSpc>
              <a:spcBef>
                <a:spcPts val="0"/>
              </a:spcBef>
              <a:buNone/>
              <a:defRPr lang="en-US" sz="2800" b="1" i="0" kern="1200" dirty="0">
                <a:solidFill>
                  <a:srgbClr val="8AC03B"/>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MESSAGE FROM THE EDITOR</a:t>
            </a:r>
            <a:endParaRPr lang="en-US" dirty="0"/>
          </a:p>
        </p:txBody>
      </p:sp>
      <p:sp>
        <p:nvSpPr>
          <p:cNvPr id="4" name="Text Placeholder 32">
            <a:extLst>
              <a:ext uri="{FF2B5EF4-FFF2-40B4-BE49-F238E27FC236}">
                <a16:creationId xmlns:a16="http://schemas.microsoft.com/office/drawing/2014/main" id="{B8859EEF-3700-DAF6-6390-5157FCD7D58F}"/>
              </a:ext>
            </a:extLst>
          </p:cNvPr>
          <p:cNvSpPr>
            <a:spLocks noGrp="1"/>
          </p:cNvSpPr>
          <p:nvPr>
            <p:ph type="body" sz="quarter" idx="32" hasCustomPrompt="1"/>
          </p:nvPr>
        </p:nvSpPr>
        <p:spPr>
          <a:xfrm>
            <a:off x="578969" y="6096000"/>
            <a:ext cx="6656220" cy="3442610"/>
          </a:xfrm>
        </p:spPr>
        <p:txBody>
          <a:bodyPr numCol="2" spcCol="288000" anchor="t">
            <a:noAutofit/>
          </a:bodyPr>
          <a:lstStyle>
            <a:lvl1pPr marL="0" indent="0" algn="just">
              <a:lnSpc>
                <a:spcPct val="100000"/>
              </a:lnSpc>
              <a:spcBef>
                <a:spcPts val="0"/>
              </a:spcBef>
              <a:buNone/>
              <a:defRPr sz="1400" b="0" i="0">
                <a:solidFill>
                  <a:srgbClr val="6D6E71"/>
                </a:solidFill>
                <a:latin typeface="Verdana" panose="020B0604030504040204" pitchFamily="34" charset="0"/>
                <a:ea typeface="Verdana" panose="020B0604030504040204" pitchFamily="34" charset="0"/>
                <a:cs typeface="Verdana" panose="020B060403050404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coloums)</a:t>
            </a:r>
            <a:endParaRPr lang="en-US" dirty="0"/>
          </a:p>
        </p:txBody>
      </p:sp>
      <p:cxnSp>
        <p:nvCxnSpPr>
          <p:cNvPr id="5" name="Straight Connector 4">
            <a:extLst>
              <a:ext uri="{FF2B5EF4-FFF2-40B4-BE49-F238E27FC236}">
                <a16:creationId xmlns:a16="http://schemas.microsoft.com/office/drawing/2014/main" id="{FD1EB924-E137-9137-C359-FFB6EC0C7DE1}"/>
              </a:ext>
            </a:extLst>
          </p:cNvPr>
          <p:cNvCxnSpPr>
            <a:cxnSpLocks/>
          </p:cNvCxnSpPr>
          <p:nvPr userDrawn="1"/>
        </p:nvCxnSpPr>
        <p:spPr>
          <a:xfrm>
            <a:off x="0" y="1531321"/>
            <a:ext cx="3779838" cy="11654"/>
          </a:xfrm>
          <a:prstGeom prst="line">
            <a:avLst/>
          </a:prstGeom>
          <a:ln w="28575">
            <a:solidFill>
              <a:srgbClr val="69ADAD"/>
            </a:solidFill>
          </a:ln>
        </p:spPr>
        <p:style>
          <a:lnRef idx="1">
            <a:schemeClr val="accent1"/>
          </a:lnRef>
          <a:fillRef idx="0">
            <a:schemeClr val="accent1"/>
          </a:fillRef>
          <a:effectRef idx="0">
            <a:schemeClr val="accent1"/>
          </a:effectRef>
          <a:fontRef idx="minor">
            <a:schemeClr val="tx1"/>
          </a:fontRef>
        </p:style>
      </p:cxnSp>
      <p:sp>
        <p:nvSpPr>
          <p:cNvPr id="6" name="Slide Number Placeholder 5">
            <a:extLst>
              <a:ext uri="{FF2B5EF4-FFF2-40B4-BE49-F238E27FC236}">
                <a16:creationId xmlns:a16="http://schemas.microsoft.com/office/drawing/2014/main" id="{324F9035-A5EC-7EC2-4A73-B88CFA5A49DA}"/>
              </a:ext>
            </a:extLst>
          </p:cNvPr>
          <p:cNvSpPr>
            <a:spLocks noGrp="1"/>
          </p:cNvSpPr>
          <p:nvPr>
            <p:ph type="sldNum" sz="quarter" idx="4"/>
          </p:nvPr>
        </p:nvSpPr>
        <p:spPr>
          <a:xfrm>
            <a:off x="6860806" y="10158647"/>
            <a:ext cx="374383" cy="465822"/>
          </a:xfrm>
          <a:prstGeom prst="rect">
            <a:avLst/>
          </a:prstGeom>
        </p:spPr>
        <p:txBody>
          <a:bodyPr vert="horz" lIns="91440" tIns="45720" rIns="91440" bIns="45720" rtlCol="0" anchor="ctr"/>
          <a:lstStyle>
            <a:lvl1pPr algn="ctr">
              <a:defRPr sz="700" b="0" i="0">
                <a:solidFill>
                  <a:srgbClr val="8AC03B"/>
                </a:solidFill>
                <a:latin typeface="Calibri" panose="020F0502020204030204" pitchFamily="34" charset="0"/>
                <a:ea typeface="Open Sans" panose="020B0606030504020204" pitchFamily="34" charset="0"/>
                <a:cs typeface="Calibri" panose="020F0502020204030204" pitchFamily="34" charset="0"/>
              </a:defRPr>
            </a:lvl1pPr>
          </a:lstStyle>
          <a:p>
            <a:fld id="{CB2079F2-58AF-ED44-82D7-E04B2F6FD686}" type="slidenum">
              <a:rPr lang="en-US" smtClean="0"/>
              <a:pPr/>
              <a:t>‹#›</a:t>
            </a:fld>
            <a:endParaRPr lang="en-US" dirty="0"/>
          </a:p>
        </p:txBody>
      </p:sp>
      <p:sp>
        <p:nvSpPr>
          <p:cNvPr id="7" name="Text Box 5">
            <a:extLst>
              <a:ext uri="{FF2B5EF4-FFF2-40B4-BE49-F238E27FC236}">
                <a16:creationId xmlns:a16="http://schemas.microsoft.com/office/drawing/2014/main" id="{6B1281A8-C04E-1E58-CDAB-141865C334A3}"/>
              </a:ext>
            </a:extLst>
          </p:cNvPr>
          <p:cNvSpPr txBox="1"/>
          <p:nvPr userDrawn="1"/>
        </p:nvSpPr>
        <p:spPr>
          <a:xfrm>
            <a:off x="3624944" y="10204367"/>
            <a:ext cx="3896178" cy="37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l"/>
            <a:r>
              <a:rPr lang="en-IE" sz="500" b="1" i="0" spc="170" baseline="0" dirty="0">
                <a:solidFill>
                  <a:srgbClr val="6D6E71"/>
                </a:solidFill>
                <a:effectLst/>
                <a:latin typeface="Avenir Black" panose="02000503020000020003" pitchFamily="2" charset="0"/>
                <a:ea typeface="Times New Roman" panose="02020603050405020304" pitchFamily="18" charset="0"/>
                <a:cs typeface="Times New Roman" panose="02020603050405020304" pitchFamily="18" charset="0"/>
              </a:rPr>
              <a:t>GRASSROOTS</a:t>
            </a:r>
            <a:r>
              <a:rPr lang="en-IE" sz="500" spc="170" baseline="0" dirty="0">
                <a:solidFill>
                  <a:srgbClr val="6D6E71"/>
                </a:solidFill>
                <a:effectLst/>
                <a:latin typeface="Avenir Book" panose="02000503020000020003" pitchFamily="2" charset="0"/>
                <a:ea typeface="Times New Roman" panose="02020603050405020304" pitchFamily="18" charset="0"/>
                <a:cs typeface="Times New Roman" panose="02020603050405020304" pitchFamily="18" charset="0"/>
              </a:rPr>
              <a:t> YOUNG ENTREPRENEURS IN ECO-HEALTH TOURISM</a:t>
            </a:r>
            <a:endParaRPr lang="en-IE" sz="500" spc="170" baseline="0" dirty="0">
              <a:solidFill>
                <a:srgbClr val="6D6E71"/>
              </a:solidFill>
              <a:effectLst/>
              <a:latin typeface="Avenir Book" panose="02000503020000020003" pitchFamily="2"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49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5"/>
            <a:ext cx="6520220" cy="206658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6231620" y="10122572"/>
            <a:ext cx="1047264" cy="465822"/>
          </a:xfrm>
          <a:prstGeom prst="rect">
            <a:avLst/>
          </a:prstGeom>
        </p:spPr>
        <p:txBody>
          <a:bodyPr vert="horz" lIns="91440" tIns="45720" rIns="91440" bIns="45720" rtlCol="0" anchor="ctr"/>
          <a:lstStyle>
            <a:lvl1pPr algn="r">
              <a:defRPr sz="1200" b="0" i="0">
                <a:solidFill>
                  <a:srgbClr val="011E3B"/>
                </a:solidFill>
                <a:latin typeface="Avenir" panose="02000503020000020003" pitchFamily="2" charset="0"/>
              </a:defRPr>
            </a:lvl1pPr>
          </a:lstStyle>
          <a:p>
            <a:fld id="{CB2079F2-58AF-ED44-82D7-E04B2F6FD686}" type="slidenum">
              <a:rPr lang="en-US" smtClean="0"/>
              <a:pPr/>
              <a:t>‹#›</a:t>
            </a:fld>
            <a:endParaRPr lang="en-US" dirty="0"/>
          </a:p>
        </p:txBody>
      </p:sp>
    </p:spTree>
    <p:extLst>
      <p:ext uri="{BB962C8B-B14F-4D97-AF65-F5344CB8AC3E}">
        <p14:creationId xmlns:p14="http://schemas.microsoft.com/office/powerpoint/2010/main" val="430657063"/>
      </p:ext>
    </p:extLst>
  </p:cSld>
  <p:clrMap bg1="lt1" tx1="dk1" bg2="lt2" tx2="dk2" accent1="accent1" accent2="accent2" accent3="accent3" accent4="accent4" accent5="accent5" accent6="accent6" hlink="hlink" folHlink="folHlink"/>
  <p:sldLayoutIdLst>
    <p:sldLayoutId id="2147483704" r:id="rId1"/>
    <p:sldLayoutId id="2147483661" r:id="rId2"/>
    <p:sldLayoutId id="2147483693" r:id="rId3"/>
    <p:sldLayoutId id="2147483683" r:id="rId4"/>
    <p:sldLayoutId id="2147483705" r:id="rId5"/>
    <p:sldLayoutId id="2147483706" r:id="rId6"/>
    <p:sldLayoutId id="2147483707" r:id="rId7"/>
    <p:sldLayoutId id="2147483672" r:id="rId8"/>
    <p:sldLayoutId id="2147483688" r:id="rId9"/>
    <p:sldLayoutId id="2147483690" r:id="rId10"/>
    <p:sldLayoutId id="2147483691" r:id="rId11"/>
    <p:sldLayoutId id="2147483694" r:id="rId12"/>
    <p:sldLayoutId id="2147483692" r:id="rId13"/>
    <p:sldLayoutId id="2147483681" r:id="rId14"/>
    <p:sldLayoutId id="2147483689" r:id="rId15"/>
    <p:sldLayoutId id="2147483684" r:id="rId16"/>
    <p:sldLayoutId id="2147483682" r:id="rId17"/>
    <p:sldLayoutId id="2147483708" r:id="rId18"/>
    <p:sldLayoutId id="2147483709" r:id="rId19"/>
    <p:sldLayoutId id="2147483710" r:id="rId20"/>
    <p:sldLayoutId id="2147483696" r:id="rId21"/>
    <p:sldLayoutId id="2147483698" r:id="rId22"/>
    <p:sldLayoutId id="2147483700" r:id="rId23"/>
    <p:sldLayoutId id="2147483701" r:id="rId24"/>
    <p:sldLayoutId id="2147483703" r:id="rId25"/>
    <p:sldLayoutId id="2147483711" r:id="rId26"/>
    <p:sldLayoutId id="2147483712" r:id="rId27"/>
    <p:sldLayoutId id="2147483665" r:id="rId28"/>
  </p:sldLayoutIdLst>
  <p:hf hdr="0"/>
  <p:txStyles>
    <p:titleStyle>
      <a:lvl1pPr algn="l" defTabSz="2072941" rtl="0" eaLnBrk="1" latinLnBrk="0" hangingPunct="1">
        <a:lnSpc>
          <a:spcPct val="90000"/>
        </a:lnSpc>
        <a:spcBef>
          <a:spcPct val="0"/>
        </a:spcBef>
        <a:buNone/>
        <a:defRPr sz="9975" kern="1200">
          <a:solidFill>
            <a:srgbClr val="011E3B"/>
          </a:solidFill>
          <a:latin typeface="Poppins" pitchFamily="2" charset="77"/>
          <a:ea typeface="+mj-ea"/>
          <a:cs typeface="Poppins" pitchFamily="2" charset="77"/>
        </a:defRPr>
      </a:lvl1pPr>
    </p:titleStyle>
    <p:bodyStyle>
      <a:lvl1pPr marL="518236" indent="-518236" algn="l" defTabSz="2072941" rtl="0" eaLnBrk="1" latinLnBrk="0" hangingPunct="1">
        <a:lnSpc>
          <a:spcPct val="100000"/>
        </a:lnSpc>
        <a:spcBef>
          <a:spcPts val="2267"/>
        </a:spcBef>
        <a:buFont typeface="Arial" panose="020B0604020202020204" pitchFamily="34" charset="0"/>
        <a:buChar char="•"/>
        <a:defRPr sz="6349" kern="1200">
          <a:solidFill>
            <a:srgbClr val="011E3B"/>
          </a:solidFill>
          <a:latin typeface="Poppins" pitchFamily="2" charset="77"/>
          <a:ea typeface="+mn-ea"/>
          <a:cs typeface="Poppins" pitchFamily="2" charset="77"/>
        </a:defRPr>
      </a:lvl1pPr>
      <a:lvl2pPr marL="1554707" indent="-518236" algn="l" defTabSz="2072941" rtl="0" eaLnBrk="1" latinLnBrk="0" hangingPunct="1">
        <a:lnSpc>
          <a:spcPct val="100000"/>
        </a:lnSpc>
        <a:spcBef>
          <a:spcPts val="1133"/>
        </a:spcBef>
        <a:buFont typeface="Arial" panose="020B0604020202020204" pitchFamily="34" charset="0"/>
        <a:buChar char="•"/>
        <a:defRPr sz="5442" kern="1200">
          <a:solidFill>
            <a:srgbClr val="011E3B"/>
          </a:solidFill>
          <a:latin typeface="Poppins" pitchFamily="2" charset="77"/>
          <a:ea typeface="+mn-ea"/>
          <a:cs typeface="Poppins" pitchFamily="2" charset="77"/>
        </a:defRPr>
      </a:lvl2pPr>
      <a:lvl3pPr marL="2591176" indent="-518236" algn="l" defTabSz="2072941" rtl="0" eaLnBrk="1" latinLnBrk="0" hangingPunct="1">
        <a:lnSpc>
          <a:spcPct val="100000"/>
        </a:lnSpc>
        <a:spcBef>
          <a:spcPts val="1133"/>
        </a:spcBef>
        <a:buFont typeface="Arial" panose="020B0604020202020204" pitchFamily="34" charset="0"/>
        <a:buChar char="•"/>
        <a:defRPr sz="4533" kern="1200">
          <a:solidFill>
            <a:srgbClr val="011E3B"/>
          </a:solidFill>
          <a:latin typeface="Poppins" pitchFamily="2" charset="77"/>
          <a:ea typeface="+mn-ea"/>
          <a:cs typeface="Poppins" pitchFamily="2" charset="77"/>
        </a:defRPr>
      </a:lvl3pPr>
      <a:lvl4pPr marL="3627646"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4pPr>
      <a:lvl5pPr marL="4664118" indent="-518236" algn="l" defTabSz="2072941" rtl="0" eaLnBrk="1" latinLnBrk="0" hangingPunct="1">
        <a:lnSpc>
          <a:spcPct val="100000"/>
        </a:lnSpc>
        <a:spcBef>
          <a:spcPts val="1133"/>
        </a:spcBef>
        <a:buFont typeface="Arial" panose="020B0604020202020204" pitchFamily="34" charset="0"/>
        <a:buChar char="•"/>
        <a:defRPr sz="4080" kern="1200">
          <a:solidFill>
            <a:srgbClr val="011E3B"/>
          </a:solidFill>
          <a:latin typeface="Poppins"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p:bodyStyle>
    <p:otherStyle>
      <a:defPPr>
        <a:defRPr lang="en-US"/>
      </a:defPPr>
      <a:lvl1pPr marL="0" algn="l" defTabSz="2072941" rtl="0" eaLnBrk="1" latinLnBrk="0" hangingPunct="1">
        <a:defRPr sz="4080" kern="1200">
          <a:solidFill>
            <a:schemeClr val="tx1"/>
          </a:solidFill>
          <a:latin typeface="+mn-lt"/>
          <a:ea typeface="+mn-ea"/>
          <a:cs typeface="+mn-cs"/>
        </a:defRPr>
      </a:lvl1pPr>
      <a:lvl2pPr marL="1036469" algn="l" defTabSz="2072941" rtl="0" eaLnBrk="1" latinLnBrk="0" hangingPunct="1">
        <a:defRPr sz="4080" kern="1200">
          <a:solidFill>
            <a:schemeClr val="tx1"/>
          </a:solidFill>
          <a:latin typeface="+mn-lt"/>
          <a:ea typeface="+mn-ea"/>
          <a:cs typeface="+mn-cs"/>
        </a:defRPr>
      </a:lvl2pPr>
      <a:lvl3pPr marL="2072941" algn="l" defTabSz="2072941" rtl="0" eaLnBrk="1" latinLnBrk="0" hangingPunct="1">
        <a:defRPr sz="4080" kern="1200">
          <a:solidFill>
            <a:schemeClr val="tx1"/>
          </a:solidFill>
          <a:latin typeface="+mn-lt"/>
          <a:ea typeface="+mn-ea"/>
          <a:cs typeface="+mn-cs"/>
        </a:defRPr>
      </a:lvl3pPr>
      <a:lvl4pPr marL="3109412" algn="l" defTabSz="2072941" rtl="0" eaLnBrk="1" latinLnBrk="0" hangingPunct="1">
        <a:defRPr sz="4080" kern="1200">
          <a:solidFill>
            <a:schemeClr val="tx1"/>
          </a:solidFill>
          <a:latin typeface="+mn-lt"/>
          <a:ea typeface="+mn-ea"/>
          <a:cs typeface="+mn-cs"/>
        </a:defRPr>
      </a:lvl4pPr>
      <a:lvl5pPr marL="4145883" algn="l" defTabSz="2072941" rtl="0" eaLnBrk="1" latinLnBrk="0" hangingPunct="1">
        <a:defRPr sz="4080" kern="1200">
          <a:solidFill>
            <a:schemeClr val="tx1"/>
          </a:solidFill>
          <a:latin typeface="+mn-lt"/>
          <a:ea typeface="+mn-ea"/>
          <a:cs typeface="+mn-cs"/>
        </a:defRPr>
      </a:lvl5pPr>
      <a:lvl6pPr marL="5182352" algn="l" defTabSz="2072941" rtl="0" eaLnBrk="1" latinLnBrk="0" hangingPunct="1">
        <a:defRPr sz="4080" kern="1200">
          <a:solidFill>
            <a:schemeClr val="tx1"/>
          </a:solidFill>
          <a:latin typeface="+mn-lt"/>
          <a:ea typeface="+mn-ea"/>
          <a:cs typeface="+mn-cs"/>
        </a:defRPr>
      </a:lvl6pPr>
      <a:lvl7pPr marL="6218822" algn="l" defTabSz="2072941" rtl="0" eaLnBrk="1" latinLnBrk="0" hangingPunct="1">
        <a:defRPr sz="4080" kern="1200">
          <a:solidFill>
            <a:schemeClr val="tx1"/>
          </a:solidFill>
          <a:latin typeface="+mn-lt"/>
          <a:ea typeface="+mn-ea"/>
          <a:cs typeface="+mn-cs"/>
        </a:defRPr>
      </a:lvl7pPr>
      <a:lvl8pPr marL="7255294" algn="l" defTabSz="2072941" rtl="0" eaLnBrk="1" latinLnBrk="0" hangingPunct="1">
        <a:defRPr sz="4080" kern="1200">
          <a:solidFill>
            <a:schemeClr val="tx1"/>
          </a:solidFill>
          <a:latin typeface="+mn-lt"/>
          <a:ea typeface="+mn-ea"/>
          <a:cs typeface="+mn-cs"/>
        </a:defRPr>
      </a:lvl8pPr>
      <a:lvl9pPr marL="8291764" algn="l" defTabSz="2072941" rtl="0" eaLnBrk="1" latinLnBrk="0" hangingPunct="1">
        <a:defRPr sz="408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7" userDrawn="1">
          <p15:clr>
            <a:srgbClr val="F26B43"/>
          </p15:clr>
        </p15:guide>
        <p15:guide id="2" pos="23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drive.google.com/file/d/1nM6eyTc_cr9_kLJAWYrkHTShlhgU9fXD/edit"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hyperlink" Target="https://innerdevelopmentgoals.org/framework/"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jpg"/><Relationship Id="rId7" Type="http://schemas.openxmlformats.org/officeDocument/2006/relationships/image" Target="../media/image27.jpeg"/><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png"/><Relationship Id="rId9"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2.emf"/><Relationship Id="rId2" Type="http://schemas.openxmlformats.org/officeDocument/2006/relationships/notesSlide" Target="../notesSlides/notesSlide38.xml"/><Relationship Id="rId1" Type="http://schemas.openxmlformats.org/officeDocument/2006/relationships/slideLayout" Target="../slideLayouts/slideLayout28.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hyperlink" Target="www.ecohealthforyouth.com"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latshållare för bild 8" descr="En bild som visar person, klädsel, Människoansikte, utomhus&#10;&#10;AI-genererat innehåll kan vara felaktigt.">
            <a:extLst>
              <a:ext uri="{FF2B5EF4-FFF2-40B4-BE49-F238E27FC236}">
                <a16:creationId xmlns:a16="http://schemas.microsoft.com/office/drawing/2014/main" id="{A90F0206-8155-6F0B-BA0D-24889DB9211C}"/>
              </a:ext>
            </a:extLst>
          </p:cNvPr>
          <p:cNvPicPr>
            <a:picLocks noGrp="1" noChangeAspect="1"/>
          </p:cNvPicPr>
          <p:nvPr>
            <p:ph type="pic" sz="quarter" idx="20"/>
          </p:nvPr>
        </p:nvPicPr>
        <p:blipFill>
          <a:blip r:embed="rId3"/>
          <a:srcRect l="20878" r="20878"/>
          <a:stretch>
            <a:fillRect/>
          </a:stretch>
        </p:blipFill>
        <p:spPr/>
      </p:pic>
      <p:sp>
        <p:nvSpPr>
          <p:cNvPr id="4" name="Text Placeholder 3">
            <a:extLst>
              <a:ext uri="{FF2B5EF4-FFF2-40B4-BE49-F238E27FC236}">
                <a16:creationId xmlns:a16="http://schemas.microsoft.com/office/drawing/2014/main" id="{107E17BD-9396-D927-37A1-A76D8D999CE7}"/>
              </a:ext>
            </a:extLst>
          </p:cNvPr>
          <p:cNvSpPr>
            <a:spLocks noGrp="1"/>
          </p:cNvSpPr>
          <p:nvPr>
            <p:ph type="body" sz="quarter" idx="11"/>
          </p:nvPr>
        </p:nvSpPr>
        <p:spPr>
          <a:xfrm>
            <a:off x="4159765" y="1850980"/>
            <a:ext cx="3793067" cy="1248401"/>
          </a:xfrm>
        </p:spPr>
        <p:txBody>
          <a:bodyPr/>
          <a:lstStyle/>
          <a:p>
            <a:r>
              <a:rPr lang="en-GB" sz="2400" dirty="0" err="1"/>
              <a:t>Hållbar</a:t>
            </a:r>
            <a:r>
              <a:rPr lang="en-GB" sz="2400" dirty="0"/>
              <a:t> </a:t>
            </a:r>
            <a:r>
              <a:rPr lang="en-GB" sz="2400" dirty="0" err="1"/>
              <a:t>utveckling</a:t>
            </a:r>
            <a:r>
              <a:rPr lang="en-GB" sz="2400" dirty="0"/>
              <a:t> </a:t>
            </a:r>
            <a:r>
              <a:rPr lang="en-GB" sz="2400" dirty="0" err="1"/>
              <a:t>och</a:t>
            </a:r>
            <a:r>
              <a:rPr lang="en-GB" sz="2400" dirty="0"/>
              <a:t> Ekoturism</a:t>
            </a:r>
          </a:p>
          <a:p>
            <a:endParaRPr lang="en-GB" sz="2400" dirty="0"/>
          </a:p>
          <a:p>
            <a:r>
              <a:rPr lang="en-GB" sz="2400" dirty="0" err="1">
                <a:solidFill>
                  <a:schemeClr val="tx2">
                    <a:lumMod val="60000"/>
                    <a:lumOff val="40000"/>
                  </a:schemeClr>
                </a:solidFill>
              </a:rPr>
              <a:t>Teoretisk</a:t>
            </a:r>
            <a:r>
              <a:rPr lang="en-GB" sz="2400" dirty="0">
                <a:solidFill>
                  <a:schemeClr val="tx2">
                    <a:lumMod val="60000"/>
                    <a:lumOff val="40000"/>
                  </a:schemeClr>
                </a:solidFill>
              </a:rPr>
              <a:t> </a:t>
            </a:r>
            <a:r>
              <a:rPr lang="en-GB" sz="2400" dirty="0" err="1">
                <a:solidFill>
                  <a:schemeClr val="tx2">
                    <a:lumMod val="60000"/>
                    <a:lumOff val="40000"/>
                  </a:schemeClr>
                </a:solidFill>
              </a:rPr>
              <a:t>Bakgrund</a:t>
            </a:r>
            <a:endParaRPr lang="en-GB" sz="2400" dirty="0">
              <a:solidFill>
                <a:schemeClr val="tx2">
                  <a:lumMod val="60000"/>
                  <a:lumOff val="40000"/>
                </a:schemeClr>
              </a:solidFill>
            </a:endParaRPr>
          </a:p>
        </p:txBody>
      </p:sp>
      <p:sp>
        <p:nvSpPr>
          <p:cNvPr id="6" name="Text Placeholder 5">
            <a:extLst>
              <a:ext uri="{FF2B5EF4-FFF2-40B4-BE49-F238E27FC236}">
                <a16:creationId xmlns:a16="http://schemas.microsoft.com/office/drawing/2014/main" id="{DCD2171C-23B8-185E-7B66-2F1358084892}"/>
              </a:ext>
            </a:extLst>
          </p:cNvPr>
          <p:cNvSpPr>
            <a:spLocks noGrp="1"/>
          </p:cNvSpPr>
          <p:nvPr>
            <p:ph type="body" sz="quarter" idx="17"/>
          </p:nvPr>
        </p:nvSpPr>
        <p:spPr/>
        <p:txBody>
          <a:bodyPr>
            <a:noAutofit/>
          </a:bodyPr>
          <a:lstStyle/>
          <a:p>
            <a:r>
              <a:rPr lang="en-GB" b="0"/>
              <a:t>www.ecohealthforyouth.com</a:t>
            </a:r>
          </a:p>
        </p:txBody>
      </p:sp>
      <p:pic>
        <p:nvPicPr>
          <p:cNvPr id="10" name="Picture 9">
            <a:extLst>
              <a:ext uri="{FF2B5EF4-FFF2-40B4-BE49-F238E27FC236}">
                <a16:creationId xmlns:a16="http://schemas.microsoft.com/office/drawing/2014/main" id="{93204EC2-08BE-FECE-5085-0964FADCABAD}"/>
              </a:ext>
            </a:extLst>
          </p:cNvPr>
          <p:cNvPicPr>
            <a:picLocks noChangeAspect="1"/>
          </p:cNvPicPr>
          <p:nvPr/>
        </p:nvPicPr>
        <p:blipFill>
          <a:blip r:embed="rId4" cstate="screen">
            <a:alphaModFix amt="70000"/>
            <a:extLst>
              <a:ext uri="{28A0092B-C50C-407E-A947-70E740481C1C}">
                <a14:useLocalDpi xmlns:a14="http://schemas.microsoft.com/office/drawing/2010/main"/>
              </a:ext>
            </a:extLst>
          </a:blip>
          <a:srcRect/>
          <a:stretch>
            <a:fillRect/>
          </a:stretch>
        </p:blipFill>
        <p:spPr>
          <a:xfrm>
            <a:off x="-722680" y="4312076"/>
            <a:ext cx="5424446" cy="5424446"/>
          </a:xfrm>
          <a:custGeom>
            <a:avLst/>
            <a:gdLst>
              <a:gd name="connsiteX0" fmla="*/ 0 w 5424446"/>
              <a:gd name="connsiteY0" fmla="*/ 0 h 5424446"/>
              <a:gd name="connsiteX1" fmla="*/ 5424446 w 5424446"/>
              <a:gd name="connsiteY1" fmla="*/ 0 h 5424446"/>
              <a:gd name="connsiteX2" fmla="*/ 5424446 w 5424446"/>
              <a:gd name="connsiteY2" fmla="*/ 5424446 h 5424446"/>
              <a:gd name="connsiteX3" fmla="*/ 706466 w 5424446"/>
              <a:gd name="connsiteY3" fmla="*/ 5424446 h 5424446"/>
              <a:gd name="connsiteX4" fmla="*/ 706466 w 5424446"/>
              <a:gd name="connsiteY4" fmla="*/ 420494 h 5424446"/>
              <a:gd name="connsiteX5" fmla="*/ 0 w 5424446"/>
              <a:gd name="connsiteY5" fmla="*/ 420494 h 5424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4446" h="5424446">
                <a:moveTo>
                  <a:pt x="0" y="0"/>
                </a:moveTo>
                <a:lnTo>
                  <a:pt x="5424446" y="0"/>
                </a:lnTo>
                <a:lnTo>
                  <a:pt x="5424446" y="5424446"/>
                </a:lnTo>
                <a:lnTo>
                  <a:pt x="706466" y="5424446"/>
                </a:lnTo>
                <a:lnTo>
                  <a:pt x="706466" y="420494"/>
                </a:lnTo>
                <a:lnTo>
                  <a:pt x="0" y="420494"/>
                </a:lnTo>
                <a:close/>
              </a:path>
            </a:pathLst>
          </a:custGeom>
        </p:spPr>
      </p:pic>
    </p:spTree>
    <p:extLst>
      <p:ext uri="{BB962C8B-B14F-4D97-AF65-F5344CB8AC3E}">
        <p14:creationId xmlns:p14="http://schemas.microsoft.com/office/powerpoint/2010/main" val="806568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D100FA-750E-E718-4A25-9378171345D3}"/>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EA401C-9F1A-C233-9A1D-DBFD9533903E}"/>
              </a:ext>
            </a:extLst>
          </p:cNvPr>
          <p:cNvSpPr>
            <a:spLocks noGrp="1"/>
          </p:cNvSpPr>
          <p:nvPr>
            <p:ph type="sldNum" sz="quarter" idx="4"/>
          </p:nvPr>
        </p:nvSpPr>
        <p:spPr/>
        <p:txBody>
          <a:bodyPr/>
          <a:lstStyle/>
          <a:p>
            <a:fld id="{CB2079F2-58AF-ED44-82D7-E04B2F6FD686}" type="slidenum">
              <a:rPr lang="en-US" smtClean="0"/>
              <a:pPr/>
              <a:t>10</a:t>
            </a:fld>
            <a:endParaRPr lang="en-US" dirty="0"/>
          </a:p>
        </p:txBody>
      </p:sp>
      <p:sp>
        <p:nvSpPr>
          <p:cNvPr id="5" name="Text Placeholder 4">
            <a:extLst>
              <a:ext uri="{FF2B5EF4-FFF2-40B4-BE49-F238E27FC236}">
                <a16:creationId xmlns:a16="http://schemas.microsoft.com/office/drawing/2014/main" id="{9A9C5CCD-36B5-9982-0C47-613FFA861402}"/>
              </a:ext>
            </a:extLst>
          </p:cNvPr>
          <p:cNvSpPr>
            <a:spLocks noGrp="1"/>
          </p:cNvSpPr>
          <p:nvPr>
            <p:ph type="body" sz="quarter" idx="32"/>
          </p:nvPr>
        </p:nvSpPr>
        <p:spPr>
          <a:xfrm>
            <a:off x="801602" y="2483574"/>
            <a:ext cx="5956470" cy="7400632"/>
          </a:xfrm>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Ikigai handlar inte bara om att hitta sin passion – det är en livsfilosofi som hjälper oss att förstå oss själva på ett djupare plan. Genom att utforska våra talanger, drömmar och det som verkligen driver oss, kan vi skapa ett liv där vi känner oss både engagerade och tillfredsställda.</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 den här guiden utforskar vi hur du kan använda Ikigai för att forma ditt liv. Vi tar reda på vad som ger dig energi och riktning, och hur du kan skapa en vardag där du känner mening och glädje.</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Oavsett om du står vid ett vägskäl eller bara vill fördjupa din förståelse för vad som gör dig lycklig, kan Ikigai vara en kompass. Följ med oss när vi tillsammans utforskar vägen till ett liv i balans, fyllt av syfte och inspiration.</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01286E4C-E6E3-90C6-5034-2A15A30FD781}"/>
              </a:ext>
            </a:extLst>
          </p:cNvPr>
          <p:cNvSpPr>
            <a:spLocks noGrp="1"/>
          </p:cNvSpPr>
          <p:nvPr>
            <p:ph type="body" sz="quarter" idx="46"/>
          </p:nvPr>
        </p:nvSpPr>
        <p:spPr/>
        <p:txBody>
          <a:bodyPr>
            <a:normAutofit/>
          </a:bodyPr>
          <a:lstStyle/>
          <a:p>
            <a:pPr algn="l"/>
            <a:r>
              <a:rPr lang="en-GB" dirty="0"/>
              <a:t>Introduktion till Ikigai och dess tillämpningar inom karriärutveckling</a:t>
            </a:r>
          </a:p>
        </p:txBody>
      </p:sp>
      <p:sp>
        <p:nvSpPr>
          <p:cNvPr id="4" name="Text Placeholder 3">
            <a:extLst>
              <a:ext uri="{FF2B5EF4-FFF2-40B4-BE49-F238E27FC236}">
                <a16:creationId xmlns:a16="http://schemas.microsoft.com/office/drawing/2014/main" id="{A4F35D6D-C14A-EE80-B461-55E579A7913A}"/>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35560653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08D3F-393B-0DD6-C8D0-7B769AFE2C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A46DBA6-8AB9-2377-E3CC-2EF9B8A62449}"/>
              </a:ext>
            </a:extLst>
          </p:cNvPr>
          <p:cNvSpPr>
            <a:spLocks noGrp="1"/>
          </p:cNvSpPr>
          <p:nvPr>
            <p:ph type="sldNum" sz="quarter" idx="4"/>
          </p:nvPr>
        </p:nvSpPr>
        <p:spPr/>
        <p:txBody>
          <a:bodyPr/>
          <a:lstStyle/>
          <a:p>
            <a:fld id="{CB2079F2-58AF-ED44-82D7-E04B2F6FD686}" type="slidenum">
              <a:rPr lang="en-US" smtClean="0"/>
              <a:pPr/>
              <a:t>11</a:t>
            </a:fld>
            <a:endParaRPr lang="en-US" dirty="0"/>
          </a:p>
        </p:txBody>
      </p:sp>
      <p:sp>
        <p:nvSpPr>
          <p:cNvPr id="5" name="Text Placeholder 4">
            <a:extLst>
              <a:ext uri="{FF2B5EF4-FFF2-40B4-BE49-F238E27FC236}">
                <a16:creationId xmlns:a16="http://schemas.microsoft.com/office/drawing/2014/main" id="{89C80BB7-5490-D7C0-4137-F9D12157EBDB}"/>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Ikigai kan översättas till "en anledning att vara" eller "en anledning att vakna på morgonen". Det bygger på att hitta samspelet mellan fyra viktiga delar i livet:</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a:pP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du älskar – det som ger dig glädje och energi.</a:t>
            </a:r>
          </a:p>
          <a:p>
            <a:pPr marL="342900" indent="-342900" algn="l">
              <a:buFont typeface="+mj-lt"/>
              <a:buAutoNum type="arabicPeriod"/>
            </a:pP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du är bra på – dina talanger och styrkor.</a:t>
            </a:r>
          </a:p>
          <a:p>
            <a:pPr marL="342900" indent="-342900" algn="l">
              <a:buFont typeface="+mj-lt"/>
              <a:buAutoNum type="arabicPeriod"/>
            </a:pP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världen behöver – det som ger ditt liv mening och gör skillnad.</a:t>
            </a:r>
          </a:p>
          <a:p>
            <a:pPr marL="342900" indent="-342900" algn="l">
              <a:buFont typeface="+mj-lt"/>
              <a:buAutoNum type="arabicPeriod"/>
            </a:pP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du kan försörja dig på – det som kan bli din inkomstkälla.</a:t>
            </a:r>
          </a:p>
          <a:p>
            <a:pPr marL="342900" indent="-342900" algn="l">
              <a:buFont typeface="+mj-lt"/>
              <a:buAutoNum type="arabicPeriod"/>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När dessa delar överlappar hittar du din Ikigai – en känsla av syfte och riktning i livet. Det handlar om att skapa en balans mellan dina passioner, din kompetens, dina värderingar och din möjlighet att leva på det du gör.</a:t>
            </a:r>
          </a:p>
          <a:p>
            <a:pPr algn="l"/>
            <a:br>
              <a:rPr lang="sv-SE" sz="1600" dirty="0">
                <a:solidFill>
                  <a:schemeClr val="tx1">
                    <a:lumMod val="65000"/>
                    <a:lumOff val="35000"/>
                  </a:schemeClr>
                </a:solidFill>
                <a:latin typeface="Calibri" panose="020F0502020204030204" pitchFamily="34" charset="0"/>
                <a:cs typeface="Calibri" panose="020F0502020204030204" pitchFamily="34" charset="0"/>
              </a:rPr>
            </a:br>
            <a:br>
              <a:rPr lang="sv-SE" sz="1600" dirty="0">
                <a:solidFill>
                  <a:schemeClr val="tx1">
                    <a:lumMod val="65000"/>
                    <a:lumOff val="35000"/>
                  </a:schemeClr>
                </a:solidFill>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316F085C-0A67-92C3-F348-4FE530922923}"/>
              </a:ext>
            </a:extLst>
          </p:cNvPr>
          <p:cNvSpPr>
            <a:spLocks noGrp="1"/>
          </p:cNvSpPr>
          <p:nvPr>
            <p:ph type="body" sz="quarter" idx="46"/>
          </p:nvPr>
        </p:nvSpPr>
        <p:spPr/>
        <p:txBody>
          <a:bodyPr>
            <a:normAutofit/>
          </a:bodyPr>
          <a:lstStyle/>
          <a:p>
            <a:r>
              <a:rPr lang="en-GB" dirty="0"/>
              <a:t>Definition av Ikigai</a:t>
            </a:r>
          </a:p>
        </p:txBody>
      </p:sp>
      <p:sp>
        <p:nvSpPr>
          <p:cNvPr id="4" name="Text Placeholder 3">
            <a:extLst>
              <a:ext uri="{FF2B5EF4-FFF2-40B4-BE49-F238E27FC236}">
                <a16:creationId xmlns:a16="http://schemas.microsoft.com/office/drawing/2014/main" id="{B6CC7EF1-F567-77A0-46E6-478F00F9165D}"/>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2442773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DA17D8-72BA-419D-17AB-3C12A98D14B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80C727C-01B4-C9ED-8B12-471B974474CA}"/>
              </a:ext>
            </a:extLst>
          </p:cNvPr>
          <p:cNvSpPr>
            <a:spLocks noGrp="1"/>
          </p:cNvSpPr>
          <p:nvPr>
            <p:ph type="sldNum" sz="quarter" idx="4"/>
          </p:nvPr>
        </p:nvSpPr>
        <p:spPr/>
        <p:txBody>
          <a:bodyPr/>
          <a:lstStyle/>
          <a:p>
            <a:fld id="{CB2079F2-58AF-ED44-82D7-E04B2F6FD686}" type="slidenum">
              <a:rPr lang="en-US" smtClean="0"/>
              <a:pPr/>
              <a:t>12</a:t>
            </a:fld>
            <a:endParaRPr lang="en-US" dirty="0"/>
          </a:p>
        </p:txBody>
      </p:sp>
      <p:sp>
        <p:nvSpPr>
          <p:cNvPr id="5" name="Text Placeholder 4">
            <a:extLst>
              <a:ext uri="{FF2B5EF4-FFF2-40B4-BE49-F238E27FC236}">
                <a16:creationId xmlns:a16="http://schemas.microsoft.com/office/drawing/2014/main" id="{FBC48BAE-1DCB-BBDF-C26A-6AB98312C44E}"/>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Konceptet Ikigai handlar om att hjälpa människor att hitta ett meningsfullt och tillfredsställande liv. Så här fungerar det:</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Hitta dina passioner</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Tänk på vilka aktiviteter eller saker som gör dig glad och tillfredsställd. Det kan vara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hobbies</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intressen eller något som verkligen engagerar dig.</a:t>
            </a:r>
          </a:p>
          <a:p>
            <a:pPr marL="342900" indent="-342900" algn="l">
              <a:buFont typeface="+mj-lt"/>
              <a:buAutoNum type="arabicPeriod"/>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Känn igen dina talanger och styrkor</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Gör en lista över vad du är bra på och vilka färdigheter du har. Fundera på vad som kommer naturligt för dig.</a:t>
            </a:r>
          </a:p>
          <a:p>
            <a:pPr marL="342900" indent="-342900" algn="l">
              <a:buFont typeface="+mj-lt"/>
              <a:buAutoNum type="arabicPeriod"/>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Förstå samhällets behov</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Titta på problem eller behov i samhället som känns viktiga för dig. Fundera på hur du kan bidra och göra en positiv skillnad.</a:t>
            </a:r>
          </a:p>
          <a:p>
            <a:pPr marL="342900" indent="-342900" algn="l">
              <a:buFont typeface="+mj-lt"/>
              <a:buAutoNum type="arabicPeriod"/>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Tänk på vad du kan få belöning för</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Titta på vilka möjligheter som finns för att tjäna pengar på det du kan. Här handlar det om att förstå vad som efterfrågas på marknaden och vilka yrken eller karriärvägar som kan passa dig.</a:t>
            </a: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46F1022B-6253-ED9F-DE3C-38E5EB3AF821}"/>
              </a:ext>
            </a:extLst>
          </p:cNvPr>
          <p:cNvSpPr>
            <a:spLocks noGrp="1"/>
          </p:cNvSpPr>
          <p:nvPr>
            <p:ph type="body" sz="quarter" idx="46"/>
          </p:nvPr>
        </p:nvSpPr>
        <p:spPr/>
        <p:txBody>
          <a:bodyPr>
            <a:normAutofit/>
          </a:bodyPr>
          <a:lstStyle/>
          <a:p>
            <a:r>
              <a:rPr lang="en-GB" dirty="0"/>
              <a:t>Hur </a:t>
            </a:r>
            <a:r>
              <a:rPr lang="en-GB" dirty="0" err="1"/>
              <a:t>går</a:t>
            </a:r>
            <a:r>
              <a:rPr lang="en-GB" dirty="0"/>
              <a:t> det till?</a:t>
            </a:r>
          </a:p>
        </p:txBody>
      </p:sp>
      <p:sp>
        <p:nvSpPr>
          <p:cNvPr id="4" name="Text Placeholder 3">
            <a:extLst>
              <a:ext uri="{FF2B5EF4-FFF2-40B4-BE49-F238E27FC236}">
                <a16:creationId xmlns:a16="http://schemas.microsoft.com/office/drawing/2014/main" id="{F8765DAE-C0EB-542C-9044-4651CA91DC76}"/>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4011241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A5E96E-D59C-F3BA-0DAF-300C495AC6A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224606-3576-71A0-AB88-44C05FD33B4B}"/>
              </a:ext>
            </a:extLst>
          </p:cNvPr>
          <p:cNvSpPr>
            <a:spLocks noGrp="1"/>
          </p:cNvSpPr>
          <p:nvPr>
            <p:ph type="sldNum" sz="quarter" idx="4"/>
          </p:nvPr>
        </p:nvSpPr>
        <p:spPr/>
        <p:txBody>
          <a:bodyPr/>
          <a:lstStyle/>
          <a:p>
            <a:fld id="{CB2079F2-58AF-ED44-82D7-E04B2F6FD686}" type="slidenum">
              <a:rPr lang="en-US" smtClean="0"/>
              <a:pPr/>
              <a:t>13</a:t>
            </a:fld>
            <a:endParaRPr lang="en-US" dirty="0"/>
          </a:p>
        </p:txBody>
      </p:sp>
      <p:sp>
        <p:nvSpPr>
          <p:cNvPr id="5" name="Text Placeholder 4">
            <a:extLst>
              <a:ext uri="{FF2B5EF4-FFF2-40B4-BE49-F238E27FC236}">
                <a16:creationId xmlns:a16="http://schemas.microsoft.com/office/drawing/2014/main" id="{BA3D39FC-8E5A-80DB-B5FC-0EBEC7CD6EF1}"/>
              </a:ext>
            </a:extLst>
          </p:cNvPr>
          <p:cNvSpPr>
            <a:spLocks noGrp="1"/>
          </p:cNvSpPr>
          <p:nvPr>
            <p:ph type="body" sz="quarter" idx="32"/>
          </p:nvPr>
        </p:nvSpPr>
        <p:spPr/>
        <p:txBody>
          <a:bodyPr numCol="1"/>
          <a:lstStyle/>
          <a:p>
            <a:pPr marL="342900" indent="-342900" algn="l">
              <a:buFont typeface="+mj-lt"/>
              <a:buAutoNum type="arabicPeriod" startAt="5"/>
            </a:pPr>
            <a:r>
              <a:rPr lang="sv-SE" sz="1600" b="1" dirty="0">
                <a:solidFill>
                  <a:schemeClr val="tx1">
                    <a:lumMod val="65000"/>
                    <a:lumOff val="35000"/>
                  </a:schemeClr>
                </a:solidFill>
                <a:latin typeface="Calibri" panose="020F0502020204030204" pitchFamily="34" charset="0"/>
                <a:cs typeface="Calibri" panose="020F0502020204030204" pitchFamily="34" charset="0"/>
              </a:rPr>
              <a:t>Hitta skärningspunkten</a:t>
            </a:r>
            <a:r>
              <a:rPr lang="sv-SE" sz="1600" dirty="0">
                <a:solidFill>
                  <a:schemeClr val="tx1">
                    <a:lumMod val="65000"/>
                    <a:lumOff val="35000"/>
                  </a:schemeClr>
                </a:solidFill>
                <a:latin typeface="Calibri" panose="020F0502020204030204" pitchFamily="34" charset="0"/>
                <a:cs typeface="Calibri" panose="020F0502020204030204" pitchFamily="34" charset="0"/>
              </a:rPr>
              <a:t>: Leta efter den plats där det du älskar, det du är bra på, vad världen behöver och vad du kan belönas för möts. Den här punkten är din Ikigai – där passion, kallelse, uppdrag och yrke förenas.</a:t>
            </a:r>
          </a:p>
          <a:p>
            <a:pPr marL="342900" indent="-342900" algn="l">
              <a:buFont typeface="+mj-lt"/>
              <a:buAutoNum type="arabicPeriod" startAt="5"/>
            </a:pP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marL="342900" indent="-342900" algn="l">
              <a:buFont typeface="+mj-lt"/>
              <a:buAutoNum type="arabicPeriod" startAt="5"/>
            </a:pPr>
            <a:r>
              <a:rPr lang="sv-SE" sz="1600" b="1" dirty="0">
                <a:solidFill>
                  <a:schemeClr val="tx1">
                    <a:lumMod val="65000"/>
                    <a:lumOff val="35000"/>
                  </a:schemeClr>
                </a:solidFill>
                <a:latin typeface="Calibri" panose="020F0502020204030204" pitchFamily="34" charset="0"/>
                <a:cs typeface="Calibri" panose="020F0502020204030204" pitchFamily="34" charset="0"/>
              </a:rPr>
              <a:t>Ta action</a:t>
            </a:r>
            <a:r>
              <a:rPr lang="sv-SE" sz="1600" dirty="0">
                <a:solidFill>
                  <a:schemeClr val="tx1">
                    <a:lumMod val="65000"/>
                    <a:lumOff val="35000"/>
                  </a:schemeClr>
                </a:solidFill>
                <a:latin typeface="Calibri" panose="020F0502020204030204" pitchFamily="34" charset="0"/>
                <a:cs typeface="Calibri" panose="020F0502020204030204" pitchFamily="34" charset="0"/>
              </a:rPr>
              <a:t>: När du har hittat din Ikigai, ta steg för att införa den i ditt liv. Det kan vara att bygga en karriär baserat på dina passioner och talanger, engagera dig i meningsfulla aktiviteter eller bidra till saker som betyder något för dig.</a:t>
            </a:r>
          </a:p>
          <a:p>
            <a:pPr marL="342900" indent="-342900" algn="l">
              <a:buFont typeface="+mj-lt"/>
              <a:buAutoNum type="arabicPeriod" startAt="5"/>
            </a:pP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marL="342900" indent="-342900" algn="l">
              <a:buFont typeface="+mj-lt"/>
              <a:buAutoNum type="arabicPeriod" startAt="5"/>
            </a:pPr>
            <a:r>
              <a:rPr lang="sv-SE" sz="1600" b="1" dirty="0">
                <a:solidFill>
                  <a:schemeClr val="tx1">
                    <a:lumMod val="65000"/>
                    <a:lumOff val="35000"/>
                  </a:schemeClr>
                </a:solidFill>
                <a:latin typeface="Calibri" panose="020F0502020204030204" pitchFamily="34" charset="0"/>
                <a:cs typeface="Calibri" panose="020F0502020204030204" pitchFamily="34" charset="0"/>
              </a:rPr>
              <a:t>Fortsätt utvecklas</a:t>
            </a:r>
            <a:r>
              <a:rPr lang="sv-SE" sz="1600" dirty="0">
                <a:solidFill>
                  <a:schemeClr val="tx1">
                    <a:lumMod val="65000"/>
                    <a:lumOff val="35000"/>
                  </a:schemeClr>
                </a:solidFill>
                <a:latin typeface="Calibri" panose="020F0502020204030204" pitchFamily="34" charset="0"/>
                <a:cs typeface="Calibri" panose="020F0502020204030204" pitchFamily="34" charset="0"/>
              </a:rPr>
              <a:t>: Tänk på din Ikigai som något som kan förändras med tiden. Ditt intresse, dina färdigheter och din livssituation kan utvecklas, så var öppen för nya möjligheter och erfarenheter som passar din växande känsla av syfte och tillfredsställelse.</a:t>
            </a: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9271FCC-D932-4C6B-0997-B00EB0E8914F}"/>
              </a:ext>
            </a:extLst>
          </p:cNvPr>
          <p:cNvSpPr>
            <a:spLocks noGrp="1"/>
          </p:cNvSpPr>
          <p:nvPr>
            <p:ph type="body" sz="quarter" idx="46"/>
          </p:nvPr>
        </p:nvSpPr>
        <p:spPr/>
        <p:txBody>
          <a:bodyPr>
            <a:normAutofit/>
          </a:bodyPr>
          <a:lstStyle/>
          <a:p>
            <a:r>
              <a:rPr lang="en-GB" dirty="0"/>
              <a:t>Hur </a:t>
            </a:r>
            <a:r>
              <a:rPr lang="en-GB" dirty="0" err="1"/>
              <a:t>går</a:t>
            </a:r>
            <a:r>
              <a:rPr lang="en-GB" dirty="0"/>
              <a:t> det till?</a:t>
            </a:r>
          </a:p>
        </p:txBody>
      </p:sp>
      <p:sp>
        <p:nvSpPr>
          <p:cNvPr id="4" name="Text Placeholder 3">
            <a:extLst>
              <a:ext uri="{FF2B5EF4-FFF2-40B4-BE49-F238E27FC236}">
                <a16:creationId xmlns:a16="http://schemas.microsoft.com/office/drawing/2014/main" id="{218B2C4E-12C8-7D15-09A8-50A18615B411}"/>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1263929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984879-0BAB-D37B-FC93-6142801E6240}"/>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BCB105F-FE37-F213-A9D9-C58D6BB3F775}"/>
              </a:ext>
            </a:extLst>
          </p:cNvPr>
          <p:cNvSpPr>
            <a:spLocks noGrp="1"/>
          </p:cNvSpPr>
          <p:nvPr>
            <p:ph type="sldNum" sz="quarter" idx="4"/>
          </p:nvPr>
        </p:nvSpPr>
        <p:spPr/>
        <p:txBody>
          <a:bodyPr/>
          <a:lstStyle/>
          <a:p>
            <a:fld id="{CB2079F2-58AF-ED44-82D7-E04B2F6FD686}" type="slidenum">
              <a:rPr lang="en-US" smtClean="0"/>
              <a:pPr/>
              <a:t>14</a:t>
            </a:fld>
            <a:endParaRPr lang="en-US" dirty="0"/>
          </a:p>
        </p:txBody>
      </p:sp>
      <p:sp>
        <p:nvSpPr>
          <p:cNvPr id="3" name="Text Placeholder 2">
            <a:extLst>
              <a:ext uri="{FF2B5EF4-FFF2-40B4-BE49-F238E27FC236}">
                <a16:creationId xmlns:a16="http://schemas.microsoft.com/office/drawing/2014/main" id="{6F98171D-30CB-C5BC-36EF-8F122942385E}"/>
              </a:ext>
            </a:extLst>
          </p:cNvPr>
          <p:cNvSpPr>
            <a:spLocks noGrp="1"/>
          </p:cNvSpPr>
          <p:nvPr>
            <p:ph type="body" sz="quarter" idx="46"/>
          </p:nvPr>
        </p:nvSpPr>
        <p:spPr/>
        <p:txBody>
          <a:bodyPr>
            <a:normAutofit/>
          </a:bodyPr>
          <a:lstStyle/>
          <a:p>
            <a:r>
              <a:rPr lang="en-GB" dirty="0"/>
              <a:t>Ikigai </a:t>
            </a:r>
            <a:r>
              <a:rPr lang="en-GB" dirty="0" err="1"/>
              <a:t>som</a:t>
            </a:r>
            <a:r>
              <a:rPr lang="en-GB" dirty="0"/>
              <a:t> </a:t>
            </a:r>
            <a:r>
              <a:rPr lang="en-GB" dirty="0" err="1"/>
              <a:t>koncept</a:t>
            </a:r>
            <a:r>
              <a:rPr lang="en-GB" dirty="0"/>
              <a:t>.</a:t>
            </a:r>
          </a:p>
        </p:txBody>
      </p:sp>
      <p:sp>
        <p:nvSpPr>
          <p:cNvPr id="4" name="Text Placeholder 3">
            <a:extLst>
              <a:ext uri="{FF2B5EF4-FFF2-40B4-BE49-F238E27FC236}">
                <a16:creationId xmlns:a16="http://schemas.microsoft.com/office/drawing/2014/main" id="{8F96F015-A8B4-840A-3980-55A56F4FFD59}"/>
              </a:ext>
            </a:extLst>
          </p:cNvPr>
          <p:cNvSpPr>
            <a:spLocks noGrp="1"/>
          </p:cNvSpPr>
          <p:nvPr>
            <p:ph type="body" sz="quarter" idx="47"/>
          </p:nvPr>
        </p:nvSpPr>
        <p:spPr/>
        <p:txBody>
          <a:bodyPr>
            <a:normAutofit fontScale="92500"/>
          </a:bodyPr>
          <a:lstStyle/>
          <a:p>
            <a:r>
              <a:rPr lang="en-US" dirty="0"/>
              <a:t>2A Ikigai och karriärutveckling</a:t>
            </a:r>
          </a:p>
        </p:txBody>
      </p:sp>
      <p:pic>
        <p:nvPicPr>
          <p:cNvPr id="6" name="Bildobjekt 5" descr="En bild som visar text, diagram, cirkel, skärmbild&#10;&#10;AI-genererat innehåll kan vara felaktigt.">
            <a:extLst>
              <a:ext uri="{FF2B5EF4-FFF2-40B4-BE49-F238E27FC236}">
                <a16:creationId xmlns:a16="http://schemas.microsoft.com/office/drawing/2014/main" id="{0DBBE473-560E-4183-9609-635B574BBC5A}"/>
              </a:ext>
            </a:extLst>
          </p:cNvPr>
          <p:cNvPicPr>
            <a:picLocks noChangeAspect="1"/>
          </p:cNvPicPr>
          <p:nvPr/>
        </p:nvPicPr>
        <p:blipFill>
          <a:blip r:embed="rId3"/>
          <a:stretch>
            <a:fillRect/>
          </a:stretch>
        </p:blipFill>
        <p:spPr>
          <a:xfrm>
            <a:off x="801602" y="2257665"/>
            <a:ext cx="5716992" cy="5716992"/>
          </a:xfrm>
          <a:prstGeom prst="rect">
            <a:avLst/>
          </a:prstGeom>
        </p:spPr>
      </p:pic>
    </p:spTree>
    <p:extLst>
      <p:ext uri="{BB962C8B-B14F-4D97-AF65-F5344CB8AC3E}">
        <p14:creationId xmlns:p14="http://schemas.microsoft.com/office/powerpoint/2010/main" val="16022473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89987-D138-601B-9FEE-5A7DA1528F6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51D0C1A-D718-F8FC-D864-2D04A7A09FFD}"/>
              </a:ext>
            </a:extLst>
          </p:cNvPr>
          <p:cNvSpPr>
            <a:spLocks noGrp="1"/>
          </p:cNvSpPr>
          <p:nvPr>
            <p:ph type="sldNum" sz="quarter" idx="4"/>
          </p:nvPr>
        </p:nvSpPr>
        <p:spPr/>
        <p:txBody>
          <a:bodyPr/>
          <a:lstStyle/>
          <a:p>
            <a:fld id="{CB2079F2-58AF-ED44-82D7-E04B2F6FD686}" type="slidenum">
              <a:rPr lang="en-US" smtClean="0"/>
              <a:pPr/>
              <a:t>15</a:t>
            </a:fld>
            <a:endParaRPr lang="en-US" dirty="0"/>
          </a:p>
        </p:txBody>
      </p:sp>
      <p:sp>
        <p:nvSpPr>
          <p:cNvPr id="5" name="Text Placeholder 4">
            <a:extLst>
              <a:ext uri="{FF2B5EF4-FFF2-40B4-BE49-F238E27FC236}">
                <a16:creationId xmlns:a16="http://schemas.microsoft.com/office/drawing/2014/main" id="{88D2C3F2-E751-0247-F11B-3038E21ED95B}"/>
              </a:ext>
            </a:extLst>
          </p:cNvPr>
          <p:cNvSpPr>
            <a:spLocks noGrp="1"/>
          </p:cNvSpPr>
          <p:nvPr>
            <p:ph type="body" sz="quarter" idx="32"/>
          </p:nvPr>
        </p:nvSpPr>
        <p:spPr>
          <a:xfrm>
            <a:off x="801602" y="2131901"/>
            <a:ext cx="5956470" cy="7400632"/>
          </a:xfrm>
        </p:spPr>
        <p:txBody>
          <a:bodyPr numCol="1"/>
          <a:lstStyle/>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Skapa ett personligt utrymme</a:t>
            </a:r>
            <a:r>
              <a:rPr lang="sv-SE" sz="1600" dirty="0">
                <a:solidFill>
                  <a:schemeClr val="tx1">
                    <a:lumMod val="65000"/>
                    <a:lumOff val="35000"/>
                  </a:schemeClr>
                </a:solidFill>
                <a:latin typeface="Calibri" panose="020F0502020204030204" pitchFamily="34" charset="0"/>
                <a:cs typeface="Calibri" panose="020F0502020204030204" pitchFamily="34" charset="0"/>
              </a:rPr>
              <a:t>: Hitta en lugn plats där du kan fokusera på självreflektion utan störningar. Det kan vara ett mysigt hörn hemma, en stilla plats i naturen eller ett café där du känner dig avslappnad och inspirerad.</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Avsätt tid</a:t>
            </a:r>
            <a:r>
              <a:rPr lang="sv-SE" sz="1600" dirty="0">
                <a:solidFill>
                  <a:schemeClr val="tx1">
                    <a:lumMod val="65000"/>
                    <a:lumOff val="35000"/>
                  </a:schemeClr>
                </a:solidFill>
                <a:latin typeface="Calibri" panose="020F0502020204030204" pitchFamily="34" charset="0"/>
                <a:cs typeface="Calibri" panose="020F0502020204030204" pitchFamily="34" charset="0"/>
              </a:rPr>
              <a:t>: Planera in regelbundna stunder för självreflektion och för att utforska din Ikigai. Sätt av specifika tider i din kalender där du kan fokusera helt på övningen utan att bli avbruten.</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Ha en dagbok</a:t>
            </a:r>
            <a:r>
              <a:rPr lang="sv-SE" sz="1600" dirty="0">
                <a:solidFill>
                  <a:schemeClr val="tx1">
                    <a:lumMod val="65000"/>
                    <a:lumOff val="35000"/>
                  </a:schemeClr>
                </a:solidFill>
                <a:latin typeface="Calibri" panose="020F0502020204030204" pitchFamily="34" charset="0"/>
                <a:cs typeface="Calibri" panose="020F0502020204030204" pitchFamily="34" charset="0"/>
              </a:rPr>
              <a:t>: Tänk på att använda en dagbok eller anteckningsbok för att skriva ner dina tankar, reflektioner och insikter när de dyker upp. På så sätt kan du fånga idéer och inspiration direkt och komma tillbaka till dem senare för vidare utforskning.</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Engagera nära kontakter</a:t>
            </a:r>
            <a:r>
              <a:rPr lang="sv-SE" sz="1600" dirty="0">
                <a:solidFill>
                  <a:schemeClr val="tx1">
                    <a:lumMod val="65000"/>
                    <a:lumOff val="35000"/>
                  </a:schemeClr>
                </a:solidFill>
                <a:latin typeface="Calibri" panose="020F0502020204030204" pitchFamily="34" charset="0"/>
                <a:cs typeface="Calibri" panose="020F0502020204030204" pitchFamily="34" charset="0"/>
              </a:rPr>
              <a:t>: Prata med vänner, familj, mentorer eller kollegor som känner dig väl. Dela med dig av dina tankar om passioner, styrkor och mål och be om deras synpunkter. Ibland kan andras perspektiv ge värdefulla insikter och nya idéer.</a:t>
            </a:r>
          </a:p>
          <a:p>
            <a:pPr algn="l" rtl="0"/>
            <a:endParaRPr lang="sv-SE" sz="1600" b="1" i="0" u="none" strike="noStrike" dirty="0" err="1">
              <a:solidFill>
                <a:schemeClr val="tx1">
                  <a:lumMod val="65000"/>
                  <a:lumOff val="35000"/>
                </a:schemeClr>
              </a:solidFill>
              <a:effectLst/>
              <a:latin typeface="Calibri" panose="020F0502020204030204" pitchFamily="34" charset="0"/>
              <a:cs typeface="Calibri" panose="020F0502020204030204" pitchFamily="34" charset="0"/>
            </a:endParaRP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br>
              <a:rPr lang="sv-SE" sz="1600" dirty="0">
                <a:solidFill>
                  <a:schemeClr val="tx1">
                    <a:lumMod val="65000"/>
                    <a:lumOff val="35000"/>
                  </a:schemeClr>
                </a:solidFill>
                <a:latin typeface="Calibri" panose="020F0502020204030204" pitchFamily="34" charset="0"/>
                <a:cs typeface="Calibri" panose="020F0502020204030204" pitchFamily="34" charset="0"/>
              </a:rPr>
            </a:br>
            <a:br>
              <a:rPr lang="sv-SE" sz="1600" dirty="0">
                <a:solidFill>
                  <a:schemeClr val="tx1">
                    <a:lumMod val="65000"/>
                    <a:lumOff val="35000"/>
                  </a:schemeClr>
                </a:solidFill>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90602A6-73B8-9341-9249-570E2E21898B}"/>
              </a:ext>
            </a:extLst>
          </p:cNvPr>
          <p:cNvSpPr>
            <a:spLocks noGrp="1"/>
          </p:cNvSpPr>
          <p:nvPr>
            <p:ph type="body" sz="quarter" idx="46"/>
          </p:nvPr>
        </p:nvSpPr>
        <p:spPr/>
        <p:txBody>
          <a:bodyPr>
            <a:normAutofit/>
          </a:bodyPr>
          <a:lstStyle/>
          <a:p>
            <a:r>
              <a:rPr lang="en-GB" dirty="0"/>
              <a:t>Hitta ditt tillvägagångssätt</a:t>
            </a:r>
          </a:p>
        </p:txBody>
      </p:sp>
      <p:sp>
        <p:nvSpPr>
          <p:cNvPr id="4" name="Text Placeholder 3">
            <a:extLst>
              <a:ext uri="{FF2B5EF4-FFF2-40B4-BE49-F238E27FC236}">
                <a16:creationId xmlns:a16="http://schemas.microsoft.com/office/drawing/2014/main" id="{1F57D9D7-D427-4D03-CBEE-1B39950113E1}"/>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2587886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F130B-4B8A-0EAD-8F56-38837118C22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391568D-B67C-4FD1-6B11-E3F5683FE55A}"/>
              </a:ext>
            </a:extLst>
          </p:cNvPr>
          <p:cNvSpPr>
            <a:spLocks noGrp="1"/>
          </p:cNvSpPr>
          <p:nvPr>
            <p:ph type="sldNum" sz="quarter" idx="4"/>
          </p:nvPr>
        </p:nvSpPr>
        <p:spPr/>
        <p:txBody>
          <a:bodyPr/>
          <a:lstStyle/>
          <a:p>
            <a:fld id="{CB2079F2-58AF-ED44-82D7-E04B2F6FD686}" type="slidenum">
              <a:rPr lang="en-US" smtClean="0"/>
              <a:pPr/>
              <a:t>16</a:t>
            </a:fld>
            <a:endParaRPr lang="en-US" dirty="0"/>
          </a:p>
        </p:txBody>
      </p:sp>
      <p:sp>
        <p:nvSpPr>
          <p:cNvPr id="5" name="Text Placeholder 4">
            <a:extLst>
              <a:ext uri="{FF2B5EF4-FFF2-40B4-BE49-F238E27FC236}">
                <a16:creationId xmlns:a16="http://schemas.microsoft.com/office/drawing/2014/main" id="{11DC2638-9743-B9E5-29D8-268922F5C8D2}"/>
              </a:ext>
            </a:extLst>
          </p:cNvPr>
          <p:cNvSpPr>
            <a:spLocks noGrp="1"/>
          </p:cNvSpPr>
          <p:nvPr>
            <p:ph type="body" sz="quarter" idx="32"/>
          </p:nvPr>
        </p:nvSpPr>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Var öppen för feedback</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Ta emot feedback med ett öppet sinne och vilja att lära och växa. Lyssna noga på de perspektiv som andra delar och fundera på hur deras synpunkter stämmer överens med dina egna tankar om dig själv.</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Var flexibel och öppen</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Kom ihåg att det är en resa att upptäcka din Ikigai, och den kan förändras över tid. Var öppen för att utforska nya intressen, passioner och möjligheter som kan dyka upp på vägen. Tveka inte att justera din riktning och dina mål för att följa din växande känsla av syfte.</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Håll din Ikigai nära</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När du har identifierat din Ikigai, håll den nära dig som en källa till inspiration och motivation. Skapa visuella påminnelser, som bilder eller ord, som representerar din Ikigai och placera dem på platser där du ser dem ofta. Det hjälper dig att behålla din känsla av syfte i ditt dagliga liv.</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Genom att följa dessa tips och skapa rätt miljö för självreflektion och utforskning, kommer du vara väl förberedd för att upptäcka din Ikigai och leva ett liv som stämmer överens med dina djupaste passioner och värderingar.</a:t>
            </a: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br>
              <a:rPr lang="sv-SE" sz="1600" dirty="0">
                <a:solidFill>
                  <a:schemeClr val="tx1">
                    <a:lumMod val="65000"/>
                    <a:lumOff val="35000"/>
                  </a:schemeClr>
                </a:solidFill>
                <a:latin typeface="Calibri" panose="020F0502020204030204" pitchFamily="34" charset="0"/>
                <a:cs typeface="Calibri" panose="020F0502020204030204" pitchFamily="34" charset="0"/>
              </a:rPr>
            </a:br>
            <a:br>
              <a:rPr lang="sv-SE" sz="1600" dirty="0">
                <a:solidFill>
                  <a:schemeClr val="tx1">
                    <a:lumMod val="65000"/>
                    <a:lumOff val="35000"/>
                  </a:schemeClr>
                </a:solidFill>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5B5849D-9976-B020-CEBF-809F744EC834}"/>
              </a:ext>
            </a:extLst>
          </p:cNvPr>
          <p:cNvSpPr>
            <a:spLocks noGrp="1"/>
          </p:cNvSpPr>
          <p:nvPr>
            <p:ph type="body" sz="quarter" idx="46"/>
          </p:nvPr>
        </p:nvSpPr>
        <p:spPr/>
        <p:txBody>
          <a:bodyPr>
            <a:normAutofit/>
          </a:bodyPr>
          <a:lstStyle/>
          <a:p>
            <a:r>
              <a:rPr lang="en-GB" dirty="0"/>
              <a:t>Hitta ditt tillvägagångssätt</a:t>
            </a:r>
          </a:p>
        </p:txBody>
      </p:sp>
      <p:sp>
        <p:nvSpPr>
          <p:cNvPr id="4" name="Text Placeholder 3">
            <a:extLst>
              <a:ext uri="{FF2B5EF4-FFF2-40B4-BE49-F238E27FC236}">
                <a16:creationId xmlns:a16="http://schemas.microsoft.com/office/drawing/2014/main" id="{89B8CD04-3210-3E5F-6D8E-0BAC0731A494}"/>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5496703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54DDD-ABC1-5CD5-1CFF-F36D0D240E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41F45-8A93-B6EF-50FA-FB4FBF0D6937}"/>
              </a:ext>
            </a:extLst>
          </p:cNvPr>
          <p:cNvSpPr>
            <a:spLocks noGrp="1"/>
          </p:cNvSpPr>
          <p:nvPr>
            <p:ph type="sldNum" sz="quarter" idx="4"/>
          </p:nvPr>
        </p:nvSpPr>
        <p:spPr/>
        <p:txBody>
          <a:bodyPr/>
          <a:lstStyle/>
          <a:p>
            <a:fld id="{CB2079F2-58AF-ED44-82D7-E04B2F6FD686}" type="slidenum">
              <a:rPr lang="en-US" smtClean="0"/>
              <a:pPr/>
              <a:t>17</a:t>
            </a:fld>
            <a:endParaRPr lang="en-US" dirty="0"/>
          </a:p>
        </p:txBody>
      </p:sp>
      <p:sp>
        <p:nvSpPr>
          <p:cNvPr id="3" name="Text Placeholder 2">
            <a:extLst>
              <a:ext uri="{FF2B5EF4-FFF2-40B4-BE49-F238E27FC236}">
                <a16:creationId xmlns:a16="http://schemas.microsoft.com/office/drawing/2014/main" id="{E59087AD-AAB1-9AF0-CDCD-2FA260B2B2BC}"/>
              </a:ext>
            </a:extLst>
          </p:cNvPr>
          <p:cNvSpPr>
            <a:spLocks noGrp="1"/>
          </p:cNvSpPr>
          <p:nvPr>
            <p:ph type="body" sz="quarter" idx="14"/>
          </p:nvPr>
        </p:nvSpPr>
        <p:spPr/>
        <p:txBody>
          <a:bodyPr/>
          <a:lstStyle/>
          <a:p>
            <a:r>
              <a:rPr lang="en-GB" dirty="0"/>
              <a:t>2B</a:t>
            </a:r>
          </a:p>
        </p:txBody>
      </p:sp>
      <p:sp>
        <p:nvSpPr>
          <p:cNvPr id="4" name="Text Placeholder 3">
            <a:extLst>
              <a:ext uri="{FF2B5EF4-FFF2-40B4-BE49-F238E27FC236}">
                <a16:creationId xmlns:a16="http://schemas.microsoft.com/office/drawing/2014/main" id="{634D36D6-F58A-4A8E-D5A3-AD27158DC548}"/>
              </a:ext>
            </a:extLst>
          </p:cNvPr>
          <p:cNvSpPr>
            <a:spLocks noGrp="1"/>
          </p:cNvSpPr>
          <p:nvPr>
            <p:ph type="body" sz="quarter" idx="15"/>
          </p:nvPr>
        </p:nvSpPr>
        <p:spPr/>
        <p:txBody>
          <a:bodyPr/>
          <a:lstStyle/>
          <a:p>
            <a:r>
              <a:rPr lang="en-GB" dirty="0"/>
              <a:t>Inner Development Goals</a:t>
            </a:r>
          </a:p>
        </p:txBody>
      </p:sp>
    </p:spTree>
    <p:extLst>
      <p:ext uri="{BB962C8B-B14F-4D97-AF65-F5344CB8AC3E}">
        <p14:creationId xmlns:p14="http://schemas.microsoft.com/office/powerpoint/2010/main" val="6772214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5CADE2-049C-D598-140E-3BD94CD85AF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AB3754-B533-ACB9-D150-1A7AB7576C0F}"/>
              </a:ext>
            </a:extLst>
          </p:cNvPr>
          <p:cNvSpPr>
            <a:spLocks noGrp="1"/>
          </p:cNvSpPr>
          <p:nvPr>
            <p:ph type="sldNum" sz="quarter" idx="4"/>
          </p:nvPr>
        </p:nvSpPr>
        <p:spPr/>
        <p:txBody>
          <a:bodyPr/>
          <a:lstStyle/>
          <a:p>
            <a:fld id="{CB2079F2-58AF-ED44-82D7-E04B2F6FD686}" type="slidenum">
              <a:rPr lang="en-US" smtClean="0"/>
              <a:pPr/>
              <a:t>18</a:t>
            </a:fld>
            <a:endParaRPr lang="en-US" dirty="0"/>
          </a:p>
        </p:txBody>
      </p:sp>
      <p:sp>
        <p:nvSpPr>
          <p:cNvPr id="5" name="Text Placeholder 4">
            <a:extLst>
              <a:ext uri="{FF2B5EF4-FFF2-40B4-BE49-F238E27FC236}">
                <a16:creationId xmlns:a16="http://schemas.microsoft.com/office/drawing/2014/main" id="{45BFAAE6-91C8-8DD6-D550-76F90427FA9E}"/>
              </a:ext>
            </a:extLst>
          </p:cNvPr>
          <p:cNvSpPr>
            <a:spLocks noGrp="1"/>
          </p:cNvSpPr>
          <p:nvPr>
            <p:ph type="body" sz="quarter" idx="32"/>
          </p:nvPr>
        </p:nvSpPr>
        <p:spPr/>
        <p:txBody>
          <a:bodyPr numCol="1"/>
          <a:lstStyle/>
          <a:p>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IDG-initiativet syftar till att ta itu med den upplevda klyftan i globala hållbarhetsinsatser. Trots den omfattande kunskapen om frågor som klimatförändringar och fattigdom, som tas upp i FN:s mål för hållbar utveckling, har framstegen varit långsamma. Det blev tydligt att inre förmågor, utöver tekniska lösningar, också behövs. Under 2021 hölls en rad möten med intressenter, och genom att analysera 800 svar identifierades 23 nyckelkompetenser och egenskaper. Dessa organiserades sedan i fem dimensioner för att skapa ett mer strukturerat arbetssätt.</a:t>
            </a:r>
          </a:p>
          <a:p>
            <a:endParaRPr lang="sv-SE" sz="1800" dirty="0">
              <a:solidFill>
                <a:schemeClr val="tx1">
                  <a:lumMod val="65000"/>
                  <a:lumOff val="35000"/>
                </a:schemeClr>
              </a:solidFill>
              <a:latin typeface="Aptos" panose="020B0004020202020204" pitchFamily="34" charset="0"/>
              <a:cs typeface="Calibri" panose="020F0502020204030204" pitchFamily="34" charset="0"/>
            </a:endParaRP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FFD4548-880E-7FBA-C09A-D6C762716AB8}"/>
              </a:ext>
            </a:extLst>
          </p:cNvPr>
          <p:cNvSpPr>
            <a:spLocks noGrp="1"/>
          </p:cNvSpPr>
          <p:nvPr>
            <p:ph type="body" sz="quarter" idx="46"/>
          </p:nvPr>
        </p:nvSpPr>
        <p:spPr/>
        <p:txBody>
          <a:bodyPr>
            <a:normAutofit/>
          </a:bodyPr>
          <a:lstStyle/>
          <a:p>
            <a:r>
              <a:rPr lang="en-GB" dirty="0" err="1"/>
              <a:t>Introduktion</a:t>
            </a:r>
            <a:endParaRPr lang="en-GB" dirty="0"/>
          </a:p>
        </p:txBody>
      </p:sp>
      <p:sp>
        <p:nvSpPr>
          <p:cNvPr id="4" name="Text Placeholder 3">
            <a:extLst>
              <a:ext uri="{FF2B5EF4-FFF2-40B4-BE49-F238E27FC236}">
                <a16:creationId xmlns:a16="http://schemas.microsoft.com/office/drawing/2014/main" id="{77B9870C-665A-DAA9-082C-19E1B8D172AE}"/>
              </a:ext>
            </a:extLst>
          </p:cNvPr>
          <p:cNvSpPr>
            <a:spLocks noGrp="1"/>
          </p:cNvSpPr>
          <p:nvPr>
            <p:ph type="body" sz="quarter" idx="47"/>
          </p:nvPr>
        </p:nvSpPr>
        <p:spPr/>
        <p:txBody>
          <a:bodyPr>
            <a:normAutofit/>
          </a:bodyPr>
          <a:lstStyle/>
          <a:p>
            <a:r>
              <a:rPr lang="en-US" sz="2400" dirty="0"/>
              <a:t>2B Inner Development Goals</a:t>
            </a:r>
          </a:p>
        </p:txBody>
      </p:sp>
      <p:pic>
        <p:nvPicPr>
          <p:cNvPr id="1036" name="Picture 12">
            <a:extLst>
              <a:ext uri="{FF2B5EF4-FFF2-40B4-BE49-F238E27FC236}">
                <a16:creationId xmlns:a16="http://schemas.microsoft.com/office/drawing/2014/main" id="{AF69D3C9-7E99-C643-141F-866D1D98411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602" y="4758921"/>
            <a:ext cx="5956471" cy="3436041"/>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460;p68">
            <a:extLst>
              <a:ext uri="{FF2B5EF4-FFF2-40B4-BE49-F238E27FC236}">
                <a16:creationId xmlns:a16="http://schemas.microsoft.com/office/drawing/2014/main" id="{29969F0D-C18E-F195-54C9-82F289DA5C43}"/>
              </a:ext>
            </a:extLst>
          </p:cNvPr>
          <p:cNvSpPr txBox="1"/>
          <p:nvPr/>
        </p:nvSpPr>
        <p:spPr>
          <a:xfrm>
            <a:off x="889672" y="8105212"/>
            <a:ext cx="6426540" cy="179500"/>
          </a:xfrm>
          <a:prstGeom prst="rect">
            <a:avLst/>
          </a:prstGeom>
          <a:noFill/>
          <a:ln>
            <a:noFill/>
          </a:ln>
        </p:spPr>
        <p:txBody>
          <a:bodyPr spcFirstLastPara="1" wrap="square" lIns="0" tIns="10124" rIns="0" bIns="0" anchor="t" anchorCtr="0">
            <a:spAutoFit/>
          </a:bodyPr>
          <a:lstStyle/>
          <a:p>
            <a:pPr algn="l"/>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Källa: https://innerdevelopmentgoals.org</a:t>
            </a:r>
          </a:p>
        </p:txBody>
      </p:sp>
    </p:spTree>
    <p:extLst>
      <p:ext uri="{BB962C8B-B14F-4D97-AF65-F5344CB8AC3E}">
        <p14:creationId xmlns:p14="http://schemas.microsoft.com/office/powerpoint/2010/main" val="35313904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75137C-08EA-44A2-D352-680DBE72A49A}"/>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0D364E9-29E7-1AAD-2951-50D290120D1B}"/>
              </a:ext>
            </a:extLst>
          </p:cNvPr>
          <p:cNvSpPr>
            <a:spLocks noGrp="1"/>
          </p:cNvSpPr>
          <p:nvPr>
            <p:ph type="sldNum" sz="quarter" idx="4"/>
          </p:nvPr>
        </p:nvSpPr>
        <p:spPr/>
        <p:txBody>
          <a:bodyPr/>
          <a:lstStyle/>
          <a:p>
            <a:fld id="{CB2079F2-58AF-ED44-82D7-E04B2F6FD686}" type="slidenum">
              <a:rPr lang="en-US" smtClean="0"/>
              <a:pPr/>
              <a:t>19</a:t>
            </a:fld>
            <a:endParaRPr lang="en-US" dirty="0"/>
          </a:p>
        </p:txBody>
      </p:sp>
      <p:sp>
        <p:nvSpPr>
          <p:cNvPr id="5" name="Text Placeholder 4">
            <a:extLst>
              <a:ext uri="{FF2B5EF4-FFF2-40B4-BE49-F238E27FC236}">
                <a16:creationId xmlns:a16="http://schemas.microsoft.com/office/drawing/2014/main" id="{821CC073-6E03-4C40-5588-E1D3F7B01A57}"/>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Ramverket för inre utvecklingsmål (IDG) beskriver de viktiga färdigheter och egenskaper som både individer och organisationer behöver för att effektivt hantera komplexa samhällsfrågor, särskilt de som tas upp i FN:s Agenda 2030 och hållbarhetsmålen. Det fungerar som en grund för att utforska både individuell och kollektiv utveckling, med fokus på hur organisationer kan stödja denna tillväxt för hållbar utveckling. IDGS-initiativet, som just nu är i utvecklingsfasen, samlar in synpunkter från forskare och praktiker genom undersökningar och diskussioner för att identifiera de färdigheter och egenskaper som krävs för att nå framgång.</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Så hur fungerar det?</a:t>
            </a: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861547C-D030-989F-71AE-0700D3B03A3F}"/>
              </a:ext>
            </a:extLst>
          </p:cNvPr>
          <p:cNvSpPr>
            <a:spLocks noGrp="1"/>
          </p:cNvSpPr>
          <p:nvPr>
            <p:ph type="body" sz="quarter" idx="46"/>
          </p:nvPr>
        </p:nvSpPr>
        <p:spPr/>
        <p:txBody>
          <a:bodyPr>
            <a:normAutofit/>
          </a:bodyPr>
          <a:lstStyle/>
          <a:p>
            <a:r>
              <a:rPr lang="en-GB" dirty="0" err="1"/>
              <a:t>Introduktion</a:t>
            </a:r>
            <a:endParaRPr lang="en-GB" dirty="0"/>
          </a:p>
        </p:txBody>
      </p:sp>
      <p:sp>
        <p:nvSpPr>
          <p:cNvPr id="4" name="Text Placeholder 3">
            <a:extLst>
              <a:ext uri="{FF2B5EF4-FFF2-40B4-BE49-F238E27FC236}">
                <a16:creationId xmlns:a16="http://schemas.microsoft.com/office/drawing/2014/main" id="{1E4ACC9D-1CD9-C5F0-0F5F-DFE3D603C5F7}"/>
              </a:ext>
            </a:extLst>
          </p:cNvPr>
          <p:cNvSpPr>
            <a:spLocks noGrp="1"/>
          </p:cNvSpPr>
          <p:nvPr>
            <p:ph type="body" sz="quarter" idx="47"/>
          </p:nvPr>
        </p:nvSpPr>
        <p:spPr/>
        <p:txBody>
          <a:bodyPr>
            <a:noAutofit/>
          </a:bodyPr>
          <a:lstStyle/>
          <a:p>
            <a:r>
              <a:rPr lang="en-US" sz="2400" dirty="0"/>
              <a:t>2B Inre utvecklingsmål</a:t>
            </a:r>
          </a:p>
        </p:txBody>
      </p:sp>
    </p:spTree>
    <p:extLst>
      <p:ext uri="{BB962C8B-B14F-4D97-AF65-F5344CB8AC3E}">
        <p14:creationId xmlns:p14="http://schemas.microsoft.com/office/powerpoint/2010/main" val="1927281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17E0185-546B-3026-49C2-1E06850C2A06}"/>
              </a:ext>
            </a:extLst>
          </p:cNvPr>
          <p:cNvSpPr>
            <a:spLocks noGrp="1"/>
          </p:cNvSpPr>
          <p:nvPr>
            <p:ph type="body" sz="quarter" idx="11"/>
          </p:nvPr>
        </p:nvSpPr>
        <p:spPr>
          <a:xfrm>
            <a:off x="247144" y="2950024"/>
            <a:ext cx="857618" cy="393211"/>
          </a:xfrm>
        </p:spPr>
        <p:txBody>
          <a:bodyPr/>
          <a:lstStyle/>
          <a:p>
            <a:r>
              <a:rPr lang="en-GB" dirty="0"/>
              <a:t>2a</a:t>
            </a:r>
          </a:p>
        </p:txBody>
      </p:sp>
      <p:sp>
        <p:nvSpPr>
          <p:cNvPr id="21" name="Text Placeholder 20">
            <a:extLst>
              <a:ext uri="{FF2B5EF4-FFF2-40B4-BE49-F238E27FC236}">
                <a16:creationId xmlns:a16="http://schemas.microsoft.com/office/drawing/2014/main" id="{FFA38379-E8FE-0341-B409-46CA37CA486B}"/>
              </a:ext>
            </a:extLst>
          </p:cNvPr>
          <p:cNvSpPr>
            <a:spLocks noGrp="1"/>
          </p:cNvSpPr>
          <p:nvPr>
            <p:ph type="body" sz="quarter" idx="12"/>
          </p:nvPr>
        </p:nvSpPr>
        <p:spPr>
          <a:xfrm>
            <a:off x="1172600" y="2950024"/>
            <a:ext cx="4185207" cy="348401"/>
          </a:xfrm>
        </p:spPr>
        <p:txBody>
          <a:bodyPr/>
          <a:lstStyle/>
          <a:p>
            <a:r>
              <a:rPr lang="en-GB" dirty="0"/>
              <a:t>Ikigai &amp; Karriärutveckling</a:t>
            </a:r>
          </a:p>
        </p:txBody>
      </p:sp>
      <p:sp>
        <p:nvSpPr>
          <p:cNvPr id="22" name="Text Placeholder 21">
            <a:extLst>
              <a:ext uri="{FF2B5EF4-FFF2-40B4-BE49-F238E27FC236}">
                <a16:creationId xmlns:a16="http://schemas.microsoft.com/office/drawing/2014/main" id="{ECDC3D9E-48E2-0779-A6CB-F31427C6D89B}"/>
              </a:ext>
            </a:extLst>
          </p:cNvPr>
          <p:cNvSpPr>
            <a:spLocks noGrp="1"/>
          </p:cNvSpPr>
          <p:nvPr>
            <p:ph type="body" sz="quarter" idx="13"/>
          </p:nvPr>
        </p:nvSpPr>
        <p:spPr>
          <a:xfrm>
            <a:off x="247144" y="3444006"/>
            <a:ext cx="857618" cy="393211"/>
          </a:xfrm>
        </p:spPr>
        <p:txBody>
          <a:bodyPr/>
          <a:lstStyle/>
          <a:p>
            <a:r>
              <a:rPr lang="en-GB" dirty="0"/>
              <a:t>2b</a:t>
            </a:r>
          </a:p>
        </p:txBody>
      </p:sp>
      <p:sp>
        <p:nvSpPr>
          <p:cNvPr id="23" name="Text Placeholder 22">
            <a:extLst>
              <a:ext uri="{FF2B5EF4-FFF2-40B4-BE49-F238E27FC236}">
                <a16:creationId xmlns:a16="http://schemas.microsoft.com/office/drawing/2014/main" id="{DC4DCDC1-99FA-AE1B-7BF7-3C906C183E5B}"/>
              </a:ext>
            </a:extLst>
          </p:cNvPr>
          <p:cNvSpPr>
            <a:spLocks noGrp="1"/>
          </p:cNvSpPr>
          <p:nvPr>
            <p:ph type="body" sz="quarter" idx="14"/>
          </p:nvPr>
        </p:nvSpPr>
        <p:spPr>
          <a:xfrm>
            <a:off x="1172601" y="3425267"/>
            <a:ext cx="3228474" cy="348400"/>
          </a:xfrm>
        </p:spPr>
        <p:txBody>
          <a:bodyPr/>
          <a:lstStyle/>
          <a:p>
            <a:r>
              <a:rPr lang="en-GB" dirty="0"/>
              <a:t>Inner Development Goals</a:t>
            </a:r>
          </a:p>
        </p:txBody>
      </p:sp>
      <p:sp>
        <p:nvSpPr>
          <p:cNvPr id="24" name="Text Placeholder 23">
            <a:extLst>
              <a:ext uri="{FF2B5EF4-FFF2-40B4-BE49-F238E27FC236}">
                <a16:creationId xmlns:a16="http://schemas.microsoft.com/office/drawing/2014/main" id="{78841934-B0B3-13FA-0962-275998935828}"/>
              </a:ext>
            </a:extLst>
          </p:cNvPr>
          <p:cNvSpPr>
            <a:spLocks noGrp="1"/>
          </p:cNvSpPr>
          <p:nvPr>
            <p:ph type="body" sz="quarter" idx="15"/>
          </p:nvPr>
        </p:nvSpPr>
        <p:spPr>
          <a:xfrm>
            <a:off x="247144" y="3937988"/>
            <a:ext cx="857618" cy="393211"/>
          </a:xfrm>
        </p:spPr>
        <p:txBody>
          <a:bodyPr/>
          <a:lstStyle/>
          <a:p>
            <a:r>
              <a:rPr lang="en-GB" dirty="0"/>
              <a:t>2c</a:t>
            </a:r>
          </a:p>
        </p:txBody>
      </p:sp>
      <p:sp>
        <p:nvSpPr>
          <p:cNvPr id="26" name="Text Placeholder 25">
            <a:extLst>
              <a:ext uri="{FF2B5EF4-FFF2-40B4-BE49-F238E27FC236}">
                <a16:creationId xmlns:a16="http://schemas.microsoft.com/office/drawing/2014/main" id="{1868B231-710F-3989-2DCF-4775BB1855EC}"/>
              </a:ext>
            </a:extLst>
          </p:cNvPr>
          <p:cNvSpPr>
            <a:spLocks noGrp="1"/>
          </p:cNvSpPr>
          <p:nvPr>
            <p:ph type="body" sz="quarter" idx="19"/>
          </p:nvPr>
        </p:nvSpPr>
        <p:spPr>
          <a:xfrm>
            <a:off x="1172600" y="3941391"/>
            <a:ext cx="3842307" cy="348400"/>
          </a:xfrm>
        </p:spPr>
        <p:txBody>
          <a:bodyPr/>
          <a:lstStyle/>
          <a:p>
            <a:r>
              <a:rPr lang="en-GB" dirty="0"/>
              <a:t>Kompetenser </a:t>
            </a:r>
            <a:r>
              <a:rPr lang="en-GB" dirty="0" err="1"/>
              <a:t>inom</a:t>
            </a:r>
            <a:r>
              <a:rPr lang="en-GB" dirty="0"/>
              <a:t> </a:t>
            </a:r>
            <a:r>
              <a:rPr lang="en-GB" dirty="0" err="1"/>
              <a:t>Ekoturism</a:t>
            </a:r>
            <a:endParaRPr lang="en-GB" dirty="0"/>
          </a:p>
        </p:txBody>
      </p:sp>
      <p:sp>
        <p:nvSpPr>
          <p:cNvPr id="28" name="Text Placeholder 27">
            <a:extLst>
              <a:ext uri="{FF2B5EF4-FFF2-40B4-BE49-F238E27FC236}">
                <a16:creationId xmlns:a16="http://schemas.microsoft.com/office/drawing/2014/main" id="{1227FABD-6025-5FB7-454A-7399D2571533}"/>
              </a:ext>
            </a:extLst>
          </p:cNvPr>
          <p:cNvSpPr>
            <a:spLocks noGrp="1"/>
          </p:cNvSpPr>
          <p:nvPr>
            <p:ph type="body" sz="quarter" idx="21"/>
          </p:nvPr>
        </p:nvSpPr>
        <p:spPr/>
        <p:txBody>
          <a:bodyPr/>
          <a:lstStyle/>
          <a:p>
            <a:r>
              <a:rPr lang="en-GB"/>
              <a:t>05</a:t>
            </a:r>
          </a:p>
        </p:txBody>
      </p:sp>
      <p:sp>
        <p:nvSpPr>
          <p:cNvPr id="29" name="Text Placeholder 28">
            <a:extLst>
              <a:ext uri="{FF2B5EF4-FFF2-40B4-BE49-F238E27FC236}">
                <a16:creationId xmlns:a16="http://schemas.microsoft.com/office/drawing/2014/main" id="{81057E58-A0A8-9297-60D6-F73218BFB76F}"/>
              </a:ext>
            </a:extLst>
          </p:cNvPr>
          <p:cNvSpPr>
            <a:spLocks noGrp="1"/>
          </p:cNvSpPr>
          <p:nvPr>
            <p:ph type="body" sz="quarter" idx="22"/>
          </p:nvPr>
        </p:nvSpPr>
        <p:spPr/>
        <p:txBody>
          <a:bodyPr/>
          <a:lstStyle/>
          <a:p>
            <a:r>
              <a:rPr lang="en-GB"/>
              <a:t>Titel</a:t>
            </a:r>
          </a:p>
        </p:txBody>
      </p:sp>
      <p:sp>
        <p:nvSpPr>
          <p:cNvPr id="30" name="Text Placeholder 29">
            <a:extLst>
              <a:ext uri="{FF2B5EF4-FFF2-40B4-BE49-F238E27FC236}">
                <a16:creationId xmlns:a16="http://schemas.microsoft.com/office/drawing/2014/main" id="{DF1E09A7-8506-AA5C-80EF-75263C98D589}"/>
              </a:ext>
            </a:extLst>
          </p:cNvPr>
          <p:cNvSpPr>
            <a:spLocks noGrp="1"/>
          </p:cNvSpPr>
          <p:nvPr>
            <p:ph type="body" sz="quarter" idx="23"/>
          </p:nvPr>
        </p:nvSpPr>
        <p:spPr/>
        <p:txBody>
          <a:bodyPr/>
          <a:lstStyle/>
          <a:p>
            <a:r>
              <a:rPr lang="en-GB"/>
              <a:t>06</a:t>
            </a:r>
          </a:p>
        </p:txBody>
      </p:sp>
      <p:sp>
        <p:nvSpPr>
          <p:cNvPr id="31" name="Text Placeholder 30">
            <a:extLst>
              <a:ext uri="{FF2B5EF4-FFF2-40B4-BE49-F238E27FC236}">
                <a16:creationId xmlns:a16="http://schemas.microsoft.com/office/drawing/2014/main" id="{3BD9F0A0-2F23-6840-5325-B41F5DB0003C}"/>
              </a:ext>
            </a:extLst>
          </p:cNvPr>
          <p:cNvSpPr>
            <a:spLocks noGrp="1"/>
          </p:cNvSpPr>
          <p:nvPr>
            <p:ph type="body" sz="quarter" idx="24"/>
          </p:nvPr>
        </p:nvSpPr>
        <p:spPr/>
        <p:txBody>
          <a:bodyPr/>
          <a:lstStyle/>
          <a:p>
            <a:r>
              <a:rPr lang="en-GB"/>
              <a:t>Titel</a:t>
            </a:r>
          </a:p>
        </p:txBody>
      </p:sp>
      <p:sp>
        <p:nvSpPr>
          <p:cNvPr id="32" name="Text Placeholder 31">
            <a:extLst>
              <a:ext uri="{FF2B5EF4-FFF2-40B4-BE49-F238E27FC236}">
                <a16:creationId xmlns:a16="http://schemas.microsoft.com/office/drawing/2014/main" id="{4D5A997C-3F0D-A5D8-A01F-3C0F6419A4C0}"/>
              </a:ext>
            </a:extLst>
          </p:cNvPr>
          <p:cNvSpPr>
            <a:spLocks noGrp="1"/>
          </p:cNvSpPr>
          <p:nvPr>
            <p:ph type="body" sz="quarter" idx="25"/>
          </p:nvPr>
        </p:nvSpPr>
        <p:spPr/>
        <p:txBody>
          <a:bodyPr/>
          <a:lstStyle/>
          <a:p>
            <a:r>
              <a:rPr lang="en-GB"/>
              <a:t>07</a:t>
            </a:r>
          </a:p>
        </p:txBody>
      </p:sp>
      <p:sp>
        <p:nvSpPr>
          <p:cNvPr id="33" name="Text Placeholder 32">
            <a:extLst>
              <a:ext uri="{FF2B5EF4-FFF2-40B4-BE49-F238E27FC236}">
                <a16:creationId xmlns:a16="http://schemas.microsoft.com/office/drawing/2014/main" id="{340EC125-9065-8633-3A35-3466AFE81796}"/>
              </a:ext>
            </a:extLst>
          </p:cNvPr>
          <p:cNvSpPr>
            <a:spLocks noGrp="1"/>
          </p:cNvSpPr>
          <p:nvPr>
            <p:ph type="body" sz="quarter" idx="26"/>
          </p:nvPr>
        </p:nvSpPr>
        <p:spPr/>
        <p:txBody>
          <a:bodyPr/>
          <a:lstStyle/>
          <a:p>
            <a:r>
              <a:rPr lang="en-GB"/>
              <a:t>Titel</a:t>
            </a:r>
          </a:p>
        </p:txBody>
      </p:sp>
      <p:sp>
        <p:nvSpPr>
          <p:cNvPr id="34" name="Text Placeholder 33">
            <a:extLst>
              <a:ext uri="{FF2B5EF4-FFF2-40B4-BE49-F238E27FC236}">
                <a16:creationId xmlns:a16="http://schemas.microsoft.com/office/drawing/2014/main" id="{A63CE1E2-0679-A13A-DAD9-1747B7A91715}"/>
              </a:ext>
            </a:extLst>
          </p:cNvPr>
          <p:cNvSpPr>
            <a:spLocks noGrp="1"/>
          </p:cNvSpPr>
          <p:nvPr>
            <p:ph type="body" sz="quarter" idx="27"/>
          </p:nvPr>
        </p:nvSpPr>
        <p:spPr/>
        <p:txBody>
          <a:bodyPr/>
          <a:lstStyle/>
          <a:p>
            <a:r>
              <a:rPr lang="en-GB"/>
              <a:t>08</a:t>
            </a:r>
          </a:p>
        </p:txBody>
      </p:sp>
      <p:sp>
        <p:nvSpPr>
          <p:cNvPr id="35" name="Text Placeholder 34">
            <a:extLst>
              <a:ext uri="{FF2B5EF4-FFF2-40B4-BE49-F238E27FC236}">
                <a16:creationId xmlns:a16="http://schemas.microsoft.com/office/drawing/2014/main" id="{80A1ABE4-4B63-E0D2-9ABF-2C2EFD35623F}"/>
              </a:ext>
            </a:extLst>
          </p:cNvPr>
          <p:cNvSpPr>
            <a:spLocks noGrp="1"/>
          </p:cNvSpPr>
          <p:nvPr>
            <p:ph type="body" sz="quarter" idx="28"/>
          </p:nvPr>
        </p:nvSpPr>
        <p:spPr/>
        <p:txBody>
          <a:bodyPr/>
          <a:lstStyle/>
          <a:p>
            <a:r>
              <a:rPr lang="en-GB" dirty="0"/>
              <a:t>Titel</a:t>
            </a:r>
          </a:p>
        </p:txBody>
      </p:sp>
      <p:sp>
        <p:nvSpPr>
          <p:cNvPr id="36" name="Text Placeholder 35">
            <a:extLst>
              <a:ext uri="{FF2B5EF4-FFF2-40B4-BE49-F238E27FC236}">
                <a16:creationId xmlns:a16="http://schemas.microsoft.com/office/drawing/2014/main" id="{BBDE4C7A-0B47-884C-064E-B874F35AC097}"/>
              </a:ext>
            </a:extLst>
          </p:cNvPr>
          <p:cNvSpPr>
            <a:spLocks noGrp="1"/>
          </p:cNvSpPr>
          <p:nvPr>
            <p:ph type="body" sz="quarter" idx="47"/>
          </p:nvPr>
        </p:nvSpPr>
        <p:spPr/>
        <p:txBody>
          <a:bodyPr/>
          <a:lstStyle/>
          <a:p>
            <a:r>
              <a:rPr lang="en-GB" dirty="0"/>
              <a:t>INNEHÅLL</a:t>
            </a:r>
          </a:p>
        </p:txBody>
      </p:sp>
      <p:sp>
        <p:nvSpPr>
          <p:cNvPr id="19" name="Slide Number Placeholder 18">
            <a:extLst>
              <a:ext uri="{FF2B5EF4-FFF2-40B4-BE49-F238E27FC236}">
                <a16:creationId xmlns:a16="http://schemas.microsoft.com/office/drawing/2014/main" id="{DBD16244-C31C-824F-8362-A83A08EC5248}"/>
              </a:ext>
            </a:extLst>
          </p:cNvPr>
          <p:cNvSpPr>
            <a:spLocks noGrp="1"/>
          </p:cNvSpPr>
          <p:nvPr>
            <p:ph type="sldNum" sz="quarter" idx="4"/>
          </p:nvPr>
        </p:nvSpPr>
        <p:spPr/>
        <p:txBody>
          <a:bodyPr/>
          <a:lstStyle/>
          <a:p>
            <a:fld id="{CB2079F2-58AF-ED44-82D7-E04B2F6FD686}" type="slidenum">
              <a:rPr lang="en-US" smtClean="0"/>
              <a:pPr/>
              <a:t>2</a:t>
            </a:fld>
            <a:endParaRPr lang="en-US" dirty="0"/>
          </a:p>
        </p:txBody>
      </p:sp>
      <p:sp>
        <p:nvSpPr>
          <p:cNvPr id="2" name="Rektangel 1">
            <a:extLst>
              <a:ext uri="{FF2B5EF4-FFF2-40B4-BE49-F238E27FC236}">
                <a16:creationId xmlns:a16="http://schemas.microsoft.com/office/drawing/2014/main" id="{C716D445-4EFB-0B45-8207-492C6FC51B96}"/>
              </a:ext>
            </a:extLst>
          </p:cNvPr>
          <p:cNvSpPr/>
          <p:nvPr/>
        </p:nvSpPr>
        <p:spPr>
          <a:xfrm>
            <a:off x="0" y="4600575"/>
            <a:ext cx="4995333" cy="231757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dirty="0"/>
          </a:p>
        </p:txBody>
      </p:sp>
    </p:spTree>
    <p:extLst>
      <p:ext uri="{BB962C8B-B14F-4D97-AF65-F5344CB8AC3E}">
        <p14:creationId xmlns:p14="http://schemas.microsoft.com/office/powerpoint/2010/main" val="18807981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BCA47D-E7D8-3AF6-5A3E-92093DE03D3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74B849-AAFD-5B7A-E1A4-DE92FBD92128}"/>
              </a:ext>
            </a:extLst>
          </p:cNvPr>
          <p:cNvSpPr>
            <a:spLocks noGrp="1"/>
          </p:cNvSpPr>
          <p:nvPr>
            <p:ph type="sldNum" sz="quarter" idx="4"/>
          </p:nvPr>
        </p:nvSpPr>
        <p:spPr/>
        <p:txBody>
          <a:bodyPr/>
          <a:lstStyle/>
          <a:p>
            <a:fld id="{CB2079F2-58AF-ED44-82D7-E04B2F6FD686}" type="slidenum">
              <a:rPr lang="en-US" smtClean="0"/>
              <a:pPr/>
              <a:t>20</a:t>
            </a:fld>
            <a:endParaRPr lang="en-US" dirty="0"/>
          </a:p>
        </p:txBody>
      </p:sp>
      <p:sp>
        <p:nvSpPr>
          <p:cNvPr id="5" name="Text Placeholder 4">
            <a:extLst>
              <a:ext uri="{FF2B5EF4-FFF2-40B4-BE49-F238E27FC236}">
                <a16:creationId xmlns:a16="http://schemas.microsoft.com/office/drawing/2014/main" id="{C3311176-F269-1A47-E450-EDCA02DBA173}"/>
              </a:ext>
            </a:extLst>
          </p:cNvPr>
          <p:cNvSpPr>
            <a:spLocks noGrp="1"/>
          </p:cNvSpPr>
          <p:nvPr>
            <p:ph type="body" sz="quarter" idx="32"/>
          </p:nvPr>
        </p:nvSpPr>
        <p:spPr>
          <a:xfrm>
            <a:off x="801602" y="1985794"/>
            <a:ext cx="5956470" cy="6481611"/>
          </a:xfrm>
        </p:spPr>
        <p:txBody>
          <a:bodyPr numCol="1"/>
          <a:lstStyle/>
          <a:p>
            <a:pPr algn="l" rtl="0"/>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IDG-ramverket representerar 23 kompetenser och kvaliteter i 5 dimensioner som tagits fram genom två undersökningar. IDG:erna är ett pågående arbete och kan fortsätta att förändras i takt med att projektet utvecklas och i takt med att ny information och input tillkommer.</a:t>
            </a: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b="0" i="0" u="none" strike="noStrike" dirty="0">
              <a:solidFill>
                <a:schemeClr val="tx1">
                  <a:lumMod val="85000"/>
                  <a:lumOff val="15000"/>
                </a:schemeClr>
              </a:solidFill>
              <a:effectLst/>
              <a:latin typeface="Calibri" panose="020F0502020204030204" pitchFamily="34" charset="0"/>
              <a:cs typeface="Calibri" panose="020F0502020204030204" pitchFamily="34" charset="0"/>
            </a:endParaRPr>
          </a:p>
          <a:p>
            <a:pPr algn="l" rtl="0"/>
            <a:endParaRPr lang="sv-SE" sz="1600" b="0" i="0" u="none" strike="noStrike" dirty="0">
              <a:solidFill>
                <a:schemeClr val="tx1">
                  <a:lumMod val="85000"/>
                  <a:lumOff val="15000"/>
                </a:schemeClr>
              </a:solidFill>
              <a:effectLst/>
              <a:latin typeface="Calibri" panose="020F0502020204030204" pitchFamily="34" charset="0"/>
              <a:cs typeface="Calibri" panose="020F0502020204030204" pitchFamily="34" charset="0"/>
            </a:endParaRPr>
          </a:p>
          <a:p>
            <a:pPr algn="l" rtl="0"/>
            <a:endParaRPr lang="sv-SE" sz="1600" dirty="0">
              <a:solidFill>
                <a:schemeClr val="tx1">
                  <a:lumMod val="85000"/>
                  <a:lumOff val="15000"/>
                </a:schemeClr>
              </a:solidFill>
              <a:latin typeface="Calibri" panose="020F0502020204030204" pitchFamily="34" charset="0"/>
              <a:cs typeface="Calibri" panose="020F0502020204030204" pitchFamily="34" charset="0"/>
            </a:endParaRPr>
          </a:p>
          <a:p>
            <a:pPr algn="l" rtl="0"/>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Länk till processriktlinjerna i sin helhet</a:t>
            </a:r>
            <a:r>
              <a:rPr lang="sv-SE" sz="1600" b="0" i="0" u="none" strike="noStrike" dirty="0">
                <a:solidFill>
                  <a:schemeClr val="tx1">
                    <a:lumMod val="85000"/>
                    <a:lumOff val="15000"/>
                  </a:schemeClr>
                </a:solidFill>
                <a:effectLst/>
                <a:latin typeface="Calibri" panose="020F0502020204030204" pitchFamily="34" charset="0"/>
                <a:cs typeface="Calibri" panose="020F0502020204030204" pitchFamily="34" charset="0"/>
              </a:rPr>
              <a:t> </a:t>
            </a:r>
            <a:r>
              <a:rPr lang="sv-SE" sz="1600" b="0" i="0" u="none" strike="noStrike" dirty="0">
                <a:effectLst/>
                <a:latin typeface="Calibri" panose="020F0502020204030204" pitchFamily="34" charset="0"/>
                <a:cs typeface="Calibri" panose="020F0502020204030204" pitchFamily="34" charset="0"/>
                <a:hlinkClick r:id="rId3"/>
              </a:rPr>
              <a:t>https://drive.google.com/file/d/1nM6eyTc_cr9_kLJAWYrkHTShlhgU9fXD/edit</a:t>
            </a:r>
            <a:endParaRPr lang="sv-SE" sz="1600" dirty="0">
              <a:solidFill>
                <a:srgbClr val="000000"/>
              </a:solidFill>
              <a:latin typeface="Calibri" panose="020F0502020204030204" pitchFamily="34" charset="0"/>
              <a:cs typeface="Calibri" panose="020F0502020204030204" pitchFamily="34" charset="0"/>
            </a:endParaRPr>
          </a:p>
          <a:p>
            <a:pPr algn="l" rtl="0"/>
            <a:endParaRPr lang="sv-SE" sz="1600" dirty="0">
              <a:solidFill>
                <a:srgbClr val="000000"/>
              </a:solidFill>
              <a:latin typeface="Calibri" panose="020F0502020204030204" pitchFamily="34" charset="0"/>
              <a:cs typeface="Calibri" panose="020F0502020204030204" pitchFamily="34" charset="0"/>
            </a:endParaRPr>
          </a:p>
          <a:p>
            <a:pPr algn="l" rtl="0"/>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Utforska processen (i korthet) här:</a:t>
            </a:r>
          </a:p>
          <a:p>
            <a:pPr algn="l" rtl="0"/>
            <a:r>
              <a:rPr lang="sv-SE" sz="1600" b="0" i="0" u="sng" strike="noStrike" dirty="0">
                <a:solidFill>
                  <a:srgbClr val="1155CC"/>
                </a:solidFill>
                <a:effectLst/>
                <a:latin typeface="Calibri" panose="020F0502020204030204" pitchFamily="34" charset="0"/>
                <a:cs typeface="Calibri" panose="020F0502020204030204" pitchFamily="34" charset="0"/>
                <a:hlinkClick r:id="rId4"/>
              </a:rPr>
              <a:t>https://innerdevelopmentgoals.org/framework/</a:t>
            </a:r>
            <a:endParaRPr lang="sv-SE" sz="1600" b="0" i="0" u="none" strike="noStrike" dirty="0">
              <a:solidFill>
                <a:srgbClr val="000000"/>
              </a:solidFill>
              <a:effectLst/>
              <a:latin typeface="Calibri" panose="020F0502020204030204" pitchFamily="34" charset="0"/>
              <a:cs typeface="Calibri" panose="020F0502020204030204" pitchFamily="34" charset="0"/>
            </a:endParaRPr>
          </a:p>
          <a:p>
            <a:pPr algn="l" rtl="0"/>
            <a:br>
              <a:rPr lang="sv-SE" sz="2000" b="0" i="0" u="none" strike="noStrike" dirty="0">
                <a:solidFill>
                  <a:srgbClr val="000000"/>
                </a:solidFill>
                <a:effectLst/>
              </a:rPr>
            </a:br>
            <a:br>
              <a:rPr lang="sv-SE" sz="2000" dirty="0"/>
            </a:br>
            <a:br>
              <a:rPr lang="sv-SE" sz="2000" dirty="0"/>
            </a:br>
            <a:endParaRPr lang="sv-SE" sz="1600" b="0" i="0" u="none" strike="noStrike" dirty="0">
              <a:solidFill>
                <a:srgbClr val="000000"/>
              </a:solidFill>
              <a:effectLst/>
              <a:latin typeface="Calibri" panose="020F0502020204030204" pitchFamily="34" charset="0"/>
              <a:cs typeface="Calibri" panose="020F0502020204030204" pitchFamily="34" charset="0"/>
            </a:endParaRPr>
          </a:p>
          <a:p>
            <a:br>
              <a:rPr lang="sv-SE" sz="2000" dirty="0"/>
            </a:br>
            <a:br>
              <a:rPr lang="sv-SE" sz="2000" dirty="0"/>
            </a:b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198E601-1863-7204-C134-42A6820DB8E4}"/>
              </a:ext>
            </a:extLst>
          </p:cNvPr>
          <p:cNvSpPr>
            <a:spLocks noGrp="1"/>
          </p:cNvSpPr>
          <p:nvPr>
            <p:ph type="body" sz="quarter" idx="46"/>
          </p:nvPr>
        </p:nvSpPr>
        <p:spPr/>
        <p:txBody>
          <a:bodyPr>
            <a:normAutofit/>
          </a:bodyPr>
          <a:lstStyle/>
          <a:p>
            <a:r>
              <a:rPr lang="en-GB" dirty="0" err="1"/>
              <a:t>Introduktion</a:t>
            </a:r>
            <a:endParaRPr lang="en-GB" dirty="0"/>
          </a:p>
        </p:txBody>
      </p:sp>
      <p:sp>
        <p:nvSpPr>
          <p:cNvPr id="4" name="Text Placeholder 3">
            <a:extLst>
              <a:ext uri="{FF2B5EF4-FFF2-40B4-BE49-F238E27FC236}">
                <a16:creationId xmlns:a16="http://schemas.microsoft.com/office/drawing/2014/main" id="{6F93D7C5-2515-9F88-99A8-220C21555FC6}"/>
              </a:ext>
            </a:extLst>
          </p:cNvPr>
          <p:cNvSpPr>
            <a:spLocks noGrp="1"/>
          </p:cNvSpPr>
          <p:nvPr>
            <p:ph type="body" sz="quarter" idx="47"/>
          </p:nvPr>
        </p:nvSpPr>
        <p:spPr/>
        <p:txBody>
          <a:bodyPr>
            <a:normAutofit/>
          </a:bodyPr>
          <a:lstStyle/>
          <a:p>
            <a:r>
              <a:rPr lang="en-US" sz="2400" dirty="0"/>
              <a:t>2B Inre utvecklingsmål</a:t>
            </a:r>
          </a:p>
        </p:txBody>
      </p:sp>
      <p:pic>
        <p:nvPicPr>
          <p:cNvPr id="3074" name="Picture 2">
            <a:extLst>
              <a:ext uri="{FF2B5EF4-FFF2-40B4-BE49-F238E27FC236}">
                <a16:creationId xmlns:a16="http://schemas.microsoft.com/office/drawing/2014/main" id="{995BC664-86BD-DF63-EBB1-E634FF1D90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602" y="3513824"/>
            <a:ext cx="5903900" cy="3425552"/>
          </a:xfrm>
          <a:prstGeom prst="rect">
            <a:avLst/>
          </a:prstGeom>
          <a:noFill/>
          <a:extLst>
            <a:ext uri="{909E8E84-426E-40DD-AFC4-6F175D3DCCD1}">
              <a14:hiddenFill xmlns:a14="http://schemas.microsoft.com/office/drawing/2010/main">
                <a:solidFill>
                  <a:srgbClr val="FFFFFF"/>
                </a:solidFill>
              </a14:hiddenFill>
            </a:ext>
          </a:extLst>
        </p:spPr>
      </p:pic>
      <p:sp>
        <p:nvSpPr>
          <p:cNvPr id="6" name="Google Shape;460;p68">
            <a:extLst>
              <a:ext uri="{FF2B5EF4-FFF2-40B4-BE49-F238E27FC236}">
                <a16:creationId xmlns:a16="http://schemas.microsoft.com/office/drawing/2014/main" id="{472DA373-23F4-EAA6-59AA-458FF80D0389}"/>
              </a:ext>
            </a:extLst>
          </p:cNvPr>
          <p:cNvSpPr txBox="1"/>
          <p:nvPr/>
        </p:nvSpPr>
        <p:spPr>
          <a:xfrm>
            <a:off x="877323" y="6790654"/>
            <a:ext cx="6426540" cy="179500"/>
          </a:xfrm>
          <a:prstGeom prst="rect">
            <a:avLst/>
          </a:prstGeom>
          <a:noFill/>
          <a:ln>
            <a:noFill/>
          </a:ln>
        </p:spPr>
        <p:txBody>
          <a:bodyPr spcFirstLastPara="1" wrap="square" lIns="0" tIns="10124" rIns="0" bIns="0" anchor="t" anchorCtr="0">
            <a:spAutoFit/>
          </a:bodyPr>
          <a:lstStyle/>
          <a:p>
            <a:pPr algn="l"/>
            <a:r>
              <a:rPr lang="sv-SE" sz="1100" b="0" i="0" u="none" strike="noStrike" dirty="0">
                <a:solidFill>
                  <a:schemeClr val="tx2">
                    <a:lumMod val="50000"/>
                  </a:schemeClr>
                </a:solidFill>
                <a:effectLst/>
                <a:latin typeface="Calibri" panose="020F0502020204030204" pitchFamily="34" charset="0"/>
                <a:cs typeface="Calibri" panose="020F0502020204030204" pitchFamily="34" charset="0"/>
              </a:rPr>
              <a:t>Källa: https://innerdevelopmentgoals.org</a:t>
            </a:r>
          </a:p>
        </p:txBody>
      </p:sp>
    </p:spTree>
    <p:extLst>
      <p:ext uri="{BB962C8B-B14F-4D97-AF65-F5344CB8AC3E}">
        <p14:creationId xmlns:p14="http://schemas.microsoft.com/office/powerpoint/2010/main" val="3884684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3141E-53B8-DDBC-CA2B-421BB8D9673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80BA95F-C269-BD28-039B-91A8234F3F45}"/>
              </a:ext>
            </a:extLst>
          </p:cNvPr>
          <p:cNvSpPr>
            <a:spLocks noGrp="1"/>
          </p:cNvSpPr>
          <p:nvPr>
            <p:ph type="sldNum" sz="quarter" idx="4"/>
          </p:nvPr>
        </p:nvSpPr>
        <p:spPr/>
        <p:txBody>
          <a:bodyPr/>
          <a:lstStyle/>
          <a:p>
            <a:fld id="{CB2079F2-58AF-ED44-82D7-E04B2F6FD686}" type="slidenum">
              <a:rPr lang="en-US" smtClean="0"/>
              <a:pPr/>
              <a:t>21</a:t>
            </a:fld>
            <a:endParaRPr lang="en-US" dirty="0"/>
          </a:p>
        </p:txBody>
      </p:sp>
      <p:sp>
        <p:nvSpPr>
          <p:cNvPr id="3" name="Text Placeholder 2">
            <a:extLst>
              <a:ext uri="{FF2B5EF4-FFF2-40B4-BE49-F238E27FC236}">
                <a16:creationId xmlns:a16="http://schemas.microsoft.com/office/drawing/2014/main" id="{BCD79DD9-12A4-37B4-F961-5104BE04D503}"/>
              </a:ext>
            </a:extLst>
          </p:cNvPr>
          <p:cNvSpPr>
            <a:spLocks noGrp="1"/>
          </p:cNvSpPr>
          <p:nvPr>
            <p:ph type="body" sz="quarter" idx="14"/>
          </p:nvPr>
        </p:nvSpPr>
        <p:spPr/>
        <p:txBody>
          <a:bodyPr/>
          <a:lstStyle/>
          <a:p>
            <a:r>
              <a:rPr lang="en-GB" dirty="0"/>
              <a:t>2c</a:t>
            </a:r>
          </a:p>
        </p:txBody>
      </p:sp>
      <p:sp>
        <p:nvSpPr>
          <p:cNvPr id="4" name="Text Placeholder 3">
            <a:extLst>
              <a:ext uri="{FF2B5EF4-FFF2-40B4-BE49-F238E27FC236}">
                <a16:creationId xmlns:a16="http://schemas.microsoft.com/office/drawing/2014/main" id="{524443B4-C157-D050-6506-52E17B36CACF}"/>
              </a:ext>
            </a:extLst>
          </p:cNvPr>
          <p:cNvSpPr>
            <a:spLocks noGrp="1"/>
          </p:cNvSpPr>
          <p:nvPr>
            <p:ph type="body" sz="quarter" idx="15"/>
          </p:nvPr>
        </p:nvSpPr>
        <p:spPr>
          <a:xfrm>
            <a:off x="3779837" y="2592720"/>
            <a:ext cx="3247496" cy="2002900"/>
          </a:xfrm>
        </p:spPr>
        <p:txBody>
          <a:bodyPr/>
          <a:lstStyle/>
          <a:p>
            <a:r>
              <a:rPr lang="en-GB" dirty="0"/>
              <a:t>Kompetenser </a:t>
            </a:r>
            <a:r>
              <a:rPr lang="en-GB" dirty="0" err="1"/>
              <a:t>inom</a:t>
            </a:r>
            <a:r>
              <a:rPr lang="en-GB" dirty="0"/>
              <a:t> </a:t>
            </a:r>
            <a:r>
              <a:rPr lang="en-GB" dirty="0" err="1"/>
              <a:t>Ekoturism</a:t>
            </a:r>
            <a:endParaRPr lang="en-GB" dirty="0"/>
          </a:p>
        </p:txBody>
      </p:sp>
    </p:spTree>
    <p:extLst>
      <p:ext uri="{BB962C8B-B14F-4D97-AF65-F5344CB8AC3E}">
        <p14:creationId xmlns:p14="http://schemas.microsoft.com/office/powerpoint/2010/main" val="42846109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BFBC5-7C18-2494-8836-448D01BAF2B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F3E86E-0294-3D43-7453-BC69D5992D7D}"/>
              </a:ext>
            </a:extLst>
          </p:cNvPr>
          <p:cNvSpPr>
            <a:spLocks noGrp="1"/>
          </p:cNvSpPr>
          <p:nvPr>
            <p:ph type="sldNum" sz="quarter" idx="4"/>
          </p:nvPr>
        </p:nvSpPr>
        <p:spPr/>
        <p:txBody>
          <a:bodyPr/>
          <a:lstStyle/>
          <a:p>
            <a:fld id="{CB2079F2-58AF-ED44-82D7-E04B2F6FD686}" type="slidenum">
              <a:rPr lang="en-US" smtClean="0"/>
              <a:pPr/>
              <a:t>22</a:t>
            </a:fld>
            <a:endParaRPr lang="en-US" dirty="0"/>
          </a:p>
        </p:txBody>
      </p:sp>
      <p:sp>
        <p:nvSpPr>
          <p:cNvPr id="5" name="Text Placeholder 4">
            <a:extLst>
              <a:ext uri="{FF2B5EF4-FFF2-40B4-BE49-F238E27FC236}">
                <a16:creationId xmlns:a16="http://schemas.microsoft.com/office/drawing/2014/main" id="{A7A53845-2755-35A4-C06A-86E6DA9E7F52}"/>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En framgångsrik karriär inom ekoturism kräver viktiga kompetenser som miljömedvetenhet, kulturell känslighet och stark kommunikationsförmåga för att engagera besökare och främja hållbarhet. Anpassningsförmåga och problemlösning är också avgörande för att hantera utmaningar och säkerställa ansvarsfull turism. Dessa egenskaper utgör grunden för att lyckas i branschen – här är en närmare titt på de viktigaste färdigheterna och hur de bidrar till framgång inom ekoturism.</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Miljömedvetenhet: En djup förståelse för miljöfrågor och en genuin passion för bevarande är grundläggande inom ekoturism. Det handlar om att ha kunskap om ekosystem, biologisk mångfald och hur mänskliga aktiviteter påverkar naturen.</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Kulturell känslighet: Respekt för olika kulturer, traditioner och lokala sedvänjor är viktig inom ekoturism, eftersom det ofta innebär interaktion med ursprungsbefolkningar och besök på kulturellt viktiga platser. Kulturell känslighet hjälper till att bygga positiva relationer med lokalsamhällen och främjar ansvarsfulla turistmetoder.</a:t>
            </a: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F9F4D81-7A06-7342-0D67-F41DB3BE9EFE}"/>
              </a:ext>
            </a:extLst>
          </p:cNvPr>
          <p:cNvSpPr>
            <a:spLocks noGrp="1"/>
          </p:cNvSpPr>
          <p:nvPr>
            <p:ph type="body" sz="quarter" idx="46"/>
          </p:nvPr>
        </p:nvSpPr>
        <p:spPr/>
        <p:txBody>
          <a:bodyPr>
            <a:normAutofit/>
          </a:bodyPr>
          <a:lstStyle/>
          <a:p>
            <a:r>
              <a:rPr lang="en-GB" dirty="0"/>
              <a:t>Introduktion </a:t>
            </a:r>
            <a:r>
              <a:rPr lang="en-GB" dirty="0" err="1"/>
              <a:t>och</a:t>
            </a:r>
            <a:r>
              <a:rPr lang="en-GB" dirty="0"/>
              <a:t> </a:t>
            </a:r>
            <a:r>
              <a:rPr lang="en-GB" dirty="0" err="1"/>
              <a:t>Nyckelkompetenser</a:t>
            </a:r>
            <a:endParaRPr lang="en-GB" dirty="0"/>
          </a:p>
        </p:txBody>
      </p:sp>
      <p:sp>
        <p:nvSpPr>
          <p:cNvPr id="4" name="Text Placeholder 3">
            <a:extLst>
              <a:ext uri="{FF2B5EF4-FFF2-40B4-BE49-F238E27FC236}">
                <a16:creationId xmlns:a16="http://schemas.microsoft.com/office/drawing/2014/main" id="{EF505F2C-570B-1566-7567-4BABD26CD79D}"/>
              </a:ext>
            </a:extLst>
          </p:cNvPr>
          <p:cNvSpPr>
            <a:spLocks noGrp="1"/>
          </p:cNvSpPr>
          <p:nvPr>
            <p:ph type="body" sz="quarter" idx="47"/>
          </p:nvPr>
        </p:nvSpPr>
        <p:spPr/>
        <p:txBody>
          <a:bodyPr>
            <a:normAutofit/>
          </a:bodyPr>
          <a:lstStyle/>
          <a:p>
            <a:r>
              <a:rPr lang="en-US" sz="2400" dirty="0"/>
              <a:t>2C Kompetenser Inom Ekoturism</a:t>
            </a:r>
          </a:p>
        </p:txBody>
      </p:sp>
    </p:spTree>
    <p:extLst>
      <p:ext uri="{BB962C8B-B14F-4D97-AF65-F5344CB8AC3E}">
        <p14:creationId xmlns:p14="http://schemas.microsoft.com/office/powerpoint/2010/main" val="29591640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DC8067-780C-EE67-AC6C-1FBA0E57C2D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514F976-806D-89B9-414E-DE1CD5CC0511}"/>
              </a:ext>
            </a:extLst>
          </p:cNvPr>
          <p:cNvSpPr>
            <a:spLocks noGrp="1"/>
          </p:cNvSpPr>
          <p:nvPr>
            <p:ph type="sldNum" sz="quarter" idx="4"/>
          </p:nvPr>
        </p:nvSpPr>
        <p:spPr/>
        <p:txBody>
          <a:bodyPr/>
          <a:lstStyle/>
          <a:p>
            <a:fld id="{CB2079F2-58AF-ED44-82D7-E04B2F6FD686}" type="slidenum">
              <a:rPr lang="en-US" smtClean="0"/>
              <a:pPr/>
              <a:t>23</a:t>
            </a:fld>
            <a:endParaRPr lang="en-US" dirty="0"/>
          </a:p>
        </p:txBody>
      </p:sp>
      <p:sp>
        <p:nvSpPr>
          <p:cNvPr id="5" name="Text Placeholder 4">
            <a:extLst>
              <a:ext uri="{FF2B5EF4-FFF2-40B4-BE49-F238E27FC236}">
                <a16:creationId xmlns:a16="http://schemas.microsoft.com/office/drawing/2014/main" id="{F2558F9F-366B-F7B5-240D-1FC9140096BF}"/>
              </a:ext>
            </a:extLst>
          </p:cNvPr>
          <p:cNvSpPr>
            <a:spLocks noGrp="1"/>
          </p:cNvSpPr>
          <p:nvPr>
            <p:ph type="body" sz="quarter" idx="32"/>
          </p:nvPr>
        </p:nvSpPr>
        <p:spPr/>
        <p:txBody>
          <a:bodyPr numCol="1"/>
          <a:lstStyle/>
          <a:p>
            <a:pPr algn="l"/>
            <a:r>
              <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rPr>
              <a:t>Kommunikationsförmåga: Effektiv kommunikation är avgörande inom ekoturism för att engagera besökare, samarbeta med lokalsamhällen och förmedla viktiga bevarandebudskap. Starka muntliga och skriftliga färdigheter är värdefulla för att guida turer, leda utbildningsworkshops och förespråka hållbara metoder.  </a:t>
            </a:r>
          </a:p>
          <a:p>
            <a:pPr algn="l"/>
            <a:endPar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rPr>
              <a:t>Ledarskap och lagarbete: Ledarskapsförmåga är en tillgång vid vägledning av miljövänliga initiativ, hantering av bevarandeprojekt och inspiration till hållbara beteenden. Samtidigt är samarbetsförmåga avgörande för att effektivt samordna ekoturismaktiviteter och uppnå gemensamma mål.  </a:t>
            </a:r>
          </a:p>
          <a:p>
            <a:pPr algn="l"/>
            <a:endPar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rPr>
              <a:t>Anpassningsförmåga och motståndskraft: Ekoturism innebär ofta arbete i varierande miljöer och möten med oväntade utmaningar, såsom förändrade väderförhållanden eller logistiska hinder. Att vara anpassningsbar och motståndskraftig hjälper individer att navigera osäkerheter och reagera effektivt på förändrade omständigheter.  </a:t>
            </a:r>
          </a:p>
          <a:p>
            <a:pPr algn="l"/>
            <a:endPar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i="0" u="none" strike="noStrike" dirty="0">
                <a:solidFill>
                  <a:schemeClr val="tx1">
                    <a:lumMod val="65000"/>
                    <a:lumOff val="35000"/>
                  </a:schemeClr>
                </a:solidFill>
                <a:effectLst/>
                <a:latin typeface="Calibri" panose="020F0502020204030204" pitchFamily="34" charset="0"/>
                <a:cs typeface="Calibri" panose="020F0502020204030204" pitchFamily="34" charset="0"/>
              </a:rPr>
              <a:t>Problemlösningsförmåga: Kritiskt tänkande och problemlösningsförmåga är avgörande för att hantera bevarandefrågor, implementera hållbara metoder och lösa konflikter som kan uppstå inom ekoturism. Förmågan att hitta kreativa lösningar bidrar till att ekoturisminitiativ blir framgångsrika.  </a:t>
            </a:r>
          </a:p>
          <a:p>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997F5E3-9C27-2AB1-EDF0-5D783CD85DB0}"/>
              </a:ext>
            </a:extLst>
          </p:cNvPr>
          <p:cNvSpPr>
            <a:spLocks noGrp="1"/>
          </p:cNvSpPr>
          <p:nvPr>
            <p:ph type="body" sz="quarter" idx="46"/>
          </p:nvPr>
        </p:nvSpPr>
        <p:spPr/>
        <p:txBody>
          <a:bodyPr>
            <a:normAutofit/>
          </a:bodyPr>
          <a:lstStyle/>
          <a:p>
            <a:r>
              <a:rPr lang="en-GB" dirty="0"/>
              <a:t>Nyckelkompetenser</a:t>
            </a:r>
          </a:p>
        </p:txBody>
      </p:sp>
      <p:sp>
        <p:nvSpPr>
          <p:cNvPr id="4" name="Text Placeholder 3">
            <a:extLst>
              <a:ext uri="{FF2B5EF4-FFF2-40B4-BE49-F238E27FC236}">
                <a16:creationId xmlns:a16="http://schemas.microsoft.com/office/drawing/2014/main" id="{611F6565-F774-7DCB-42A1-BFEDC71AD47E}"/>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5393479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59226-654E-B4A4-9AFC-A8786BD1E43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5C38118-FFD4-7243-A548-54CE14AE799B}"/>
              </a:ext>
            </a:extLst>
          </p:cNvPr>
          <p:cNvSpPr>
            <a:spLocks noGrp="1"/>
          </p:cNvSpPr>
          <p:nvPr>
            <p:ph type="sldNum" sz="quarter" idx="4"/>
          </p:nvPr>
        </p:nvSpPr>
        <p:spPr/>
        <p:txBody>
          <a:bodyPr/>
          <a:lstStyle/>
          <a:p>
            <a:fld id="{CB2079F2-58AF-ED44-82D7-E04B2F6FD686}" type="slidenum">
              <a:rPr lang="en-US" smtClean="0"/>
              <a:pPr/>
              <a:t>24</a:t>
            </a:fld>
            <a:endParaRPr lang="en-US" dirty="0"/>
          </a:p>
        </p:txBody>
      </p:sp>
      <p:sp>
        <p:nvSpPr>
          <p:cNvPr id="5" name="Text Placeholder 4">
            <a:extLst>
              <a:ext uri="{FF2B5EF4-FFF2-40B4-BE49-F238E27FC236}">
                <a16:creationId xmlns:a16="http://schemas.microsoft.com/office/drawing/2014/main" id="{34F0BD75-3220-6924-72C7-AFC02D0A5C51}"/>
              </a:ext>
            </a:extLst>
          </p:cNvPr>
          <p:cNvSpPr>
            <a:spLocks noGrp="1"/>
          </p:cNvSpPr>
          <p:nvPr>
            <p:ph type="body" sz="quarter" idx="32"/>
          </p:nvPr>
        </p:nvSpPr>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Kundserviceorientering</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Enastående kundservice är avgörande inom ekoturism för att skapa positiva och meningsfulla upplevelser samtidigt som natur- och kulturresurser respekteras. Att lyssna på besökarnas behov och preferenser ökar deras tillfredsställelse och uppmuntrar dem att stödja hållbara turismmetoder.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Etiskt och ansvarsfullt beteende</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Att upprätthålla höga etiska standarder och agera ansvarsfullt är grundläggande inom ekoturism. Det innebär att följa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Leave</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No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Trace</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-principerna, respektera vilda djur och deras livsmiljöer samt sätta lokalsamhällets välbefinnande före kommersiella intressen.</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Entreprenöriellt</a:t>
            </a: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tänkesätt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För dem som vill starta eller utveckla ett ekoturismföretag är ett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entreprenöriellt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tankesätt en viktig tillgång. Kreativitet, innovation, risktagande och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affärsmannaskap</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är nycklar till att skapa hållbara och lönsamma ekoturismsatsningar.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endPar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BCDF7FDF-AC99-A589-B7E5-F1B645325BE2}"/>
              </a:ext>
            </a:extLst>
          </p:cNvPr>
          <p:cNvSpPr>
            <a:spLocks noGrp="1"/>
          </p:cNvSpPr>
          <p:nvPr>
            <p:ph type="body" sz="quarter" idx="46"/>
          </p:nvPr>
        </p:nvSpPr>
        <p:spPr/>
        <p:txBody>
          <a:bodyPr>
            <a:normAutofit/>
          </a:bodyPr>
          <a:lstStyle/>
          <a:p>
            <a:r>
              <a:rPr lang="en-GB" dirty="0"/>
              <a:t>Nyckelkompetenser</a:t>
            </a:r>
          </a:p>
        </p:txBody>
      </p:sp>
      <p:sp>
        <p:nvSpPr>
          <p:cNvPr id="4" name="Text Placeholder 3">
            <a:extLst>
              <a:ext uri="{FF2B5EF4-FFF2-40B4-BE49-F238E27FC236}">
                <a16:creationId xmlns:a16="http://schemas.microsoft.com/office/drawing/2014/main" id="{92A2FC2F-89D6-D138-5D2E-6F075AC875FE}"/>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7135665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18803-FAE7-3DF5-E9CA-D68B4FB271E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A98273-F4A0-0E22-9EFA-8F3673EF9C75}"/>
              </a:ext>
            </a:extLst>
          </p:cNvPr>
          <p:cNvSpPr>
            <a:spLocks noGrp="1"/>
          </p:cNvSpPr>
          <p:nvPr>
            <p:ph type="sldNum" sz="quarter" idx="4"/>
          </p:nvPr>
        </p:nvSpPr>
        <p:spPr/>
        <p:txBody>
          <a:bodyPr/>
          <a:lstStyle/>
          <a:p>
            <a:fld id="{CB2079F2-58AF-ED44-82D7-E04B2F6FD686}" type="slidenum">
              <a:rPr lang="en-US" smtClean="0"/>
              <a:pPr/>
              <a:t>25</a:t>
            </a:fld>
            <a:endParaRPr lang="en-US" dirty="0"/>
          </a:p>
        </p:txBody>
      </p:sp>
      <p:sp>
        <p:nvSpPr>
          <p:cNvPr id="5" name="Text Placeholder 4">
            <a:extLst>
              <a:ext uri="{FF2B5EF4-FFF2-40B4-BE49-F238E27FC236}">
                <a16:creationId xmlns:a16="http://schemas.microsoft.com/office/drawing/2014/main" id="{F11B425B-2574-9118-B1E2-45CA4E911972}"/>
              </a:ext>
            </a:extLst>
          </p:cNvPr>
          <p:cNvSpPr>
            <a:spLocks noGrp="1"/>
          </p:cNvSpPr>
          <p:nvPr>
            <p:ph type="body" sz="quarter" idx="32"/>
          </p:nvPr>
        </p:nvSpPr>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Kontinuerligt lärande och förbättring</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Ekoturism är ett dynamiskt område som kräver att man håller sig uppdaterad om nya trender, bästa praxis och framsteg inom bevarandevetenskap. Ett engagemang för livslångt lärande och professionell utveckling gör det möjligt att förbli relevant och bidra meningsfullt till ekoturisminsatser.</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Genom att utveckla dessa kompetenser kan individer bygga en givande karriär inom ekoturism samtidigt som de aktivt bidrar till miljövård, kulturellt bevarande och hållbar utveckling.</a:t>
            </a: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C85BCA2-6768-F084-5034-F2DB4F8C991A}"/>
              </a:ext>
            </a:extLst>
          </p:cNvPr>
          <p:cNvSpPr>
            <a:spLocks noGrp="1"/>
          </p:cNvSpPr>
          <p:nvPr>
            <p:ph type="body" sz="quarter" idx="46"/>
          </p:nvPr>
        </p:nvSpPr>
        <p:spPr/>
        <p:txBody>
          <a:bodyPr>
            <a:normAutofit/>
          </a:bodyPr>
          <a:lstStyle/>
          <a:p>
            <a:r>
              <a:rPr lang="en-GB" dirty="0"/>
              <a:t>Nyckelkompetenser</a:t>
            </a:r>
          </a:p>
        </p:txBody>
      </p:sp>
      <p:sp>
        <p:nvSpPr>
          <p:cNvPr id="4" name="Text Placeholder 3">
            <a:extLst>
              <a:ext uri="{FF2B5EF4-FFF2-40B4-BE49-F238E27FC236}">
                <a16:creationId xmlns:a16="http://schemas.microsoft.com/office/drawing/2014/main" id="{C80006F9-2DC1-C063-F1BF-F5D62FD5F6CC}"/>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26559836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07A19-E5C6-62C1-72E0-79F480E1C88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C949D8-1CA6-3589-DC60-91CEE92D4D97}"/>
              </a:ext>
            </a:extLst>
          </p:cNvPr>
          <p:cNvSpPr>
            <a:spLocks noGrp="1"/>
          </p:cNvSpPr>
          <p:nvPr>
            <p:ph type="sldNum" sz="quarter" idx="4"/>
          </p:nvPr>
        </p:nvSpPr>
        <p:spPr/>
        <p:txBody>
          <a:bodyPr/>
          <a:lstStyle/>
          <a:p>
            <a:fld id="{CB2079F2-58AF-ED44-82D7-E04B2F6FD686}" type="slidenum">
              <a:rPr lang="en-US" smtClean="0"/>
              <a:pPr/>
              <a:t>26</a:t>
            </a:fld>
            <a:endParaRPr lang="en-US" dirty="0"/>
          </a:p>
        </p:txBody>
      </p:sp>
      <p:sp>
        <p:nvSpPr>
          <p:cNvPr id="5" name="Text Placeholder 4">
            <a:extLst>
              <a:ext uri="{FF2B5EF4-FFF2-40B4-BE49-F238E27FC236}">
                <a16:creationId xmlns:a16="http://schemas.microsoft.com/office/drawing/2014/main" id="{B82F4B76-77C2-C819-79CB-04176A082A6E}"/>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 erbjuder en mångfald av karriärvägar för dem som brinner för miljövård, hållbart resande och samhällsutveckling. Några exempel inkluderar: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Ekoturismguide</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Leder besökare genom naturområden och delar kunskap om miljön, djurlivet och den lokala kulturen. Guider säkerställer att ekoturismens principer följs och att besökarnas påverkan på naturen minimeras.</a:t>
            </a:r>
          </a:p>
          <a:p>
            <a:pPr algn="l">
              <a:buFont typeface="Arial" panose="020B0604020202020204" pitchFamily="34" charset="0"/>
              <a:buChar char="•"/>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Viltbiolog eller ekolog</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Studerar djurliv och ekosystem för att förstå beteenden, utbredning och ekosystemtjänster. Dessa yrkesverksamma arbetar ofta inom bevarandeorganisationer, forskningsinstitutioner eller nationalparker för att utvärdera ekoturismens effekter och utveckla hållbara strategier.</a:t>
            </a:r>
          </a:p>
          <a:p>
            <a:pPr algn="l">
              <a:buFont typeface="Arial" panose="020B0604020202020204" pitchFamily="34" charset="0"/>
              <a:buChar char="•"/>
            </a:pP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Miljöutbildare</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Skapar och genomför utbildningsprogram för att öka medvetenheten om miljöfrågor, bevarande och hållbar livsstil. De kan vara verksamma vid ekostugor, naturreservat eller utbildningsinstitutioner och håller i guidade turer, workshops och föreläsningar.</a:t>
            </a: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9EA364F-1670-AFFE-B6B6-A265D9FE5923}"/>
              </a:ext>
            </a:extLst>
          </p:cNvPr>
          <p:cNvSpPr>
            <a:spLocks noGrp="1"/>
          </p:cNvSpPr>
          <p:nvPr>
            <p:ph type="body" sz="quarter" idx="46"/>
          </p:nvPr>
        </p:nvSpPr>
        <p:spPr/>
        <p:txBody>
          <a:bodyPr>
            <a:normAutofit/>
          </a:bodyPr>
          <a:lstStyle/>
          <a:p>
            <a:r>
              <a:rPr lang="en-GB" dirty="0"/>
              <a:t>Karriärmöjligheter</a:t>
            </a:r>
          </a:p>
        </p:txBody>
      </p:sp>
      <p:sp>
        <p:nvSpPr>
          <p:cNvPr id="4" name="Text Placeholder 3">
            <a:extLst>
              <a:ext uri="{FF2B5EF4-FFF2-40B4-BE49-F238E27FC236}">
                <a16:creationId xmlns:a16="http://schemas.microsoft.com/office/drawing/2014/main" id="{9DEDCADB-9DAA-E48A-1ACB-320446FCCC84}"/>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129487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66345-D547-B75E-BBF9-8BF4528A72F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F0FA03-0723-9618-13C8-C8D3923208E0}"/>
              </a:ext>
            </a:extLst>
          </p:cNvPr>
          <p:cNvSpPr>
            <a:spLocks noGrp="1"/>
          </p:cNvSpPr>
          <p:nvPr>
            <p:ph type="sldNum" sz="quarter" idx="4"/>
          </p:nvPr>
        </p:nvSpPr>
        <p:spPr/>
        <p:txBody>
          <a:bodyPr/>
          <a:lstStyle/>
          <a:p>
            <a:fld id="{CB2079F2-58AF-ED44-82D7-E04B2F6FD686}" type="slidenum">
              <a:rPr lang="en-US" smtClean="0"/>
              <a:pPr/>
              <a:t>27</a:t>
            </a:fld>
            <a:endParaRPr lang="en-US" dirty="0"/>
          </a:p>
        </p:txBody>
      </p:sp>
      <p:sp>
        <p:nvSpPr>
          <p:cNvPr id="5" name="Text Placeholder 4">
            <a:extLst>
              <a:ext uri="{FF2B5EF4-FFF2-40B4-BE49-F238E27FC236}">
                <a16:creationId xmlns:a16="http://schemas.microsoft.com/office/drawing/2014/main" id="{30E279AC-62CC-7E3C-64C0-BC426D737C89}"/>
              </a:ext>
            </a:extLst>
          </p:cNvPr>
          <p:cNvSpPr>
            <a:spLocks noGrp="1"/>
          </p:cNvSpPr>
          <p:nvPr>
            <p:ph type="body" sz="quarter" idx="32"/>
          </p:nvPr>
        </p:nvSpPr>
        <p:spPr/>
        <p:txBody>
          <a:bodyPr numCol="1"/>
          <a:lstStyle/>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Specialist på samhällsutveckling</a:t>
            </a:r>
            <a:r>
              <a:rPr lang="sv-SE" sz="1600" dirty="0">
                <a:solidFill>
                  <a:schemeClr val="tx1">
                    <a:lumMod val="65000"/>
                    <a:lumOff val="35000"/>
                  </a:schemeClr>
                </a:solidFill>
                <a:latin typeface="Calibri" panose="020F0502020204030204" pitchFamily="34" charset="0"/>
                <a:cs typeface="Calibri" panose="020F0502020204030204" pitchFamily="34" charset="0"/>
              </a:rPr>
              <a:t> – Arbetar med lokala samhällen för att utveckla hållbara turisminitiativ som gynnar både invånare och besökare. Rollen inkluderar att främja kulturarvets bevarande, stärka lokala ekonomier och underlätta samhällets engagemang i ekoturismprojekt.</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Turistplanerare eller chef</a:t>
            </a:r>
            <a:r>
              <a:rPr lang="sv-SE" sz="1600" dirty="0">
                <a:solidFill>
                  <a:schemeClr val="tx1">
                    <a:lumMod val="65000"/>
                    <a:lumOff val="35000"/>
                  </a:schemeClr>
                </a:solidFill>
                <a:latin typeface="Calibri" panose="020F0502020204030204" pitchFamily="34" charset="0"/>
                <a:cs typeface="Calibri" panose="020F0502020204030204" pitchFamily="34" charset="0"/>
              </a:rPr>
              <a:t> – Ansvarar för att utveckla och leda ekoturismdestinationer med fokus på hållbarhet och besökarupplevelser. De kan arbeta inom myndigheter, researrangörer eller gästfrihetsbranschen, där de utformar resplaner, hanterar anläggningar och marknadsför ekoturismmål.</a:t>
            </a:r>
          </a:p>
          <a:p>
            <a:pPr algn="l"/>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algn="l"/>
            <a:r>
              <a:rPr lang="sv-SE" sz="1600" b="1" dirty="0">
                <a:solidFill>
                  <a:schemeClr val="tx1">
                    <a:lumMod val="65000"/>
                    <a:lumOff val="35000"/>
                  </a:schemeClr>
                </a:solidFill>
                <a:latin typeface="Calibri" panose="020F0502020204030204" pitchFamily="34" charset="0"/>
                <a:cs typeface="Calibri" panose="020F0502020204030204" pitchFamily="34" charset="0"/>
              </a:rPr>
              <a:t>Naturvårdsinspektör </a:t>
            </a:r>
            <a:r>
              <a:rPr lang="sv-SE" sz="1600" dirty="0">
                <a:solidFill>
                  <a:schemeClr val="tx1">
                    <a:lumMod val="65000"/>
                    <a:lumOff val="35000"/>
                  </a:schemeClr>
                </a:solidFill>
                <a:latin typeface="Calibri" panose="020F0502020204030204" pitchFamily="34" charset="0"/>
                <a:cs typeface="Calibri" panose="020F0502020204030204" pitchFamily="34" charset="0"/>
              </a:rPr>
              <a:t>– Verkställer regler och policyer för att skydda naturresurser och djurliv vid ekoturismdestinationer. De övervakar besökarnas aktiviteter, forskar om miljöpåverkan och samarbetar med olika aktörer för att genomföra bevarandeåtgärder.</a:t>
            </a:r>
          </a:p>
          <a:p>
            <a:pPr algn="l" rtl="0" fontAlgn="base"/>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2013130D-8C25-B1CA-43A0-67B98EE799DA}"/>
              </a:ext>
            </a:extLst>
          </p:cNvPr>
          <p:cNvSpPr>
            <a:spLocks noGrp="1"/>
          </p:cNvSpPr>
          <p:nvPr>
            <p:ph type="body" sz="quarter" idx="46"/>
          </p:nvPr>
        </p:nvSpPr>
        <p:spPr/>
        <p:txBody>
          <a:bodyPr>
            <a:normAutofit/>
          </a:bodyPr>
          <a:lstStyle/>
          <a:p>
            <a:r>
              <a:rPr lang="en-GB" dirty="0"/>
              <a:t>Karriärmöjligheter</a:t>
            </a:r>
          </a:p>
        </p:txBody>
      </p:sp>
      <p:sp>
        <p:nvSpPr>
          <p:cNvPr id="4" name="Text Placeholder 3">
            <a:extLst>
              <a:ext uri="{FF2B5EF4-FFF2-40B4-BE49-F238E27FC236}">
                <a16:creationId xmlns:a16="http://schemas.microsoft.com/office/drawing/2014/main" id="{1B953B4D-66F4-0326-137B-942B6BDDD3F6}"/>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877761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2015BE2-B70D-5ABF-F6D1-D04EFA43210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8C8208F-35A4-7700-110E-C91EC34D7A04}"/>
              </a:ext>
            </a:extLst>
          </p:cNvPr>
          <p:cNvSpPr>
            <a:spLocks noGrp="1"/>
          </p:cNvSpPr>
          <p:nvPr>
            <p:ph type="sldNum" sz="quarter" idx="4"/>
          </p:nvPr>
        </p:nvSpPr>
        <p:spPr/>
        <p:txBody>
          <a:bodyPr/>
          <a:lstStyle/>
          <a:p>
            <a:fld id="{CB2079F2-58AF-ED44-82D7-E04B2F6FD686}" type="slidenum">
              <a:rPr lang="en-US" smtClean="0"/>
              <a:pPr/>
              <a:t>28</a:t>
            </a:fld>
            <a:endParaRPr lang="en-US" dirty="0"/>
          </a:p>
        </p:txBody>
      </p:sp>
      <p:sp>
        <p:nvSpPr>
          <p:cNvPr id="5" name="Text Placeholder 4">
            <a:extLst>
              <a:ext uri="{FF2B5EF4-FFF2-40B4-BE49-F238E27FC236}">
                <a16:creationId xmlns:a16="http://schemas.microsoft.com/office/drawing/2014/main" id="{0F9F429D-5CD6-5ECF-5846-036861ACC25A}"/>
              </a:ext>
            </a:extLst>
          </p:cNvPr>
          <p:cNvSpPr>
            <a:spLocks noGrp="1"/>
          </p:cNvSpPr>
          <p:nvPr>
            <p:ph type="body" sz="quarter" idx="32"/>
          </p:nvPr>
        </p:nvSpPr>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Hållbarhetskonsult:</a:t>
            </a:r>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En hållbarhetskonsult hjälper företag och organisationer att göra sin turism mer miljövänlig och ansvarsfull. Det kan handla om att minska miljöpåverkan, ta socialt ansvar och skapa långsiktig ekonomisk hållbarhet. De ger råd om exempelvis miljömärkningar, hållbart byggande och hur man kan involvera lokalsamhället på ett bra sätt.</a:t>
            </a: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Instruktör inom äventyrsturism:</a:t>
            </a:r>
          </a:p>
          <a:p>
            <a:pPr algn="l"/>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Instruktörer inom äventyrsturism leder aktiviteter som vandring, kajakpaddling och klättring i natursköna miljöer. Deras viktigaste uppgift är att se till att allt sker på ett säkert sätt och med respekt för naturen och kulturen. Samtidigt skapar de upplevelser som deltagarna kommer att minnas länge.</a:t>
            </a:r>
          </a:p>
          <a:p>
            <a:pPr algn="l" rtl="0"/>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60598F3-FC1E-3C50-D252-CC40C69C92DE}"/>
              </a:ext>
            </a:extLst>
          </p:cNvPr>
          <p:cNvSpPr>
            <a:spLocks noGrp="1"/>
          </p:cNvSpPr>
          <p:nvPr>
            <p:ph type="body" sz="quarter" idx="46"/>
          </p:nvPr>
        </p:nvSpPr>
        <p:spPr/>
        <p:txBody>
          <a:bodyPr>
            <a:normAutofit/>
          </a:bodyPr>
          <a:lstStyle/>
          <a:p>
            <a:r>
              <a:rPr lang="en-GB" dirty="0"/>
              <a:t>Karriärmöjligheter</a:t>
            </a:r>
          </a:p>
        </p:txBody>
      </p:sp>
      <p:sp>
        <p:nvSpPr>
          <p:cNvPr id="4" name="Text Placeholder 3">
            <a:extLst>
              <a:ext uri="{FF2B5EF4-FFF2-40B4-BE49-F238E27FC236}">
                <a16:creationId xmlns:a16="http://schemas.microsoft.com/office/drawing/2014/main" id="{DE50064D-5BF0-228E-E12A-D598E9C4D45C}"/>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0319785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B72A4-E8D6-F460-1D35-38065959A407}"/>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926D1C-4B19-1E8A-531E-30349110682C}"/>
              </a:ext>
            </a:extLst>
          </p:cNvPr>
          <p:cNvSpPr>
            <a:spLocks noGrp="1"/>
          </p:cNvSpPr>
          <p:nvPr>
            <p:ph type="sldNum" sz="quarter" idx="4"/>
          </p:nvPr>
        </p:nvSpPr>
        <p:spPr/>
        <p:txBody>
          <a:bodyPr/>
          <a:lstStyle/>
          <a:p>
            <a:fld id="{CB2079F2-58AF-ED44-82D7-E04B2F6FD686}" type="slidenum">
              <a:rPr lang="en-US" smtClean="0"/>
              <a:pPr/>
              <a:t>29</a:t>
            </a:fld>
            <a:endParaRPr lang="en-US" dirty="0"/>
          </a:p>
        </p:txBody>
      </p:sp>
      <p:sp>
        <p:nvSpPr>
          <p:cNvPr id="5" name="Text Placeholder 4">
            <a:extLst>
              <a:ext uri="{FF2B5EF4-FFF2-40B4-BE49-F238E27FC236}">
                <a16:creationId xmlns:a16="http://schemas.microsoft.com/office/drawing/2014/main" id="{D8531BD2-CB23-530D-A424-627C13213222}"/>
              </a:ext>
            </a:extLst>
          </p:cNvPr>
          <p:cNvSpPr>
            <a:spLocks noGrp="1"/>
          </p:cNvSpPr>
          <p:nvPr>
            <p:ph type="body" sz="quarter" idx="32"/>
          </p:nvPr>
        </p:nvSpPr>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Forskare inom ekoturism:</a:t>
            </a:r>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Forskare undersöker hur ekoturism påverkar miljön, samhället och ekonomin. De kan arbeta på universitet, i myndigheter eller för ideella organisationer och tar fram viktig kunskap som hjälper till att utveckla bättre ekoturismstrategier.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Ekoturismentreprenör:</a:t>
            </a:r>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Ekoturismentreprenörer startar och driver egna företag, som ekovänliga boenden, researrangörer eller hållbara resebyråer. De skapar nya spännande upplevelser för resenärer, stärker lokala ekonomier och bidrar till att skydda natur och kultur.</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här är bara några av de många karriärmöjligheter som finns inom ekoturism. Oavsett om du brinner för naturvård, utbildning, gästfrihet eller samhällsutveckling, finns det en väg inom ekoturism som kan passa dina intressen och värderingar.</a:t>
            </a:r>
          </a:p>
          <a:p>
            <a:br>
              <a:rPr lang="sv-SE" sz="2000" dirty="0">
                <a:solidFill>
                  <a:schemeClr val="tx1">
                    <a:lumMod val="65000"/>
                    <a:lumOff val="35000"/>
                  </a:schemeClr>
                </a:solidFill>
              </a:rPr>
            </a:br>
            <a:br>
              <a:rPr lang="sv-SE" sz="2000" dirty="0">
                <a:solidFill>
                  <a:schemeClr val="tx1">
                    <a:lumMod val="65000"/>
                    <a:lumOff val="35000"/>
                  </a:schemeClr>
                </a:solidFill>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2F14EDF-570E-BD67-E03A-0C428CF197B6}"/>
              </a:ext>
            </a:extLst>
          </p:cNvPr>
          <p:cNvSpPr>
            <a:spLocks noGrp="1"/>
          </p:cNvSpPr>
          <p:nvPr>
            <p:ph type="body" sz="quarter" idx="46"/>
          </p:nvPr>
        </p:nvSpPr>
        <p:spPr/>
        <p:txBody>
          <a:bodyPr>
            <a:normAutofit/>
          </a:bodyPr>
          <a:lstStyle/>
          <a:p>
            <a:r>
              <a:rPr lang="en-GB" dirty="0"/>
              <a:t>Karriärmöjligheter</a:t>
            </a:r>
          </a:p>
        </p:txBody>
      </p:sp>
      <p:sp>
        <p:nvSpPr>
          <p:cNvPr id="4" name="Text Placeholder 3">
            <a:extLst>
              <a:ext uri="{FF2B5EF4-FFF2-40B4-BE49-F238E27FC236}">
                <a16:creationId xmlns:a16="http://schemas.microsoft.com/office/drawing/2014/main" id="{9F70C075-7C2C-8692-DA88-0FF27BAC9E20}"/>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2084228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577F36B8-F91B-B04F-A042-4F0C54732F2A}"/>
              </a:ext>
            </a:extLst>
          </p:cNvPr>
          <p:cNvSpPr>
            <a:spLocks noGrp="1"/>
          </p:cNvSpPr>
          <p:nvPr>
            <p:ph type="sldNum" sz="quarter" idx="4"/>
          </p:nvPr>
        </p:nvSpPr>
        <p:spPr/>
        <p:txBody>
          <a:bodyPr/>
          <a:lstStyle/>
          <a:p>
            <a:fld id="{CB2079F2-58AF-ED44-82D7-E04B2F6FD686}" type="slidenum">
              <a:rPr lang="en-US" smtClean="0"/>
              <a:pPr/>
              <a:t>3</a:t>
            </a:fld>
            <a:endParaRPr lang="en-US" dirty="0"/>
          </a:p>
        </p:txBody>
      </p:sp>
      <p:sp>
        <p:nvSpPr>
          <p:cNvPr id="4" name="Text Placeholder 3">
            <a:extLst>
              <a:ext uri="{FF2B5EF4-FFF2-40B4-BE49-F238E27FC236}">
                <a16:creationId xmlns:a16="http://schemas.microsoft.com/office/drawing/2014/main" id="{0563D831-9208-014B-A600-294AECCC4312}"/>
              </a:ext>
            </a:extLst>
          </p:cNvPr>
          <p:cNvSpPr>
            <a:spLocks noGrp="1"/>
          </p:cNvSpPr>
          <p:nvPr>
            <p:ph type="body" sz="quarter" idx="47"/>
          </p:nvPr>
        </p:nvSpPr>
        <p:spPr/>
        <p:txBody>
          <a:bodyPr/>
          <a:lstStyle/>
          <a:p>
            <a:r>
              <a:rPr lang="en-US" dirty="0" err="1"/>
              <a:t>Redaktörens</a:t>
            </a:r>
            <a:r>
              <a:rPr lang="en-US" dirty="0"/>
              <a:t> </a:t>
            </a:r>
            <a:r>
              <a:rPr lang="en-US" dirty="0" err="1"/>
              <a:t>Budskap</a:t>
            </a:r>
            <a:endParaRPr lang="en-US" dirty="0"/>
          </a:p>
        </p:txBody>
      </p:sp>
      <p:sp>
        <p:nvSpPr>
          <p:cNvPr id="2" name="Text Placeholder 1">
            <a:extLst>
              <a:ext uri="{FF2B5EF4-FFF2-40B4-BE49-F238E27FC236}">
                <a16:creationId xmlns:a16="http://schemas.microsoft.com/office/drawing/2014/main" id="{A3ABB931-CCD6-D843-B1E9-D4224F287032}"/>
              </a:ext>
            </a:extLst>
          </p:cNvPr>
          <p:cNvSpPr>
            <a:spLocks noGrp="1"/>
          </p:cNvSpPr>
          <p:nvPr>
            <p:ph type="body" sz="quarter" idx="32"/>
          </p:nvPr>
        </p:nvSpPr>
        <p:spPr>
          <a:xfrm>
            <a:off x="801602" y="2248619"/>
            <a:ext cx="5956470" cy="7400632"/>
          </a:xfrm>
        </p:spPr>
        <p:txBody>
          <a:bodyPr numCol="1"/>
          <a:lstStyle/>
          <a:p>
            <a:pPr algn="l" rtl="0"/>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Låt mig dela med mig av en liten hemlighet: att bygga självförtroende handlar om att tro på dig själv och dina förmågor. </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Och </a:t>
            </a:r>
            <a:r>
              <a:rPr lang="sv-SE" sz="1600" dirty="0">
                <a:solidFill>
                  <a:schemeClr val="tx1">
                    <a:lumMod val="65000"/>
                    <a:lumOff val="35000"/>
                  </a:schemeClr>
                </a:solidFill>
                <a:latin typeface="Calibri" panose="020F0502020204030204" pitchFamily="34" charset="0"/>
                <a:cs typeface="Calibri" panose="020F0502020204030204" pitchFamily="34" charset="0"/>
              </a:rPr>
              <a:t>vet du </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vad? Du har absolut vad som krävs!</a:t>
            </a: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En karriär inom ekoturism öppnar upp en värld av spännande äventyr och meningsfulla bidrag till vår planet  - om det är det du vill göra. Föreställ dig att du utforskar frodiga regnskogar, snorklar i kristallklart vatten eller sätter dig in i olika kulturer – samtidigt som du har en positiv inverkan på miljön och olika lokalsamhällen.</a:t>
            </a: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Men så här är det: för att </a:t>
            </a:r>
            <a:r>
              <a:rPr lang="sv-SE" sz="1600" dirty="0">
                <a:solidFill>
                  <a:schemeClr val="tx1">
                    <a:lumMod val="65000"/>
                    <a:lumOff val="35000"/>
                  </a:schemeClr>
                </a:solidFill>
                <a:latin typeface="Calibri" panose="020F0502020204030204" pitchFamily="34" charset="0"/>
                <a:cs typeface="Calibri" panose="020F0502020204030204" pitchFamily="34" charset="0"/>
              </a:rPr>
              <a:t>hitta</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din plats inom detta mycket dynamiska område måste du sätta upp hanterbara mål, ta hand om dig själv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lägs</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med vägen och samtidigt sudda bort alla tvivel som lätt smyger sig på. Var modig nog att prova nya saker, lära dig av dina misstag och omge dig med människor som hejar på dig varje längs vägen.</a:t>
            </a: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kommer inte alltid att vara lätt, men tro mig, varje ansträngning du lägger ner på din resa kommer att vara värd det. Så fortsätt, dröm stort, tala för dig själv och sluta aldrig växa och utvecklas. Världen väntar på att du ska göra ditt avtryck inom ekoturism, och jag tvivlar inte på att du kommer att klara dig utmärkt, när du ger dig ut på detta otroliga äventyr.</a:t>
            </a: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Tro på dig själv. Du fixar det här!</a:t>
            </a:r>
          </a:p>
          <a:p>
            <a:br>
              <a:rPr lang="sv-SE" sz="2000" dirty="0">
                <a:solidFill>
                  <a:schemeClr val="tx1">
                    <a:lumMod val="75000"/>
                    <a:lumOff val="25000"/>
                  </a:schemeClr>
                </a:solidFill>
              </a:rPr>
            </a:br>
            <a:br>
              <a:rPr lang="sv-SE" sz="2000" dirty="0">
                <a:solidFill>
                  <a:schemeClr val="tx1">
                    <a:lumMod val="85000"/>
                    <a:lumOff val="15000"/>
                  </a:schemeClr>
                </a:solidFill>
              </a:rPr>
            </a:br>
            <a:endParaRPr lang="en-GB" sz="1600" dirty="0">
              <a:solidFill>
                <a:schemeClr val="tx1">
                  <a:lumMod val="85000"/>
                  <a:lumOff val="15000"/>
                </a:schemeClr>
              </a:solidFill>
              <a:latin typeface="Calibri" panose="020F0502020204030204" pitchFamily="34" charset="0"/>
              <a:cs typeface="Calibri" panose="020F0502020204030204" pitchFamily="34" charset="0"/>
            </a:endParaRPr>
          </a:p>
          <a:p>
            <a:endParaRPr lang="en-GB" dirty="0">
              <a:solidFill>
                <a:schemeClr val="tx1">
                  <a:lumMod val="85000"/>
                  <a:lumOff val="15000"/>
                </a:schemeClr>
              </a:solidFill>
            </a:endParaRPr>
          </a:p>
        </p:txBody>
      </p:sp>
    </p:spTree>
    <p:extLst>
      <p:ext uri="{BB962C8B-B14F-4D97-AF65-F5344CB8AC3E}">
        <p14:creationId xmlns:p14="http://schemas.microsoft.com/office/powerpoint/2010/main" val="33026889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26FA5-B77F-807F-FD81-C4F39A0B552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39A1D9-94B3-7CC3-14D2-5F01F9B0B46F}"/>
              </a:ext>
            </a:extLst>
          </p:cNvPr>
          <p:cNvSpPr>
            <a:spLocks noGrp="1"/>
          </p:cNvSpPr>
          <p:nvPr>
            <p:ph type="sldNum" sz="quarter" idx="4"/>
          </p:nvPr>
        </p:nvSpPr>
        <p:spPr/>
        <p:txBody>
          <a:bodyPr/>
          <a:lstStyle/>
          <a:p>
            <a:fld id="{CB2079F2-58AF-ED44-82D7-E04B2F6FD686}" type="slidenum">
              <a:rPr lang="en-US" smtClean="0"/>
              <a:pPr/>
              <a:t>30</a:t>
            </a:fld>
            <a:endParaRPr lang="en-US" dirty="0"/>
          </a:p>
        </p:txBody>
      </p:sp>
      <p:sp>
        <p:nvSpPr>
          <p:cNvPr id="5" name="Text Placeholder 4">
            <a:extLst>
              <a:ext uri="{FF2B5EF4-FFF2-40B4-BE49-F238E27FC236}">
                <a16:creationId xmlns:a16="http://schemas.microsoft.com/office/drawing/2014/main" id="{C438535E-DB72-E9D5-EC53-D49F155F0C07}"/>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Välkommen till den personliga utvecklingscykeln – en resa av lärande, självinsikt och utveckling. Kort sagt handlar det om att aktivt arbeta med att förbättra olika delar av ditt liv, både yrkesmässigt, personligt och känslomässigt.</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Genom denna cykel kommer du att reflektera över dig själv, sätta mål, ta steg framåt och utvärdera din utveckling. Varje del av processen ger dig en chans att växa och utvecklas, så att du kan bli den bästa versionen av dig själv.</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 den här introduktionen går vi igenom varför den personliga utvecklingscykeln är viktig och hur den kan påverka ditt liv positivt. Den hjälper dig att sätta meningsfulla mål, lära dig nya saker och skapa en väg framåt mot dina drömmar.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Är du redo att påbörja din resa mot självinsikt och personlig tillväxt? Låt oss utforska detta tillsammans!</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Nu när du har klargjort ditt syfte i livet är nästa steg att skapa en personlig utvecklingsplan – och det finns många bra anledningar till det.</a:t>
            </a:r>
          </a:p>
          <a:p>
            <a:pPr algn="l" rtl="0"/>
            <a:endPar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endParaRPr>
          </a:p>
          <a:p>
            <a:br>
              <a:rPr lang="sv-SE" sz="2000" dirty="0">
                <a:solidFill>
                  <a:schemeClr val="tx1">
                    <a:lumMod val="65000"/>
                    <a:lumOff val="35000"/>
                  </a:schemeClr>
                </a:solidFill>
              </a:rPr>
            </a:br>
            <a:br>
              <a:rPr lang="sv-SE" sz="2000" dirty="0">
                <a:solidFill>
                  <a:schemeClr val="tx1">
                    <a:lumMod val="65000"/>
                    <a:lumOff val="35000"/>
                  </a:schemeClr>
                </a:solidFill>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566062F0-E0F0-4E96-E6E5-F116A054DF84}"/>
              </a:ext>
            </a:extLst>
          </p:cNvPr>
          <p:cNvSpPr>
            <a:spLocks noGrp="1"/>
          </p:cNvSpPr>
          <p:nvPr>
            <p:ph type="body" sz="quarter" idx="46"/>
          </p:nvPr>
        </p:nvSpPr>
        <p:spPr/>
        <p:txBody>
          <a:bodyPr>
            <a:normAutofit/>
          </a:bodyPr>
          <a:lstStyle/>
          <a:p>
            <a:r>
              <a:rPr lang="en-GB" dirty="0"/>
              <a:t>Skapa </a:t>
            </a:r>
            <a:r>
              <a:rPr lang="en-GB" dirty="0" err="1"/>
              <a:t>en</a:t>
            </a:r>
            <a:r>
              <a:rPr lang="en-GB" dirty="0"/>
              <a:t> </a:t>
            </a:r>
            <a:r>
              <a:rPr lang="en-GB" dirty="0" err="1"/>
              <a:t>utvecklingscykel</a:t>
            </a:r>
            <a:r>
              <a:rPr lang="en-GB" dirty="0"/>
              <a:t>!</a:t>
            </a:r>
          </a:p>
        </p:txBody>
      </p:sp>
      <p:sp>
        <p:nvSpPr>
          <p:cNvPr id="4" name="Text Placeholder 3">
            <a:extLst>
              <a:ext uri="{FF2B5EF4-FFF2-40B4-BE49-F238E27FC236}">
                <a16:creationId xmlns:a16="http://schemas.microsoft.com/office/drawing/2014/main" id="{58D8BF53-6334-1178-93B7-1DE66D142311}"/>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17952080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CA3C67-F203-05F5-F097-1D61EEC75B82}"/>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2B7724-B669-9282-A9C3-43435007DD9B}"/>
              </a:ext>
            </a:extLst>
          </p:cNvPr>
          <p:cNvSpPr>
            <a:spLocks noGrp="1"/>
          </p:cNvSpPr>
          <p:nvPr>
            <p:ph type="sldNum" sz="quarter" idx="4"/>
          </p:nvPr>
        </p:nvSpPr>
        <p:spPr/>
        <p:txBody>
          <a:bodyPr/>
          <a:lstStyle/>
          <a:p>
            <a:fld id="{CB2079F2-58AF-ED44-82D7-E04B2F6FD686}" type="slidenum">
              <a:rPr lang="en-US" smtClean="0"/>
              <a:pPr/>
              <a:t>31</a:t>
            </a:fld>
            <a:endParaRPr lang="en-US" dirty="0"/>
          </a:p>
        </p:txBody>
      </p:sp>
      <p:sp>
        <p:nvSpPr>
          <p:cNvPr id="5" name="Text Placeholder 4">
            <a:extLst>
              <a:ext uri="{FF2B5EF4-FFF2-40B4-BE49-F238E27FC236}">
                <a16:creationId xmlns:a16="http://schemas.microsoft.com/office/drawing/2014/main" id="{3865B2F4-2548-0171-37B3-811AFB0A4A07}"/>
              </a:ext>
            </a:extLst>
          </p:cNvPr>
          <p:cNvSpPr>
            <a:spLocks noGrp="1"/>
          </p:cNvSpPr>
          <p:nvPr>
            <p:ph type="body" sz="quarter" idx="32"/>
          </p:nvPr>
        </p:nvSpPr>
        <p:spPr/>
        <p:txBody>
          <a:bodyPr numCol="1"/>
          <a:lstStyle/>
          <a:p>
            <a:pPr marL="342900" indent="-342900" algn="l">
              <a:buFont typeface="+mj-lt"/>
              <a:buAutoNum type="arabicPeriod"/>
            </a:pPr>
            <a:r>
              <a:rPr lang="sv-SE" sz="1600" b="1" dirty="0">
                <a:solidFill>
                  <a:schemeClr val="tx1">
                    <a:lumMod val="65000"/>
                    <a:lumOff val="35000"/>
                  </a:schemeClr>
                </a:solidFill>
                <a:latin typeface="Calibri" panose="020F0502020204030204" pitchFamily="34" charset="0"/>
                <a:cs typeface="Calibri" panose="020F0502020204030204" pitchFamily="34" charset="0"/>
              </a:rPr>
              <a:t>Tydliga mål</a:t>
            </a:r>
            <a:r>
              <a:rPr lang="sv-SE" sz="1600" dirty="0">
                <a:solidFill>
                  <a:schemeClr val="tx1">
                    <a:lumMod val="65000"/>
                    <a:lumOff val="35000"/>
                  </a:schemeClr>
                </a:solidFill>
                <a:latin typeface="Calibri" panose="020F0502020204030204" pitchFamily="34" charset="0"/>
                <a:cs typeface="Calibri" panose="020F0502020204030204" pitchFamily="34" charset="0"/>
              </a:rPr>
              <a:t> – En personlig plan hjälper dig att klargöra vad du vill uppnå inom olika delar av livet, som jobb, utbildning, relationer, hälsa och personlig utveckling. När du sätter upp tydliga mål blir det lättare att veta vilka steg du ska ta.</a:t>
            </a:r>
          </a:p>
          <a:p>
            <a:pPr marL="342900" indent="-342900" algn="l">
              <a:buFont typeface="+mj-lt"/>
              <a:buAutoNum type="arabicPeriod"/>
            </a:pP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marL="342900" indent="-342900" algn="l">
              <a:buFont typeface="+mj-lt"/>
              <a:buAutoNum type="arabicPeriod"/>
            </a:pPr>
            <a:r>
              <a:rPr lang="sv-SE" sz="1600" b="1" dirty="0">
                <a:solidFill>
                  <a:schemeClr val="tx1">
                    <a:lumMod val="65000"/>
                    <a:lumOff val="35000"/>
                  </a:schemeClr>
                </a:solidFill>
                <a:latin typeface="Calibri" panose="020F0502020204030204" pitchFamily="34" charset="0"/>
                <a:cs typeface="Calibri" panose="020F0502020204030204" pitchFamily="34" charset="0"/>
              </a:rPr>
              <a:t>Fokus och riktning</a:t>
            </a:r>
            <a:r>
              <a:rPr lang="sv-SE" sz="1600" dirty="0">
                <a:solidFill>
                  <a:schemeClr val="tx1">
                    <a:lumMod val="65000"/>
                    <a:lumOff val="35000"/>
                  </a:schemeClr>
                </a:solidFill>
                <a:latin typeface="Calibri" panose="020F0502020204030204" pitchFamily="34" charset="0"/>
                <a:cs typeface="Calibri" panose="020F0502020204030204" pitchFamily="34" charset="0"/>
              </a:rPr>
              <a:t> – Med en plan blir det enklare att prioritera och använda din tid, energi och dina resurser på rätt saker. Det hjälper dig att hålla dig på rätt spår och undvika att fastna i sådant som inte leder dig mot dina mål.</a:t>
            </a:r>
          </a:p>
          <a:p>
            <a:pPr marL="342900" indent="-342900" algn="l">
              <a:buFont typeface="+mj-lt"/>
              <a:buAutoNum type="arabicPeriod"/>
            </a:pP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marL="342900" indent="-342900" algn="l">
              <a:buFont typeface="+mj-lt"/>
              <a:buAutoNum type="arabicPeriod"/>
            </a:pPr>
            <a:r>
              <a:rPr lang="sv-SE" sz="1600" b="1" dirty="0">
                <a:solidFill>
                  <a:schemeClr val="tx1">
                    <a:lumMod val="65000"/>
                    <a:lumOff val="35000"/>
                  </a:schemeClr>
                </a:solidFill>
                <a:latin typeface="Calibri" panose="020F0502020204030204" pitchFamily="34" charset="0"/>
                <a:cs typeface="Calibri" panose="020F0502020204030204" pitchFamily="34" charset="0"/>
              </a:rPr>
              <a:t>Motivation och ansvar</a:t>
            </a:r>
            <a:r>
              <a:rPr lang="sv-SE" sz="1600" dirty="0">
                <a:solidFill>
                  <a:schemeClr val="tx1">
                    <a:lumMod val="65000"/>
                    <a:lumOff val="35000"/>
                  </a:schemeClr>
                </a:solidFill>
                <a:latin typeface="Calibri" panose="020F0502020204030204" pitchFamily="34" charset="0"/>
                <a:cs typeface="Calibri" panose="020F0502020204030204" pitchFamily="34" charset="0"/>
              </a:rPr>
              <a:t> – Planen påminner dig om dina ambitioner och vad du behöver göra för att nå dem. Den hjälper dig att hålla dig motiverad och ta ansvar för dina framsteg genom att ge dig en tydlig väg framåt.</a:t>
            </a:r>
          </a:p>
          <a:p>
            <a:pPr marL="342900" indent="-342900" algn="l">
              <a:buFont typeface="+mj-lt"/>
              <a:buAutoNum type="arabicPeriod"/>
            </a:pPr>
            <a:endParaRPr lang="sv-SE" sz="1600" dirty="0">
              <a:solidFill>
                <a:schemeClr val="tx1">
                  <a:lumMod val="65000"/>
                  <a:lumOff val="35000"/>
                </a:schemeClr>
              </a:solidFill>
              <a:latin typeface="Calibri" panose="020F0502020204030204" pitchFamily="34" charset="0"/>
              <a:cs typeface="Calibri" panose="020F0502020204030204" pitchFamily="34" charset="0"/>
            </a:endParaRPr>
          </a:p>
          <a:p>
            <a:pPr marL="342900" indent="-342900" algn="l">
              <a:buFont typeface="+mj-lt"/>
              <a:buAutoNum type="arabicPeriod"/>
            </a:pPr>
            <a:r>
              <a:rPr lang="sv-SE" sz="1600" b="1" dirty="0">
                <a:solidFill>
                  <a:schemeClr val="tx1">
                    <a:lumMod val="65000"/>
                    <a:lumOff val="35000"/>
                  </a:schemeClr>
                </a:solidFill>
                <a:latin typeface="Calibri" panose="020F0502020204030204" pitchFamily="34" charset="0"/>
                <a:cs typeface="Calibri" panose="020F0502020204030204" pitchFamily="34" charset="0"/>
              </a:rPr>
              <a:t>Flexibilitet och anpassning</a:t>
            </a:r>
            <a:r>
              <a:rPr lang="sv-SE" sz="1600" dirty="0">
                <a:solidFill>
                  <a:schemeClr val="tx1">
                    <a:lumMod val="65000"/>
                    <a:lumOff val="35000"/>
                  </a:schemeClr>
                </a:solidFill>
                <a:latin typeface="Calibri" panose="020F0502020204030204" pitchFamily="34" charset="0"/>
                <a:cs typeface="Calibri" panose="020F0502020204030204" pitchFamily="34" charset="0"/>
              </a:rPr>
              <a:t> – Även om planen ger dig struktur och vägledning, ska den också vara flexibel. Livet förändras, och din plan behöver kunna justeras efter nya möjligheter, ändrade prioriteringar eller oväntade händelser.</a:t>
            </a:r>
          </a:p>
          <a:p>
            <a:endPar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E0EF324D-DBAE-C2CF-F174-2810160D380C}"/>
              </a:ext>
            </a:extLst>
          </p:cNvPr>
          <p:cNvSpPr>
            <a:spLocks noGrp="1"/>
          </p:cNvSpPr>
          <p:nvPr>
            <p:ph type="body" sz="quarter" idx="46"/>
          </p:nvPr>
        </p:nvSpPr>
        <p:spPr/>
        <p:txBody>
          <a:bodyPr>
            <a:normAutofit/>
          </a:bodyPr>
          <a:lstStyle/>
          <a:p>
            <a:r>
              <a:rPr lang="en-GB" dirty="0"/>
              <a:t>Skapa </a:t>
            </a:r>
            <a:r>
              <a:rPr lang="en-GB" dirty="0" err="1"/>
              <a:t>en</a:t>
            </a:r>
            <a:r>
              <a:rPr lang="en-GB" dirty="0"/>
              <a:t> </a:t>
            </a:r>
            <a:r>
              <a:rPr lang="en-GB" dirty="0" err="1"/>
              <a:t>utvecklingscykel</a:t>
            </a:r>
            <a:r>
              <a:rPr lang="en-GB" dirty="0"/>
              <a:t>!</a:t>
            </a:r>
          </a:p>
          <a:p>
            <a:endParaRPr lang="en-GB" dirty="0"/>
          </a:p>
        </p:txBody>
      </p:sp>
      <p:sp>
        <p:nvSpPr>
          <p:cNvPr id="4" name="Text Placeholder 3">
            <a:extLst>
              <a:ext uri="{FF2B5EF4-FFF2-40B4-BE49-F238E27FC236}">
                <a16:creationId xmlns:a16="http://schemas.microsoft.com/office/drawing/2014/main" id="{429251F4-080A-83BC-210C-2F3A19C44564}"/>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0692570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E2E06-3CAA-4823-284F-090C755EBA51}"/>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63A84A-2217-5EDA-3358-6CACCE5FD27E}"/>
              </a:ext>
            </a:extLst>
          </p:cNvPr>
          <p:cNvSpPr>
            <a:spLocks noGrp="1"/>
          </p:cNvSpPr>
          <p:nvPr>
            <p:ph type="sldNum" sz="quarter" idx="4"/>
          </p:nvPr>
        </p:nvSpPr>
        <p:spPr/>
        <p:txBody>
          <a:bodyPr/>
          <a:lstStyle/>
          <a:p>
            <a:fld id="{CB2079F2-58AF-ED44-82D7-E04B2F6FD686}" type="slidenum">
              <a:rPr lang="en-US" smtClean="0"/>
              <a:pPr/>
              <a:t>32</a:t>
            </a:fld>
            <a:endParaRPr lang="en-US" dirty="0"/>
          </a:p>
        </p:txBody>
      </p:sp>
      <p:sp>
        <p:nvSpPr>
          <p:cNvPr id="5" name="Text Placeholder 4">
            <a:extLst>
              <a:ext uri="{FF2B5EF4-FFF2-40B4-BE49-F238E27FC236}">
                <a16:creationId xmlns:a16="http://schemas.microsoft.com/office/drawing/2014/main" id="{A92A09C2-5CDC-528E-21AC-A7F1DE74F394}"/>
              </a:ext>
            </a:extLst>
          </p:cNvPr>
          <p:cNvSpPr>
            <a:spLocks noGrp="1"/>
          </p:cNvSpPr>
          <p:nvPr>
            <p:ph type="body" sz="quarter" idx="32"/>
          </p:nvPr>
        </p:nvSpPr>
        <p:spPr/>
        <p:txBody>
          <a:bodyPr numCol="1"/>
          <a:lstStyle/>
          <a:p>
            <a:pPr marL="342900" indent="-342900" algn="l">
              <a:buFont typeface="+mj-lt"/>
              <a:buAutoNum type="arabicPeriod" startAt="5"/>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Självförtroende och tro på sin förmåga</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Att skapa och följa en personlig plan kan stärka din tro på dig själv. När du sätter upp mål och når dem ser du vad du faktiskt klarar av, vilket bygger både självförtroende och en känsla av kompetens.</a:t>
            </a:r>
          </a:p>
          <a:p>
            <a:pPr marL="342900" indent="-342900" algn="l">
              <a:buFont typeface="+mj-lt"/>
              <a:buAutoNum type="arabicPeriod" startAt="5"/>
            </a:pPr>
            <a:endPar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startAt="5"/>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Personlig utveckling</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En bra plan innehåller möjligheter att lära sig nya saker, växa som person och utvecklas både privat och i arbetslivet. Den uppmuntrar dig att prova nya erfarenheter, skaffa nya färdigheter och bredda dina kunskaper.</a:t>
            </a:r>
          </a:p>
          <a:p>
            <a:pPr marL="342900" indent="-342900" algn="l">
              <a:buFont typeface="+mj-lt"/>
              <a:buAutoNum type="arabicPeriod" startAt="5"/>
            </a:pPr>
            <a:endPar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marL="342900" indent="-342900" algn="l">
              <a:buFont typeface="+mj-lt"/>
              <a:buAutoNum type="arabicPeriod" startAt="5"/>
            </a:pP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Ökad livskvalitet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I slutändan handlar en personlig plan om att skapa ett liv som känns meningsfullt och givande. När du sätter upp och jobbar mot mål som stämmer med dina värderingar och intressen kan du uppleva större glädje och tillfredsställelse.</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Att ha en personlig plan är viktigt eftersom den ger dig tydliga mål, fokus, motivation, flexibilitet och möjligheter till utveckling – allt för att du ska kunna leva ett mer meningsfullt och tillfredsställande liv.</a:t>
            </a:r>
          </a:p>
          <a:p>
            <a:br>
              <a:rPr lang="sv-SE" sz="1600" dirty="0">
                <a:solidFill>
                  <a:schemeClr val="tx1">
                    <a:lumMod val="65000"/>
                    <a:lumOff val="35000"/>
                  </a:schemeClr>
                </a:solidFill>
                <a:latin typeface="Calibri" panose="020F0502020204030204" pitchFamily="34" charset="0"/>
                <a:cs typeface="Calibri" panose="020F0502020204030204" pitchFamily="34" charset="0"/>
              </a:rPr>
            </a:br>
            <a:br>
              <a:rPr lang="sv-SE" sz="1600" dirty="0">
                <a:solidFill>
                  <a:schemeClr val="tx1">
                    <a:lumMod val="65000"/>
                    <a:lumOff val="35000"/>
                  </a:schemeClr>
                </a:solidFill>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19BE29E1-16A4-4D1E-7B0F-7920619EE631}"/>
              </a:ext>
            </a:extLst>
          </p:cNvPr>
          <p:cNvSpPr>
            <a:spLocks noGrp="1"/>
          </p:cNvSpPr>
          <p:nvPr>
            <p:ph type="body" sz="quarter" idx="46"/>
          </p:nvPr>
        </p:nvSpPr>
        <p:spPr/>
        <p:txBody>
          <a:bodyPr>
            <a:normAutofit/>
          </a:bodyPr>
          <a:lstStyle/>
          <a:p>
            <a:r>
              <a:rPr lang="en-GB" dirty="0"/>
              <a:t>Skapa </a:t>
            </a:r>
            <a:r>
              <a:rPr lang="en-GB" dirty="0" err="1"/>
              <a:t>en</a:t>
            </a:r>
            <a:r>
              <a:rPr lang="en-GB" dirty="0"/>
              <a:t> </a:t>
            </a:r>
            <a:r>
              <a:rPr lang="en-GB" dirty="0" err="1"/>
              <a:t>utvecklingscykel</a:t>
            </a:r>
            <a:r>
              <a:rPr lang="en-GB" dirty="0"/>
              <a:t>!</a:t>
            </a:r>
          </a:p>
        </p:txBody>
      </p:sp>
      <p:sp>
        <p:nvSpPr>
          <p:cNvPr id="4" name="Text Placeholder 3">
            <a:extLst>
              <a:ext uri="{FF2B5EF4-FFF2-40B4-BE49-F238E27FC236}">
                <a16:creationId xmlns:a16="http://schemas.microsoft.com/office/drawing/2014/main" id="{59C45A55-0FE8-8572-06BD-5618076CBCAE}"/>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3937741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5313A8-ED97-9663-F77B-F205F582C418}"/>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5B67C32-0ADF-BD31-EEF1-DBA34ED8E241}"/>
              </a:ext>
            </a:extLst>
          </p:cNvPr>
          <p:cNvSpPr>
            <a:spLocks noGrp="1"/>
          </p:cNvSpPr>
          <p:nvPr>
            <p:ph type="sldNum" sz="quarter" idx="4"/>
          </p:nvPr>
        </p:nvSpPr>
        <p:spPr/>
        <p:txBody>
          <a:bodyPr/>
          <a:lstStyle/>
          <a:p>
            <a:fld id="{CB2079F2-58AF-ED44-82D7-E04B2F6FD686}" type="slidenum">
              <a:rPr lang="en-US" smtClean="0"/>
              <a:pPr/>
              <a:t>33</a:t>
            </a:fld>
            <a:endParaRPr lang="en-US" dirty="0"/>
          </a:p>
        </p:txBody>
      </p:sp>
      <p:sp>
        <p:nvSpPr>
          <p:cNvPr id="3" name="Text Placeholder 2">
            <a:extLst>
              <a:ext uri="{FF2B5EF4-FFF2-40B4-BE49-F238E27FC236}">
                <a16:creationId xmlns:a16="http://schemas.microsoft.com/office/drawing/2014/main" id="{E51D720E-6EE7-097E-F669-029E3BCFF244}"/>
              </a:ext>
            </a:extLst>
          </p:cNvPr>
          <p:cNvSpPr>
            <a:spLocks noGrp="1"/>
          </p:cNvSpPr>
          <p:nvPr>
            <p:ph type="body" sz="quarter" idx="46"/>
          </p:nvPr>
        </p:nvSpPr>
        <p:spPr/>
        <p:txBody>
          <a:bodyPr>
            <a:normAutofit/>
          </a:bodyPr>
          <a:lstStyle/>
          <a:p>
            <a:r>
              <a:rPr lang="en-GB" dirty="0"/>
              <a:t>Skapa </a:t>
            </a:r>
            <a:r>
              <a:rPr lang="en-GB" dirty="0" err="1"/>
              <a:t>en</a:t>
            </a:r>
            <a:r>
              <a:rPr lang="en-GB" dirty="0"/>
              <a:t> </a:t>
            </a:r>
            <a:r>
              <a:rPr lang="en-GB" dirty="0" err="1"/>
              <a:t>utvecklingscykel</a:t>
            </a:r>
            <a:r>
              <a:rPr lang="en-GB" dirty="0"/>
              <a:t>!</a:t>
            </a:r>
          </a:p>
        </p:txBody>
      </p:sp>
      <p:sp>
        <p:nvSpPr>
          <p:cNvPr id="4" name="Text Placeholder 3">
            <a:extLst>
              <a:ext uri="{FF2B5EF4-FFF2-40B4-BE49-F238E27FC236}">
                <a16:creationId xmlns:a16="http://schemas.microsoft.com/office/drawing/2014/main" id="{68B32137-0D10-E535-6622-4DA317977C29}"/>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pic>
        <p:nvPicPr>
          <p:cNvPr id="8" name="Bildobjekt 7" descr="En bild som visar text, Teckensnitt, skärmbild&#10;&#10;AI-genererat innehåll kan vara felaktigt.">
            <a:extLst>
              <a:ext uri="{FF2B5EF4-FFF2-40B4-BE49-F238E27FC236}">
                <a16:creationId xmlns:a16="http://schemas.microsoft.com/office/drawing/2014/main" id="{E3E6B7DA-5EFF-B4E8-0ED9-BAC9A3FF2191}"/>
              </a:ext>
            </a:extLst>
          </p:cNvPr>
          <p:cNvPicPr>
            <a:picLocks noChangeAspect="1"/>
          </p:cNvPicPr>
          <p:nvPr/>
        </p:nvPicPr>
        <p:blipFill>
          <a:blip r:embed="rId3"/>
          <a:stretch>
            <a:fillRect/>
          </a:stretch>
        </p:blipFill>
        <p:spPr>
          <a:xfrm>
            <a:off x="692420" y="2353199"/>
            <a:ext cx="5653947" cy="5653947"/>
          </a:xfrm>
          <a:prstGeom prst="rect">
            <a:avLst/>
          </a:prstGeom>
        </p:spPr>
      </p:pic>
    </p:spTree>
    <p:extLst>
      <p:ext uri="{BB962C8B-B14F-4D97-AF65-F5344CB8AC3E}">
        <p14:creationId xmlns:p14="http://schemas.microsoft.com/office/powerpoint/2010/main" val="5627973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B5CAB8-6A35-350D-097F-16D4ADF2F41B}"/>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89ED3E-6102-C0A4-24C5-72852060CD95}"/>
              </a:ext>
            </a:extLst>
          </p:cNvPr>
          <p:cNvSpPr>
            <a:spLocks noGrp="1"/>
          </p:cNvSpPr>
          <p:nvPr>
            <p:ph type="sldNum" sz="quarter" idx="4"/>
          </p:nvPr>
        </p:nvSpPr>
        <p:spPr/>
        <p:txBody>
          <a:bodyPr/>
          <a:lstStyle/>
          <a:p>
            <a:fld id="{CB2079F2-58AF-ED44-82D7-E04B2F6FD686}" type="slidenum">
              <a:rPr lang="en-US" smtClean="0"/>
              <a:pPr/>
              <a:t>34</a:t>
            </a:fld>
            <a:endParaRPr lang="en-US" dirty="0"/>
          </a:p>
        </p:txBody>
      </p:sp>
      <p:sp>
        <p:nvSpPr>
          <p:cNvPr id="5" name="Text Placeholder 4">
            <a:extLst>
              <a:ext uri="{FF2B5EF4-FFF2-40B4-BE49-F238E27FC236}">
                <a16:creationId xmlns:a16="http://schemas.microsoft.com/office/drawing/2014/main" id="{88AC9D65-59FB-B96B-E140-E756C15FF419}"/>
              </a:ext>
            </a:extLst>
          </p:cNvPr>
          <p:cNvSpPr>
            <a:spLocks noGrp="1"/>
          </p:cNvSpPr>
          <p:nvPr>
            <p:ph type="body" sz="quarter" idx="32"/>
          </p:nvPr>
        </p:nvSpPr>
        <p:spPr>
          <a:xfrm>
            <a:off x="801602" y="2257665"/>
            <a:ext cx="5956470" cy="7400632"/>
          </a:xfrm>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SMARTA-mål är en metod för att sätta upp tydliga och genomförbara mål. SMART står för </a:t>
            </a: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Specifikt, Mätbart, Uppnåeligt, Relevant och Tidsbundet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Här är vad varje del innebär: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Specifikt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Målet ska vara tydligt och konkret. Fråga dig själv: Vad vill jag uppnå? Varför är det viktigt? Vem är inblandad? Vilka resurser eller begränsningar finns?</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Mätbart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Det ska gå att följa upp hur det går. Ställ frågor som: Hur mycket? Hur många? Hur vet jag när jag har nått målet?</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Uppnåeligt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Målet ska vara realistiskt utifrån dina resurser och möjligheter. Fråga dig: Är det här rimligt för mig? Har jag det som krävs för att lyckas?</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Relevant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Målet ska passa in i dina långsiktiga planer och vara meningsfullt för dig. Är det värt ansträngningen? Stämmer det med mina värderingar och ambitioner?</a:t>
            </a:r>
          </a:p>
          <a:p>
            <a:pPr algn="l"/>
            <a:endPar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Tidsbundet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 Det ska finnas en tydlig deadline eller tidsram. När ska målet vara uppnått? Vilka steg behöver jag ta längs vägen?</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Genom att använda SMART-modellen blir det lättare att sätta upp mål som är tydliga, motiverande och möjliga att nå.</a:t>
            </a: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rtl="0"/>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br>
              <a:rPr lang="sv-SE" sz="2000" dirty="0">
                <a:solidFill>
                  <a:schemeClr val="tx1">
                    <a:lumMod val="65000"/>
                    <a:lumOff val="35000"/>
                  </a:schemeClr>
                </a:solidFill>
              </a:rPr>
            </a:br>
            <a:br>
              <a:rPr lang="sv-SE" sz="2000" dirty="0">
                <a:solidFill>
                  <a:schemeClr val="tx1">
                    <a:lumMod val="65000"/>
                    <a:lumOff val="35000"/>
                  </a:schemeClr>
                </a:solidFill>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74FA2837-C2B4-06A2-DEFF-6BA014139E96}"/>
              </a:ext>
            </a:extLst>
          </p:cNvPr>
          <p:cNvSpPr>
            <a:spLocks noGrp="1"/>
          </p:cNvSpPr>
          <p:nvPr>
            <p:ph type="body" sz="quarter" idx="46"/>
          </p:nvPr>
        </p:nvSpPr>
        <p:spPr/>
        <p:txBody>
          <a:bodyPr>
            <a:normAutofit/>
          </a:bodyPr>
          <a:lstStyle/>
          <a:p>
            <a:pPr marL="0" indent="0">
              <a:lnSpc>
                <a:spcPct val="97777"/>
              </a:lnSpc>
            </a:pPr>
            <a:r>
              <a:rPr lang="sv-SE" sz="1800" dirty="0"/>
              <a:t>Vad är SMARTA mål?</a:t>
            </a:r>
          </a:p>
        </p:txBody>
      </p:sp>
      <p:sp>
        <p:nvSpPr>
          <p:cNvPr id="4" name="Text Placeholder 3">
            <a:extLst>
              <a:ext uri="{FF2B5EF4-FFF2-40B4-BE49-F238E27FC236}">
                <a16:creationId xmlns:a16="http://schemas.microsoft.com/office/drawing/2014/main" id="{F8247073-599C-FCE0-738F-6B6DA74F97A6}"/>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23100800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DF326-094E-4196-52DC-2A90E20FBB1D}"/>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36F65C7-144C-94DD-C6A0-3C066012590C}"/>
              </a:ext>
            </a:extLst>
          </p:cNvPr>
          <p:cNvSpPr>
            <a:spLocks noGrp="1"/>
          </p:cNvSpPr>
          <p:nvPr>
            <p:ph type="sldNum" sz="quarter" idx="4"/>
          </p:nvPr>
        </p:nvSpPr>
        <p:spPr/>
        <p:txBody>
          <a:bodyPr/>
          <a:lstStyle/>
          <a:p>
            <a:fld id="{CB2079F2-58AF-ED44-82D7-E04B2F6FD686}" type="slidenum">
              <a:rPr lang="en-US" smtClean="0"/>
              <a:pPr/>
              <a:t>35</a:t>
            </a:fld>
            <a:endParaRPr lang="en-US" dirty="0"/>
          </a:p>
        </p:txBody>
      </p:sp>
      <p:sp>
        <p:nvSpPr>
          <p:cNvPr id="3" name="Text Placeholder 2">
            <a:extLst>
              <a:ext uri="{FF2B5EF4-FFF2-40B4-BE49-F238E27FC236}">
                <a16:creationId xmlns:a16="http://schemas.microsoft.com/office/drawing/2014/main" id="{B387EC53-BBC7-72E6-0175-D0600E1A0AE3}"/>
              </a:ext>
            </a:extLst>
          </p:cNvPr>
          <p:cNvSpPr>
            <a:spLocks noGrp="1"/>
          </p:cNvSpPr>
          <p:nvPr>
            <p:ph type="body" sz="quarter" idx="46"/>
          </p:nvPr>
        </p:nvSpPr>
        <p:spPr/>
        <p:txBody>
          <a:bodyPr>
            <a:normAutofit/>
          </a:bodyPr>
          <a:lstStyle/>
          <a:p>
            <a:r>
              <a:rPr lang="en-GB" dirty="0"/>
              <a:t>Vad </a:t>
            </a:r>
            <a:r>
              <a:rPr lang="en-GB" dirty="0" err="1"/>
              <a:t>är</a:t>
            </a:r>
            <a:r>
              <a:rPr lang="en-GB" dirty="0"/>
              <a:t> SMARTA </a:t>
            </a:r>
            <a:r>
              <a:rPr lang="en-GB" dirty="0" err="1"/>
              <a:t>mål</a:t>
            </a:r>
            <a:r>
              <a:rPr lang="en-GB" dirty="0"/>
              <a:t>?</a:t>
            </a:r>
          </a:p>
        </p:txBody>
      </p:sp>
      <p:sp>
        <p:nvSpPr>
          <p:cNvPr id="4" name="Text Placeholder 3">
            <a:extLst>
              <a:ext uri="{FF2B5EF4-FFF2-40B4-BE49-F238E27FC236}">
                <a16:creationId xmlns:a16="http://schemas.microsoft.com/office/drawing/2014/main" id="{960C5965-79BE-D83E-4B2E-7FD6479900A9}"/>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pic>
        <p:nvPicPr>
          <p:cNvPr id="8" name="Bildobjekt 7" descr="En bild som visar text, skärmbild, Teckensnitt, diagram&#10;&#10;AI-genererat innehåll kan vara felaktigt.">
            <a:extLst>
              <a:ext uri="{FF2B5EF4-FFF2-40B4-BE49-F238E27FC236}">
                <a16:creationId xmlns:a16="http://schemas.microsoft.com/office/drawing/2014/main" id="{CBF3AC2F-082C-9E6A-2AF1-CD852754A022}"/>
              </a:ext>
            </a:extLst>
          </p:cNvPr>
          <p:cNvPicPr>
            <a:picLocks noChangeAspect="1"/>
          </p:cNvPicPr>
          <p:nvPr/>
        </p:nvPicPr>
        <p:blipFill>
          <a:blip r:embed="rId3"/>
          <a:stretch>
            <a:fillRect/>
          </a:stretch>
        </p:blipFill>
        <p:spPr>
          <a:xfrm>
            <a:off x="679562" y="2378371"/>
            <a:ext cx="6078510" cy="4295384"/>
          </a:xfrm>
          <a:prstGeom prst="rect">
            <a:avLst/>
          </a:prstGeom>
        </p:spPr>
      </p:pic>
    </p:spTree>
    <p:extLst>
      <p:ext uri="{BB962C8B-B14F-4D97-AF65-F5344CB8AC3E}">
        <p14:creationId xmlns:p14="http://schemas.microsoft.com/office/powerpoint/2010/main" val="3289272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02BB07-3C3F-3032-6365-2CEE5C9DC979}"/>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76BE042-F3C0-520F-98CF-49D778FE1359}"/>
              </a:ext>
            </a:extLst>
          </p:cNvPr>
          <p:cNvSpPr>
            <a:spLocks noGrp="1"/>
          </p:cNvSpPr>
          <p:nvPr>
            <p:ph type="sldNum" sz="quarter" idx="4"/>
          </p:nvPr>
        </p:nvSpPr>
        <p:spPr/>
        <p:txBody>
          <a:bodyPr/>
          <a:lstStyle/>
          <a:p>
            <a:fld id="{CB2079F2-58AF-ED44-82D7-E04B2F6FD686}" type="slidenum">
              <a:rPr lang="en-US" smtClean="0"/>
              <a:pPr/>
              <a:t>36</a:t>
            </a:fld>
            <a:endParaRPr lang="en-US" dirty="0"/>
          </a:p>
        </p:txBody>
      </p:sp>
      <p:sp>
        <p:nvSpPr>
          <p:cNvPr id="5" name="Text Placeholder 4">
            <a:extLst>
              <a:ext uri="{FF2B5EF4-FFF2-40B4-BE49-F238E27FC236}">
                <a16:creationId xmlns:a16="http://schemas.microsoft.com/office/drawing/2014/main" id="{E5946EFD-5850-D2AC-95AF-947790F37777}"/>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 det här kapitlet har vi lyft fram viktiga färdigheter för att lyckas inom ekoturism – vilka roller du kan ta och hur du kan planera din väg framåt. Att utvecklas inom ekoturism handlar om att hela tiden lära sig mer, sätta upp tydliga mål, skaffa ny kunskap och förbättra sitt arbetssätt genom erfarenhet.</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SMART-modellen (</a:t>
            </a:r>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Specifikt, Mätbart, Uppnåeligt, Relevant, Tidsbundet</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kan hjälpa dig att skapa tydliga och genomförbara mål. Genom att använda en personlig utvecklingsplan och SMART-mål kan du navigera din karriär på ett mer strukturerat sätt – tills du hittar din egen nisch.</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Nu går vi vidare till nästa steg: att ta steget ut och testa dina egna idéer genom ett eget projekt. Dags att sätta igång!</a:t>
            </a:r>
          </a:p>
        </p:txBody>
      </p:sp>
      <p:sp>
        <p:nvSpPr>
          <p:cNvPr id="3" name="Text Placeholder 2">
            <a:extLst>
              <a:ext uri="{FF2B5EF4-FFF2-40B4-BE49-F238E27FC236}">
                <a16:creationId xmlns:a16="http://schemas.microsoft.com/office/drawing/2014/main" id="{BFD9F40A-B7ED-1401-19BC-2A0147A7A832}"/>
              </a:ext>
            </a:extLst>
          </p:cNvPr>
          <p:cNvSpPr>
            <a:spLocks noGrp="1"/>
          </p:cNvSpPr>
          <p:nvPr>
            <p:ph type="body" sz="quarter" idx="46"/>
          </p:nvPr>
        </p:nvSpPr>
        <p:spPr/>
        <p:txBody>
          <a:bodyPr>
            <a:normAutofit/>
          </a:bodyPr>
          <a:lstStyle/>
          <a:p>
            <a:r>
              <a:rPr lang="en-GB" dirty="0"/>
              <a:t>Sammanfattning</a:t>
            </a:r>
          </a:p>
        </p:txBody>
      </p:sp>
      <p:sp>
        <p:nvSpPr>
          <p:cNvPr id="4" name="Text Placeholder 3">
            <a:extLst>
              <a:ext uri="{FF2B5EF4-FFF2-40B4-BE49-F238E27FC236}">
                <a16:creationId xmlns:a16="http://schemas.microsoft.com/office/drawing/2014/main" id="{58D9C524-3748-DBBB-190F-F33D4F9C5146}"/>
              </a:ext>
            </a:extLst>
          </p:cNvPr>
          <p:cNvSpPr>
            <a:spLocks noGrp="1"/>
          </p:cNvSpPr>
          <p:nvPr>
            <p:ph type="body" sz="quarter" idx="47"/>
          </p:nvPr>
        </p:nvSpPr>
        <p:spPr/>
        <p:txBody>
          <a:bodyPr>
            <a:normAutofit fontScale="85000" lnSpcReduction="10000"/>
          </a:bodyPr>
          <a:lstStyle/>
          <a:p>
            <a:r>
              <a:rPr lang="en-US" dirty="0"/>
              <a:t>2C Kompetenser Inom Ekoturism</a:t>
            </a:r>
            <a:endParaRPr lang="en-US" sz="2800" dirty="0"/>
          </a:p>
        </p:txBody>
      </p:sp>
    </p:spTree>
    <p:extLst>
      <p:ext uri="{BB962C8B-B14F-4D97-AF65-F5344CB8AC3E}">
        <p14:creationId xmlns:p14="http://schemas.microsoft.com/office/powerpoint/2010/main" val="29538200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86124210-CE4A-7744-9392-7B92E4130ADD}"/>
              </a:ext>
            </a:extLst>
          </p:cNvPr>
          <p:cNvSpPr>
            <a:spLocks noGrp="1"/>
          </p:cNvSpPr>
          <p:nvPr>
            <p:ph type="body" sz="quarter" idx="47"/>
          </p:nvPr>
        </p:nvSpPr>
        <p:spPr/>
        <p:txBody>
          <a:bodyPr/>
          <a:lstStyle/>
          <a:p>
            <a:r>
              <a:rPr lang="en-US" dirty="0"/>
              <a:t>Vårt team</a:t>
            </a:r>
          </a:p>
        </p:txBody>
      </p:sp>
      <p:sp>
        <p:nvSpPr>
          <p:cNvPr id="11" name="Slide Number Placeholder 10">
            <a:extLst>
              <a:ext uri="{FF2B5EF4-FFF2-40B4-BE49-F238E27FC236}">
                <a16:creationId xmlns:a16="http://schemas.microsoft.com/office/drawing/2014/main" id="{B44EB9F3-1225-B842-A333-A04077F54B2E}"/>
              </a:ext>
            </a:extLst>
          </p:cNvPr>
          <p:cNvSpPr>
            <a:spLocks noGrp="1"/>
          </p:cNvSpPr>
          <p:nvPr>
            <p:ph type="sldNum" sz="quarter" idx="4"/>
          </p:nvPr>
        </p:nvSpPr>
        <p:spPr/>
        <p:txBody>
          <a:bodyPr/>
          <a:lstStyle/>
          <a:p>
            <a:fld id="{CB2079F2-58AF-ED44-82D7-E04B2F6FD686}" type="slidenum">
              <a:rPr lang="en-US" smtClean="0"/>
              <a:pPr/>
              <a:t>37</a:t>
            </a:fld>
            <a:endParaRPr lang="en-US" dirty="0"/>
          </a:p>
        </p:txBody>
      </p:sp>
      <p:sp>
        <p:nvSpPr>
          <p:cNvPr id="6" name="Text Placeholder 5">
            <a:extLst>
              <a:ext uri="{FF2B5EF4-FFF2-40B4-BE49-F238E27FC236}">
                <a16:creationId xmlns:a16="http://schemas.microsoft.com/office/drawing/2014/main" id="{ACEF8812-A736-DF43-835A-29613A3EDCC5}"/>
              </a:ext>
            </a:extLst>
          </p:cNvPr>
          <p:cNvSpPr>
            <a:spLocks noGrp="1"/>
          </p:cNvSpPr>
          <p:nvPr>
            <p:ph type="body" sz="quarter" idx="54"/>
          </p:nvPr>
        </p:nvSpPr>
        <p:spPr/>
        <p:txBody>
          <a:bodyPr>
            <a:normAutofit/>
          </a:bodyPr>
          <a:lstStyle/>
          <a:p>
            <a:r>
              <a:rPr lang="en-US" dirty="0"/>
              <a:t>Partners</a:t>
            </a:r>
          </a:p>
        </p:txBody>
      </p:sp>
      <p:sp>
        <p:nvSpPr>
          <p:cNvPr id="2" name="Text Placeholder 1">
            <a:extLst>
              <a:ext uri="{FF2B5EF4-FFF2-40B4-BE49-F238E27FC236}">
                <a16:creationId xmlns:a16="http://schemas.microsoft.com/office/drawing/2014/main" id="{EC9757F9-6F2D-5746-9A6F-8F420FF076D1}"/>
              </a:ext>
            </a:extLst>
          </p:cNvPr>
          <p:cNvSpPr>
            <a:spLocks noGrp="1"/>
          </p:cNvSpPr>
          <p:nvPr>
            <p:ph type="body" sz="quarter" idx="17"/>
          </p:nvPr>
        </p:nvSpPr>
        <p:spPr>
          <a:xfrm>
            <a:off x="3268133" y="9000978"/>
            <a:ext cx="4291542" cy="446489"/>
          </a:xfrm>
        </p:spPr>
        <p:txBody>
          <a:bodyPr>
            <a:noAutofit/>
          </a:bodyPr>
          <a:lstStyle/>
          <a:p>
            <a:pPr lvl="0"/>
            <a:r>
              <a:rPr lang="en-US" b="0" dirty="0"/>
              <a:t>www.ecohealthforyouth.com</a:t>
            </a:r>
          </a:p>
        </p:txBody>
      </p:sp>
      <p:sp>
        <p:nvSpPr>
          <p:cNvPr id="3" name="Text Placeholder 2">
            <a:extLst>
              <a:ext uri="{FF2B5EF4-FFF2-40B4-BE49-F238E27FC236}">
                <a16:creationId xmlns:a16="http://schemas.microsoft.com/office/drawing/2014/main" id="{A6A85E16-FD41-104E-85AC-B706E357C5D2}"/>
              </a:ext>
            </a:extLst>
          </p:cNvPr>
          <p:cNvSpPr>
            <a:spLocks noGrp="1"/>
          </p:cNvSpPr>
          <p:nvPr>
            <p:ph type="body" sz="quarter" idx="46"/>
          </p:nvPr>
        </p:nvSpPr>
        <p:spPr/>
        <p:txBody>
          <a:bodyPr>
            <a:normAutofit/>
          </a:bodyPr>
          <a:lstStyle/>
          <a:p>
            <a:r>
              <a:rPr lang="en-US" dirty="0" err="1"/>
              <a:t>i</a:t>
            </a:r>
            <a:r>
              <a:rPr lang="en-US" dirty="0"/>
              <a:t> GRASSROOTS-</a:t>
            </a:r>
            <a:r>
              <a:rPr lang="en-US" dirty="0" err="1"/>
              <a:t>projektet</a:t>
            </a:r>
            <a:endParaRPr lang="en-US" dirty="0"/>
          </a:p>
        </p:txBody>
      </p:sp>
      <p:pic>
        <p:nvPicPr>
          <p:cNvPr id="15" name="Bildobjekt 14" descr="En bild som visar text, Teckensnitt, Grafik, logotyp&#10;&#10;Automatiskt genererad beskrivning">
            <a:extLst>
              <a:ext uri="{FF2B5EF4-FFF2-40B4-BE49-F238E27FC236}">
                <a16:creationId xmlns:a16="http://schemas.microsoft.com/office/drawing/2014/main" id="{55144E39-5F8A-45D9-4AE9-6A88B6D9DE6E}"/>
              </a:ext>
            </a:extLst>
          </p:cNvPr>
          <p:cNvPicPr>
            <a:picLocks noChangeAspect="1"/>
          </p:cNvPicPr>
          <p:nvPr/>
        </p:nvPicPr>
        <p:blipFill>
          <a:blip r:embed="rId3"/>
          <a:stretch>
            <a:fillRect/>
          </a:stretch>
        </p:blipFill>
        <p:spPr>
          <a:xfrm>
            <a:off x="910723" y="4522510"/>
            <a:ext cx="1900583" cy="451930"/>
          </a:xfrm>
          <a:prstGeom prst="rect">
            <a:avLst/>
          </a:prstGeom>
        </p:spPr>
      </p:pic>
      <p:pic>
        <p:nvPicPr>
          <p:cNvPr id="17" name="Bildobjekt 16" descr="En bild som visar Teckensnitt, handskrift, Grafik, kalligrafi&#10;&#10;Automatiskt genererad beskrivning">
            <a:extLst>
              <a:ext uri="{FF2B5EF4-FFF2-40B4-BE49-F238E27FC236}">
                <a16:creationId xmlns:a16="http://schemas.microsoft.com/office/drawing/2014/main" id="{DE907D69-6996-9DCD-EDBA-FEDBCF7BD6C9}"/>
              </a:ext>
            </a:extLst>
          </p:cNvPr>
          <p:cNvPicPr>
            <a:picLocks noChangeAspect="1"/>
          </p:cNvPicPr>
          <p:nvPr/>
        </p:nvPicPr>
        <p:blipFill>
          <a:blip r:embed="rId4"/>
          <a:stretch>
            <a:fillRect/>
          </a:stretch>
        </p:blipFill>
        <p:spPr>
          <a:xfrm>
            <a:off x="3253616" y="6912476"/>
            <a:ext cx="1833460" cy="1471032"/>
          </a:xfrm>
          <a:prstGeom prst="rect">
            <a:avLst/>
          </a:prstGeom>
        </p:spPr>
      </p:pic>
      <p:pic>
        <p:nvPicPr>
          <p:cNvPr id="22" name="Bildobjekt 21" descr="En bild som visar logotyp, Teckensnitt, symbol, Grafik&#10;&#10;Automatiskt genererad beskrivning">
            <a:extLst>
              <a:ext uri="{FF2B5EF4-FFF2-40B4-BE49-F238E27FC236}">
                <a16:creationId xmlns:a16="http://schemas.microsoft.com/office/drawing/2014/main" id="{EBE24AB6-9C4B-561D-90AF-B373D17644B3}"/>
              </a:ext>
            </a:extLst>
          </p:cNvPr>
          <p:cNvPicPr>
            <a:picLocks noChangeAspect="1"/>
          </p:cNvPicPr>
          <p:nvPr/>
        </p:nvPicPr>
        <p:blipFill>
          <a:blip r:embed="rId5"/>
          <a:stretch>
            <a:fillRect/>
          </a:stretch>
        </p:blipFill>
        <p:spPr>
          <a:xfrm>
            <a:off x="1178809" y="5862056"/>
            <a:ext cx="1451678" cy="707693"/>
          </a:xfrm>
          <a:prstGeom prst="rect">
            <a:avLst/>
          </a:prstGeom>
        </p:spPr>
      </p:pic>
      <p:pic>
        <p:nvPicPr>
          <p:cNvPr id="26" name="Bildobjekt 25" descr="En bild som visar Teckensnitt, cirkel, Grafik, design&#10;&#10;Automatiskt genererad beskrivning">
            <a:extLst>
              <a:ext uri="{FF2B5EF4-FFF2-40B4-BE49-F238E27FC236}">
                <a16:creationId xmlns:a16="http://schemas.microsoft.com/office/drawing/2014/main" id="{BAAD1BFF-5D98-A0BF-F74C-27935D40C0A6}"/>
              </a:ext>
            </a:extLst>
          </p:cNvPr>
          <p:cNvPicPr>
            <a:picLocks noChangeAspect="1"/>
          </p:cNvPicPr>
          <p:nvPr/>
        </p:nvPicPr>
        <p:blipFill>
          <a:blip r:embed="rId6"/>
          <a:stretch>
            <a:fillRect/>
          </a:stretch>
        </p:blipFill>
        <p:spPr>
          <a:xfrm>
            <a:off x="1362700" y="7347138"/>
            <a:ext cx="996627" cy="763042"/>
          </a:xfrm>
          <a:prstGeom prst="rect">
            <a:avLst/>
          </a:prstGeom>
        </p:spPr>
      </p:pic>
      <p:pic>
        <p:nvPicPr>
          <p:cNvPr id="27" name="Bildobjekt 26" descr="En bild som visar typografi, Teckensnitt, text, design&#10;&#10;Automatiskt genererad beskrivning">
            <a:extLst>
              <a:ext uri="{FF2B5EF4-FFF2-40B4-BE49-F238E27FC236}">
                <a16:creationId xmlns:a16="http://schemas.microsoft.com/office/drawing/2014/main" id="{C7E20063-BF89-83F7-1D7C-9BEDC4B5B3EF}"/>
              </a:ext>
            </a:extLst>
          </p:cNvPr>
          <p:cNvPicPr>
            <a:picLocks noChangeAspect="1"/>
          </p:cNvPicPr>
          <p:nvPr/>
        </p:nvPicPr>
        <p:blipFill>
          <a:blip r:embed="rId7"/>
          <a:stretch>
            <a:fillRect/>
          </a:stretch>
        </p:blipFill>
        <p:spPr>
          <a:xfrm>
            <a:off x="3665834" y="5745056"/>
            <a:ext cx="916305" cy="927758"/>
          </a:xfrm>
          <a:prstGeom prst="rect">
            <a:avLst/>
          </a:prstGeom>
        </p:spPr>
      </p:pic>
      <p:sp>
        <p:nvSpPr>
          <p:cNvPr id="31" name="Rektangel 30">
            <a:extLst>
              <a:ext uri="{FF2B5EF4-FFF2-40B4-BE49-F238E27FC236}">
                <a16:creationId xmlns:a16="http://schemas.microsoft.com/office/drawing/2014/main" id="{24ADE027-848D-5A68-84B5-CC11917A2C94}"/>
              </a:ext>
            </a:extLst>
          </p:cNvPr>
          <p:cNvSpPr/>
          <p:nvPr/>
        </p:nvSpPr>
        <p:spPr>
          <a:xfrm>
            <a:off x="805059" y="3289855"/>
            <a:ext cx="2126139" cy="782354"/>
          </a:xfrm>
          <a:prstGeom prst="rect">
            <a:avLst/>
          </a:prstGeom>
          <a:solidFill>
            <a:srgbClr val="8AC03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Rektangel 29">
            <a:extLst>
              <a:ext uri="{FF2B5EF4-FFF2-40B4-BE49-F238E27FC236}">
                <a16:creationId xmlns:a16="http://schemas.microsoft.com/office/drawing/2014/main" id="{54ECFA0F-4A7F-24FC-7BD0-D7E9A2101ACA}"/>
              </a:ext>
            </a:extLst>
          </p:cNvPr>
          <p:cNvSpPr/>
          <p:nvPr/>
        </p:nvSpPr>
        <p:spPr>
          <a:xfrm>
            <a:off x="1997847" y="2845707"/>
            <a:ext cx="2126139" cy="10953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28" name="Bildobjekt 27" descr="En bild som visar Teckensnitt, Grafik, text, grafisk design&#10;&#10;Automatiskt genererad beskrivning">
            <a:extLst>
              <a:ext uri="{FF2B5EF4-FFF2-40B4-BE49-F238E27FC236}">
                <a16:creationId xmlns:a16="http://schemas.microsoft.com/office/drawing/2014/main" id="{F88762B4-F962-097A-C11E-40B8E5EF73AA}"/>
              </a:ext>
            </a:extLst>
          </p:cNvPr>
          <p:cNvPicPr>
            <a:picLocks noChangeAspect="1"/>
          </p:cNvPicPr>
          <p:nvPr/>
        </p:nvPicPr>
        <p:blipFill>
          <a:blip r:embed="rId8"/>
          <a:stretch>
            <a:fillRect/>
          </a:stretch>
        </p:blipFill>
        <p:spPr>
          <a:xfrm>
            <a:off x="3268133" y="4430291"/>
            <a:ext cx="1804426" cy="578214"/>
          </a:xfrm>
          <a:prstGeom prst="rect">
            <a:avLst/>
          </a:prstGeom>
        </p:spPr>
      </p:pic>
      <p:pic>
        <p:nvPicPr>
          <p:cNvPr id="13" name="Bildobjekt 12" descr="En bild som visar Teckensnitt, skärmbild, Grafik, Electric blue&#10;&#10;Automatiskt genererad beskrivning">
            <a:extLst>
              <a:ext uri="{FF2B5EF4-FFF2-40B4-BE49-F238E27FC236}">
                <a16:creationId xmlns:a16="http://schemas.microsoft.com/office/drawing/2014/main" id="{B039BCF8-9BC3-86DD-EC8C-028F8B20EE1E}"/>
              </a:ext>
            </a:extLst>
          </p:cNvPr>
          <p:cNvPicPr>
            <a:picLocks noChangeAspect="1"/>
          </p:cNvPicPr>
          <p:nvPr/>
        </p:nvPicPr>
        <p:blipFill>
          <a:blip r:embed="rId9"/>
          <a:stretch>
            <a:fillRect/>
          </a:stretch>
        </p:blipFill>
        <p:spPr>
          <a:xfrm>
            <a:off x="2427512" y="2943387"/>
            <a:ext cx="1233474" cy="838763"/>
          </a:xfrm>
          <a:prstGeom prst="rect">
            <a:avLst/>
          </a:prstGeom>
        </p:spPr>
      </p:pic>
    </p:spTree>
    <p:extLst>
      <p:ext uri="{BB962C8B-B14F-4D97-AF65-F5344CB8AC3E}">
        <p14:creationId xmlns:p14="http://schemas.microsoft.com/office/powerpoint/2010/main" val="23953547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347A2FA-1932-D24E-B6B4-9F244B06EE0B}"/>
              </a:ext>
            </a:extLst>
          </p:cNvPr>
          <p:cNvPicPr>
            <a:picLocks noGrp="1" noChangeAspect="1"/>
          </p:cNvPicPr>
          <p:nvPr>
            <p:ph type="pic" sz="quarter" idx="51"/>
          </p:nvPr>
        </p:nvPicPr>
        <p:blipFill rotWithShape="1">
          <a:blip r:embed="rId3" cstate="screen">
            <a:extLst>
              <a:ext uri="{28A0092B-C50C-407E-A947-70E740481C1C}">
                <a14:useLocalDpi xmlns:a14="http://schemas.microsoft.com/office/drawing/2010/main"/>
              </a:ext>
            </a:extLst>
          </a:blip>
          <a:srcRect/>
          <a:stretch/>
        </p:blipFill>
        <p:spPr/>
      </p:pic>
      <p:sp>
        <p:nvSpPr>
          <p:cNvPr id="2" name="Text Placeholder 1">
            <a:extLst>
              <a:ext uri="{FF2B5EF4-FFF2-40B4-BE49-F238E27FC236}">
                <a16:creationId xmlns:a16="http://schemas.microsoft.com/office/drawing/2014/main" id="{265156CF-2086-3BD7-3D04-E08C4FAE3729}"/>
              </a:ext>
            </a:extLst>
          </p:cNvPr>
          <p:cNvSpPr>
            <a:spLocks noGrp="1"/>
          </p:cNvSpPr>
          <p:nvPr>
            <p:ph type="body" sz="quarter" idx="17"/>
          </p:nvPr>
        </p:nvSpPr>
        <p:spPr/>
        <p:txBody>
          <a:bodyPr/>
          <a:lstStyle/>
          <a:p>
            <a:r>
              <a:rPr lang="en-GB" b="0" dirty="0" err="1"/>
              <a:t>www.ecohealthforyouth.com</a:t>
            </a:r>
            <a:endParaRPr lang="en-GB" b="0" dirty="0"/>
          </a:p>
        </p:txBody>
      </p:sp>
      <p:sp>
        <p:nvSpPr>
          <p:cNvPr id="4" name="Text Placeholder 3">
            <a:extLst>
              <a:ext uri="{FF2B5EF4-FFF2-40B4-BE49-F238E27FC236}">
                <a16:creationId xmlns:a16="http://schemas.microsoft.com/office/drawing/2014/main" id="{3BE67ABE-B6C5-3246-ACB6-2C0C20AF3755}"/>
              </a:ext>
            </a:extLst>
          </p:cNvPr>
          <p:cNvSpPr>
            <a:spLocks noGrp="1"/>
          </p:cNvSpPr>
          <p:nvPr>
            <p:ph type="body" sz="quarter" idx="48"/>
          </p:nvPr>
        </p:nvSpPr>
        <p:spPr>
          <a:xfrm>
            <a:off x="2231779" y="6152678"/>
            <a:ext cx="5281695" cy="782354"/>
          </a:xfrm>
        </p:spPr>
        <p:txBody>
          <a:bodyPr/>
          <a:lstStyle/>
          <a:p>
            <a:pPr algn="l"/>
            <a:r>
              <a:rPr lang="en-US" dirty="0"/>
              <a:t>Unga entreprenörer </a:t>
            </a:r>
            <a:r>
              <a:rPr lang="en-US" dirty="0" err="1"/>
              <a:t>inom</a:t>
            </a:r>
            <a:r>
              <a:rPr lang="en-US" dirty="0"/>
              <a:t> eco-health tourism</a:t>
            </a:r>
          </a:p>
        </p:txBody>
      </p:sp>
      <p:sp>
        <p:nvSpPr>
          <p:cNvPr id="5" name="Text Placeholder 4">
            <a:extLst>
              <a:ext uri="{FF2B5EF4-FFF2-40B4-BE49-F238E27FC236}">
                <a16:creationId xmlns:a16="http://schemas.microsoft.com/office/drawing/2014/main" id="{A9B266F0-EBD4-4E45-A465-8126D8777837}"/>
              </a:ext>
            </a:extLst>
          </p:cNvPr>
          <p:cNvSpPr>
            <a:spLocks noGrp="1"/>
          </p:cNvSpPr>
          <p:nvPr>
            <p:ph type="body" sz="quarter" idx="49"/>
          </p:nvPr>
        </p:nvSpPr>
        <p:spPr>
          <a:xfrm>
            <a:off x="2187175" y="5695350"/>
            <a:ext cx="5719696" cy="665144"/>
          </a:xfrm>
        </p:spPr>
        <p:txBody>
          <a:bodyPr/>
          <a:lstStyle/>
          <a:p>
            <a:r>
              <a:rPr lang="en-US" sz="1900" dirty="0"/>
              <a:t>GRASSROOTS Eco-Health Tourism</a:t>
            </a:r>
          </a:p>
        </p:txBody>
      </p:sp>
      <p:sp>
        <p:nvSpPr>
          <p:cNvPr id="14" name="Text Placeholder 13">
            <a:extLst>
              <a:ext uri="{FF2B5EF4-FFF2-40B4-BE49-F238E27FC236}">
                <a16:creationId xmlns:a16="http://schemas.microsoft.com/office/drawing/2014/main" id="{666A7C74-0AF7-D535-6600-096DEB9CE488}"/>
              </a:ext>
            </a:extLst>
          </p:cNvPr>
          <p:cNvSpPr>
            <a:spLocks noGrp="1"/>
          </p:cNvSpPr>
          <p:nvPr>
            <p:ph type="body" sz="quarter" idx="50"/>
          </p:nvPr>
        </p:nvSpPr>
        <p:spPr>
          <a:xfrm>
            <a:off x="2233376" y="6841240"/>
            <a:ext cx="4848908" cy="2349433"/>
          </a:xfrm>
        </p:spPr>
        <p:txBody>
          <a:bodyPr/>
          <a:lstStyle/>
          <a:p>
            <a:pPr algn="l"/>
            <a:r>
              <a:rPr lang="sv-SE" b="0" i="0" u="none" strike="noStrike" dirty="0">
                <a:solidFill>
                  <a:srgbClr val="000000"/>
                </a:solidFill>
                <a:effectLst/>
                <a:latin typeface="Calibri" panose="020F0502020204030204" pitchFamily="34" charset="0"/>
                <a:cs typeface="Calibri" panose="020F0502020204030204" pitchFamily="34" charset="0"/>
              </a:rPr>
              <a:t>GRASSROOTS handlar om att introducera nya arbetssätt, färdigheter och lärande genom erfarenhet. Projektet fokuserar på samtal och samarbeten, utbyte av bästa metoder samt både formell och informell entreprenörskapsutbildning för unga inom ekoturism, sport, </a:t>
            </a:r>
            <a:r>
              <a:rPr lang="sv-SE" b="0" i="0" u="none" strike="noStrike" dirty="0" err="1">
                <a:solidFill>
                  <a:srgbClr val="000000"/>
                </a:solidFill>
                <a:effectLst/>
                <a:latin typeface="Calibri" panose="020F0502020204030204" pitchFamily="34" charset="0"/>
                <a:cs typeface="Calibri" panose="020F0502020204030204" pitchFamily="34" charset="0"/>
              </a:rPr>
              <a:t>street</a:t>
            </a:r>
            <a:r>
              <a:rPr lang="sv-SE" b="0" i="0" u="none" strike="noStrike" dirty="0">
                <a:solidFill>
                  <a:srgbClr val="000000"/>
                </a:solidFill>
                <a:effectLst/>
                <a:latin typeface="Calibri" panose="020F0502020204030204" pitchFamily="34" charset="0"/>
                <a:cs typeface="Calibri" panose="020F0502020204030204" pitchFamily="34" charset="0"/>
              </a:rPr>
              <a:t> </a:t>
            </a:r>
            <a:r>
              <a:rPr lang="sv-SE" b="0" i="0" u="none" strike="noStrike" dirty="0" err="1">
                <a:solidFill>
                  <a:srgbClr val="000000"/>
                </a:solidFill>
                <a:effectLst/>
                <a:latin typeface="Calibri" panose="020F0502020204030204" pitchFamily="34" charset="0"/>
                <a:cs typeface="Calibri" panose="020F0502020204030204" pitchFamily="34" charset="0"/>
              </a:rPr>
              <a:t>food</a:t>
            </a:r>
            <a:r>
              <a:rPr lang="sv-SE" b="0" i="0" u="none" strike="noStrike" dirty="0">
                <a:solidFill>
                  <a:srgbClr val="000000"/>
                </a:solidFill>
                <a:effectLst/>
                <a:latin typeface="Calibri" panose="020F0502020204030204" pitchFamily="34" charset="0"/>
                <a:cs typeface="Calibri" panose="020F0502020204030204" pitchFamily="34" charset="0"/>
              </a:rPr>
              <a:t>, gatukonst och digitalisering.</a:t>
            </a:r>
          </a:p>
          <a:p>
            <a:pPr algn="l"/>
            <a:r>
              <a:rPr lang="sv-SE" b="0" i="0" u="none" strike="noStrike" dirty="0">
                <a:solidFill>
                  <a:srgbClr val="000000"/>
                </a:solidFill>
                <a:effectLst/>
                <a:latin typeface="Calibri" panose="020F0502020204030204" pitchFamily="34" charset="0"/>
                <a:cs typeface="Calibri" panose="020F0502020204030204" pitchFamily="34" charset="0"/>
              </a:rPr>
              <a:t>Läs mer på: </a:t>
            </a:r>
            <a:r>
              <a:rPr lang="sv-SE" b="0" i="0" u="none" strike="noStrike" dirty="0">
                <a:solidFill>
                  <a:srgbClr val="000000"/>
                </a:solidFill>
                <a:effectLst/>
                <a:latin typeface="Calibri" panose="020F0502020204030204" pitchFamily="34" charset="0"/>
                <a:cs typeface="Calibri" panose="020F0502020204030204" pitchFamily="34" charset="0"/>
                <a:hlinkClick r:id="rId4"/>
              </a:rPr>
              <a:t>www.ecohealthforyouth.com</a:t>
            </a:r>
            <a:endParaRPr lang="sv-SE" b="0" i="0" u="none" strike="noStrike" dirty="0">
              <a:solidFill>
                <a:srgbClr val="000000"/>
              </a:solidFill>
              <a:effectLst/>
              <a:latin typeface="Calibri" panose="020F0502020204030204" pitchFamily="34" charset="0"/>
              <a:cs typeface="Calibri" panose="020F0502020204030204" pitchFamily="34" charset="0"/>
            </a:endParaRPr>
          </a:p>
        </p:txBody>
      </p:sp>
      <p:sp>
        <p:nvSpPr>
          <p:cNvPr id="6" name="Text Placeholder 32">
            <a:extLst>
              <a:ext uri="{FF2B5EF4-FFF2-40B4-BE49-F238E27FC236}">
                <a16:creationId xmlns:a16="http://schemas.microsoft.com/office/drawing/2014/main" id="{74E22C3A-9360-BF44-9CCC-1437D4E41044}"/>
              </a:ext>
            </a:extLst>
          </p:cNvPr>
          <p:cNvSpPr txBox="1">
            <a:spLocks/>
          </p:cNvSpPr>
          <p:nvPr/>
        </p:nvSpPr>
        <p:spPr>
          <a:xfrm>
            <a:off x="355733" y="8467122"/>
            <a:ext cx="3089252" cy="465137"/>
          </a:xfrm>
          <a:prstGeom prst="rect">
            <a:avLst/>
          </a:prstGeom>
          <a:noFill/>
        </p:spPr>
        <p:txBody>
          <a:bodyPr>
            <a:noAutofit/>
          </a:bodyPr>
          <a:lstStyle>
            <a:lvl1pPr marL="0" indent="0" algn="l" defTabSz="2072941" rtl="0" eaLnBrk="1" latinLnBrk="0" hangingPunct="1">
              <a:lnSpc>
                <a:spcPct val="100000"/>
              </a:lnSpc>
              <a:spcBef>
                <a:spcPts val="2267"/>
              </a:spcBef>
              <a:buFont typeface="Arial" panose="020B0604020202020204" pitchFamily="34" charset="0"/>
              <a:buNone/>
              <a:defRPr sz="2300" b="1" i="0" kern="1200">
                <a:solidFill>
                  <a:srgbClr val="011E3B"/>
                </a:solidFill>
                <a:latin typeface="Poppins SemiBold" pitchFamily="2" charset="77"/>
                <a:ea typeface="+mn-ea"/>
                <a:cs typeface="Poppins SemiBold" pitchFamily="2" charset="77"/>
              </a:defRPr>
            </a:lvl1pPr>
            <a:lvl2pPr marL="377967"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2pPr>
            <a:lvl3pPr marL="755934"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3pPr>
            <a:lvl4pPr marL="1133901"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4pPr>
            <a:lvl5pPr marL="1511869" indent="0" algn="l" defTabSz="2072941" rtl="0" eaLnBrk="1" latinLnBrk="0" hangingPunct="1">
              <a:lnSpc>
                <a:spcPct val="100000"/>
              </a:lnSpc>
              <a:spcBef>
                <a:spcPts val="1133"/>
              </a:spcBef>
              <a:buFont typeface="Arial" panose="020B0604020202020204" pitchFamily="34" charset="0"/>
              <a:buNone/>
              <a:defRPr sz="3200"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1600" dirty="0">
                <a:solidFill>
                  <a:srgbClr val="69ADAD"/>
                </a:solidFill>
                <a:latin typeface="Calibri" panose="020F0502020204030204" pitchFamily="34" charset="0"/>
                <a:cs typeface="Calibri" panose="020F0502020204030204" pitchFamily="34" charset="0"/>
              </a:rPr>
              <a:t>Följ vår resa</a:t>
            </a:r>
            <a:endParaRPr lang="en-US" sz="1600" dirty="0">
              <a:solidFill>
                <a:srgbClr val="69ADAD"/>
              </a:solidFill>
              <a:latin typeface="Calibri" panose="020F0502020204030204" pitchFamily="34" charset="0"/>
              <a:cs typeface="Calibri" panose="020F0502020204030204" pitchFamily="34" charset="0"/>
            </a:endParaRPr>
          </a:p>
        </p:txBody>
      </p:sp>
      <p:grpSp>
        <p:nvGrpSpPr>
          <p:cNvPr id="7" name="Group 6">
            <a:extLst>
              <a:ext uri="{FF2B5EF4-FFF2-40B4-BE49-F238E27FC236}">
                <a16:creationId xmlns:a16="http://schemas.microsoft.com/office/drawing/2014/main" id="{A503C193-357C-8C4B-96AB-2ADA08B18B2E}"/>
              </a:ext>
            </a:extLst>
          </p:cNvPr>
          <p:cNvGrpSpPr/>
          <p:nvPr/>
        </p:nvGrpSpPr>
        <p:grpSpPr>
          <a:xfrm>
            <a:off x="432787" y="8873722"/>
            <a:ext cx="888675" cy="208434"/>
            <a:chOff x="3244859" y="9797084"/>
            <a:chExt cx="1936438" cy="454180"/>
          </a:xfrm>
          <a:solidFill>
            <a:srgbClr val="8AC03B"/>
          </a:solidFill>
        </p:grpSpPr>
        <p:sp>
          <p:nvSpPr>
            <p:cNvPr id="8" name="Freeform 5">
              <a:extLst>
                <a:ext uri="{FF2B5EF4-FFF2-40B4-BE49-F238E27FC236}">
                  <a16:creationId xmlns:a16="http://schemas.microsoft.com/office/drawing/2014/main" id="{9D75AB37-D338-C348-95B2-7B8982800399}"/>
                </a:ext>
              </a:extLst>
            </p:cNvPr>
            <p:cNvSpPr>
              <a:spLocks/>
            </p:cNvSpPr>
            <p:nvPr/>
          </p:nvSpPr>
          <p:spPr bwMode="auto">
            <a:xfrm>
              <a:off x="3244859" y="9797084"/>
              <a:ext cx="206694" cy="420436"/>
            </a:xfrm>
            <a:custGeom>
              <a:avLst/>
              <a:gdLst>
                <a:gd name="T0" fmla="*/ 6 w 30"/>
                <a:gd name="T1" fmla="*/ 13 h 64"/>
                <a:gd name="T2" fmla="*/ 6 w 30"/>
                <a:gd name="T3" fmla="*/ 21 h 64"/>
                <a:gd name="T4" fmla="*/ 0 w 30"/>
                <a:gd name="T5" fmla="*/ 21 h 64"/>
                <a:gd name="T6" fmla="*/ 0 w 30"/>
                <a:gd name="T7" fmla="*/ 32 h 64"/>
                <a:gd name="T8" fmla="*/ 6 w 30"/>
                <a:gd name="T9" fmla="*/ 32 h 64"/>
                <a:gd name="T10" fmla="*/ 6 w 30"/>
                <a:gd name="T11" fmla="*/ 64 h 64"/>
                <a:gd name="T12" fmla="*/ 20 w 30"/>
                <a:gd name="T13" fmla="*/ 64 h 64"/>
                <a:gd name="T14" fmla="*/ 20 w 30"/>
                <a:gd name="T15" fmla="*/ 32 h 64"/>
                <a:gd name="T16" fmla="*/ 29 w 30"/>
                <a:gd name="T17" fmla="*/ 32 h 64"/>
                <a:gd name="T18" fmla="*/ 30 w 30"/>
                <a:gd name="T19" fmla="*/ 21 h 64"/>
                <a:gd name="T20" fmla="*/ 20 w 30"/>
                <a:gd name="T21" fmla="*/ 21 h 64"/>
                <a:gd name="T22" fmla="*/ 20 w 30"/>
                <a:gd name="T23" fmla="*/ 14 h 64"/>
                <a:gd name="T24" fmla="*/ 23 w 30"/>
                <a:gd name="T25" fmla="*/ 11 h 64"/>
                <a:gd name="T26" fmla="*/ 30 w 30"/>
                <a:gd name="T27" fmla="*/ 11 h 64"/>
                <a:gd name="T28" fmla="*/ 30 w 30"/>
                <a:gd name="T29" fmla="*/ 0 h 64"/>
                <a:gd name="T30" fmla="*/ 20 w 30"/>
                <a:gd name="T31" fmla="*/ 0 h 64"/>
                <a:gd name="T32" fmla="*/ 6 w 30"/>
                <a:gd name="T33" fmla="*/ 1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 h="64">
                  <a:moveTo>
                    <a:pt x="6" y="13"/>
                  </a:moveTo>
                  <a:cubicBezTo>
                    <a:pt x="6" y="14"/>
                    <a:pt x="6" y="21"/>
                    <a:pt x="6" y="21"/>
                  </a:cubicBezTo>
                  <a:cubicBezTo>
                    <a:pt x="0" y="21"/>
                    <a:pt x="0" y="21"/>
                    <a:pt x="0" y="21"/>
                  </a:cubicBezTo>
                  <a:cubicBezTo>
                    <a:pt x="0" y="32"/>
                    <a:pt x="0" y="32"/>
                    <a:pt x="0" y="32"/>
                  </a:cubicBezTo>
                  <a:cubicBezTo>
                    <a:pt x="6" y="32"/>
                    <a:pt x="6" y="32"/>
                    <a:pt x="6" y="32"/>
                  </a:cubicBezTo>
                  <a:cubicBezTo>
                    <a:pt x="6" y="64"/>
                    <a:pt x="6" y="64"/>
                    <a:pt x="6" y="64"/>
                  </a:cubicBezTo>
                  <a:cubicBezTo>
                    <a:pt x="20" y="64"/>
                    <a:pt x="20" y="64"/>
                    <a:pt x="20" y="64"/>
                  </a:cubicBezTo>
                  <a:cubicBezTo>
                    <a:pt x="20" y="32"/>
                    <a:pt x="20" y="32"/>
                    <a:pt x="20" y="32"/>
                  </a:cubicBezTo>
                  <a:cubicBezTo>
                    <a:pt x="29" y="32"/>
                    <a:pt x="29" y="32"/>
                    <a:pt x="29" y="32"/>
                  </a:cubicBezTo>
                  <a:cubicBezTo>
                    <a:pt x="29" y="32"/>
                    <a:pt x="29" y="27"/>
                    <a:pt x="30" y="21"/>
                  </a:cubicBezTo>
                  <a:cubicBezTo>
                    <a:pt x="29" y="21"/>
                    <a:pt x="20" y="21"/>
                    <a:pt x="20" y="21"/>
                  </a:cubicBezTo>
                  <a:cubicBezTo>
                    <a:pt x="20" y="21"/>
                    <a:pt x="20" y="15"/>
                    <a:pt x="20" y="14"/>
                  </a:cubicBezTo>
                  <a:cubicBezTo>
                    <a:pt x="20" y="13"/>
                    <a:pt x="21" y="11"/>
                    <a:pt x="23" y="11"/>
                  </a:cubicBezTo>
                  <a:cubicBezTo>
                    <a:pt x="24" y="11"/>
                    <a:pt x="27" y="11"/>
                    <a:pt x="30" y="11"/>
                  </a:cubicBezTo>
                  <a:cubicBezTo>
                    <a:pt x="30" y="10"/>
                    <a:pt x="30" y="5"/>
                    <a:pt x="30" y="0"/>
                  </a:cubicBezTo>
                  <a:cubicBezTo>
                    <a:pt x="26" y="0"/>
                    <a:pt x="22" y="0"/>
                    <a:pt x="20" y="0"/>
                  </a:cubicBezTo>
                  <a:cubicBezTo>
                    <a:pt x="6" y="0"/>
                    <a:pt x="6" y="11"/>
                    <a:pt x="6"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sp>
          <p:nvSpPr>
            <p:cNvPr id="9" name="Freeform 9">
              <a:extLst>
                <a:ext uri="{FF2B5EF4-FFF2-40B4-BE49-F238E27FC236}">
                  <a16:creationId xmlns:a16="http://schemas.microsoft.com/office/drawing/2014/main" id="{7D58906F-1CA0-8440-8D24-4A9CA6216604}"/>
                </a:ext>
              </a:extLst>
            </p:cNvPr>
            <p:cNvSpPr>
              <a:spLocks noEditPoints="1"/>
            </p:cNvSpPr>
            <p:nvPr/>
          </p:nvSpPr>
          <p:spPr bwMode="auto">
            <a:xfrm>
              <a:off x="4763213" y="9806306"/>
              <a:ext cx="418084" cy="401645"/>
            </a:xfrm>
            <a:custGeom>
              <a:avLst/>
              <a:gdLst>
                <a:gd name="T0" fmla="*/ 64 w 64"/>
                <a:gd name="T1" fmla="*/ 37 h 61"/>
                <a:gd name="T2" fmla="*/ 64 w 64"/>
                <a:gd name="T3" fmla="*/ 61 h 61"/>
                <a:gd name="T4" fmla="*/ 50 w 64"/>
                <a:gd name="T5" fmla="*/ 61 h 61"/>
                <a:gd name="T6" fmla="*/ 50 w 64"/>
                <a:gd name="T7" fmla="*/ 39 h 61"/>
                <a:gd name="T8" fmla="*/ 43 w 64"/>
                <a:gd name="T9" fmla="*/ 30 h 61"/>
                <a:gd name="T10" fmla="*/ 36 w 64"/>
                <a:gd name="T11" fmla="*/ 35 h 61"/>
                <a:gd name="T12" fmla="*/ 36 w 64"/>
                <a:gd name="T13" fmla="*/ 38 h 61"/>
                <a:gd name="T14" fmla="*/ 36 w 64"/>
                <a:gd name="T15" fmla="*/ 61 h 61"/>
                <a:gd name="T16" fmla="*/ 22 w 64"/>
                <a:gd name="T17" fmla="*/ 61 h 61"/>
                <a:gd name="T18" fmla="*/ 22 w 64"/>
                <a:gd name="T19" fmla="*/ 20 h 61"/>
                <a:gd name="T20" fmla="*/ 36 w 64"/>
                <a:gd name="T21" fmla="*/ 20 h 61"/>
                <a:gd name="T22" fmla="*/ 36 w 64"/>
                <a:gd name="T23" fmla="*/ 26 h 61"/>
                <a:gd name="T24" fmla="*/ 36 w 64"/>
                <a:gd name="T25" fmla="*/ 26 h 61"/>
                <a:gd name="T26" fmla="*/ 36 w 64"/>
                <a:gd name="T27" fmla="*/ 26 h 61"/>
                <a:gd name="T28" fmla="*/ 36 w 64"/>
                <a:gd name="T29" fmla="*/ 26 h 61"/>
                <a:gd name="T30" fmla="*/ 48 w 64"/>
                <a:gd name="T31" fmla="*/ 19 h 61"/>
                <a:gd name="T32" fmla="*/ 64 w 64"/>
                <a:gd name="T33" fmla="*/ 37 h 61"/>
                <a:gd name="T34" fmla="*/ 8 w 64"/>
                <a:gd name="T35" fmla="*/ 0 h 61"/>
                <a:gd name="T36" fmla="*/ 0 w 64"/>
                <a:gd name="T37" fmla="*/ 7 h 61"/>
                <a:gd name="T38" fmla="*/ 8 w 64"/>
                <a:gd name="T39" fmla="*/ 14 h 61"/>
                <a:gd name="T40" fmla="*/ 8 w 64"/>
                <a:gd name="T41" fmla="*/ 14 h 61"/>
                <a:gd name="T42" fmla="*/ 15 w 64"/>
                <a:gd name="T43" fmla="*/ 7 h 61"/>
                <a:gd name="T44" fmla="*/ 8 w 64"/>
                <a:gd name="T45" fmla="*/ 0 h 61"/>
                <a:gd name="T46" fmla="*/ 1 w 64"/>
                <a:gd name="T47" fmla="*/ 61 h 61"/>
                <a:gd name="T48" fmla="*/ 15 w 64"/>
                <a:gd name="T49" fmla="*/ 61 h 61"/>
                <a:gd name="T50" fmla="*/ 15 w 64"/>
                <a:gd name="T51" fmla="*/ 20 h 61"/>
                <a:gd name="T52" fmla="*/ 1 w 64"/>
                <a:gd name="T53" fmla="*/ 20 h 61"/>
                <a:gd name="T54" fmla="*/ 1 w 64"/>
                <a:gd name="T5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4" h="61">
                  <a:moveTo>
                    <a:pt x="64" y="37"/>
                  </a:moveTo>
                  <a:cubicBezTo>
                    <a:pt x="64" y="61"/>
                    <a:pt x="64" y="61"/>
                    <a:pt x="64" y="61"/>
                  </a:cubicBezTo>
                  <a:cubicBezTo>
                    <a:pt x="50" y="61"/>
                    <a:pt x="50" y="61"/>
                    <a:pt x="50" y="61"/>
                  </a:cubicBezTo>
                  <a:cubicBezTo>
                    <a:pt x="50" y="39"/>
                    <a:pt x="50" y="39"/>
                    <a:pt x="50" y="39"/>
                  </a:cubicBezTo>
                  <a:cubicBezTo>
                    <a:pt x="50" y="34"/>
                    <a:pt x="48" y="30"/>
                    <a:pt x="43" y="30"/>
                  </a:cubicBezTo>
                  <a:cubicBezTo>
                    <a:pt x="40" y="30"/>
                    <a:pt x="37" y="32"/>
                    <a:pt x="36" y="35"/>
                  </a:cubicBezTo>
                  <a:cubicBezTo>
                    <a:pt x="36" y="36"/>
                    <a:pt x="36" y="37"/>
                    <a:pt x="36" y="38"/>
                  </a:cubicBezTo>
                  <a:cubicBezTo>
                    <a:pt x="36" y="61"/>
                    <a:pt x="36" y="61"/>
                    <a:pt x="36" y="61"/>
                  </a:cubicBezTo>
                  <a:cubicBezTo>
                    <a:pt x="22" y="61"/>
                    <a:pt x="22" y="61"/>
                    <a:pt x="22" y="61"/>
                  </a:cubicBezTo>
                  <a:cubicBezTo>
                    <a:pt x="22" y="61"/>
                    <a:pt x="22" y="24"/>
                    <a:pt x="22" y="20"/>
                  </a:cubicBezTo>
                  <a:cubicBezTo>
                    <a:pt x="36" y="20"/>
                    <a:pt x="36" y="20"/>
                    <a:pt x="36" y="20"/>
                  </a:cubicBezTo>
                  <a:cubicBezTo>
                    <a:pt x="36" y="26"/>
                    <a:pt x="36" y="26"/>
                    <a:pt x="36" y="26"/>
                  </a:cubicBezTo>
                  <a:cubicBezTo>
                    <a:pt x="36" y="26"/>
                    <a:pt x="36" y="26"/>
                    <a:pt x="36" y="26"/>
                  </a:cubicBezTo>
                  <a:cubicBezTo>
                    <a:pt x="36" y="26"/>
                    <a:pt x="36" y="26"/>
                    <a:pt x="36" y="26"/>
                  </a:cubicBezTo>
                  <a:cubicBezTo>
                    <a:pt x="36" y="26"/>
                    <a:pt x="36" y="26"/>
                    <a:pt x="36" y="26"/>
                  </a:cubicBezTo>
                  <a:cubicBezTo>
                    <a:pt x="38" y="23"/>
                    <a:pt x="41" y="19"/>
                    <a:pt x="48" y="19"/>
                  </a:cubicBezTo>
                  <a:cubicBezTo>
                    <a:pt x="57" y="19"/>
                    <a:pt x="64" y="25"/>
                    <a:pt x="64" y="37"/>
                  </a:cubicBezTo>
                  <a:close/>
                  <a:moveTo>
                    <a:pt x="8" y="0"/>
                  </a:moveTo>
                  <a:cubicBezTo>
                    <a:pt x="3" y="0"/>
                    <a:pt x="0" y="3"/>
                    <a:pt x="0" y="7"/>
                  </a:cubicBezTo>
                  <a:cubicBezTo>
                    <a:pt x="0" y="11"/>
                    <a:pt x="3" y="14"/>
                    <a:pt x="8" y="14"/>
                  </a:cubicBezTo>
                  <a:cubicBezTo>
                    <a:pt x="8" y="14"/>
                    <a:pt x="8" y="14"/>
                    <a:pt x="8" y="14"/>
                  </a:cubicBezTo>
                  <a:cubicBezTo>
                    <a:pt x="12" y="14"/>
                    <a:pt x="15" y="11"/>
                    <a:pt x="15" y="7"/>
                  </a:cubicBezTo>
                  <a:cubicBezTo>
                    <a:pt x="15" y="3"/>
                    <a:pt x="12" y="0"/>
                    <a:pt x="8" y="0"/>
                  </a:cubicBezTo>
                  <a:close/>
                  <a:moveTo>
                    <a:pt x="1" y="61"/>
                  </a:moveTo>
                  <a:cubicBezTo>
                    <a:pt x="15" y="61"/>
                    <a:pt x="15" y="61"/>
                    <a:pt x="15" y="61"/>
                  </a:cubicBezTo>
                  <a:cubicBezTo>
                    <a:pt x="15" y="20"/>
                    <a:pt x="15" y="20"/>
                    <a:pt x="15" y="20"/>
                  </a:cubicBezTo>
                  <a:cubicBezTo>
                    <a:pt x="1" y="20"/>
                    <a:pt x="1" y="20"/>
                    <a:pt x="1" y="20"/>
                  </a:cubicBezTo>
                  <a:lnTo>
                    <a:pt x="1"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sp>
          <p:nvSpPr>
            <p:cNvPr id="10" name="Freeform 9">
              <a:extLst>
                <a:ext uri="{FF2B5EF4-FFF2-40B4-BE49-F238E27FC236}">
                  <a16:creationId xmlns:a16="http://schemas.microsoft.com/office/drawing/2014/main" id="{9ECD6054-759A-6A4C-8397-616EA8C0FA09}"/>
                </a:ext>
              </a:extLst>
            </p:cNvPr>
            <p:cNvSpPr>
              <a:spLocks/>
            </p:cNvSpPr>
            <p:nvPr/>
          </p:nvSpPr>
          <p:spPr bwMode="auto">
            <a:xfrm>
              <a:off x="3844999" y="9812041"/>
              <a:ext cx="521431" cy="439223"/>
            </a:xfrm>
            <a:custGeom>
              <a:avLst/>
              <a:gdLst>
                <a:gd name="T0" fmla="*/ 57 w 64"/>
                <a:gd name="T1" fmla="*/ 20 h 53"/>
                <a:gd name="T2" fmla="*/ 64 w 64"/>
                <a:gd name="T3" fmla="*/ 16 h 53"/>
                <a:gd name="T4" fmla="*/ 56 w 64"/>
                <a:gd name="T5" fmla="*/ 16 h 53"/>
                <a:gd name="T6" fmla="*/ 56 w 64"/>
                <a:gd name="T7" fmla="*/ 15 h 53"/>
                <a:gd name="T8" fmla="*/ 42 w 64"/>
                <a:gd name="T9" fmla="*/ 4 h 53"/>
                <a:gd name="T10" fmla="*/ 44 w 64"/>
                <a:gd name="T11" fmla="*/ 4 h 53"/>
                <a:gd name="T12" fmla="*/ 48 w 64"/>
                <a:gd name="T13" fmla="*/ 1 h 53"/>
                <a:gd name="T14" fmla="*/ 42 w 64"/>
                <a:gd name="T15" fmla="*/ 3 h 53"/>
                <a:gd name="T16" fmla="*/ 45 w 64"/>
                <a:gd name="T17" fmla="*/ 0 h 53"/>
                <a:gd name="T18" fmla="*/ 40 w 64"/>
                <a:gd name="T19" fmla="*/ 2 h 53"/>
                <a:gd name="T20" fmla="*/ 41 w 64"/>
                <a:gd name="T21" fmla="*/ 1 h 53"/>
                <a:gd name="T22" fmla="*/ 31 w 64"/>
                <a:gd name="T23" fmla="*/ 16 h 53"/>
                <a:gd name="T24" fmla="*/ 26 w 64"/>
                <a:gd name="T25" fmla="*/ 12 h 53"/>
                <a:gd name="T26" fmla="*/ 10 w 64"/>
                <a:gd name="T27" fmla="*/ 5 h 53"/>
                <a:gd name="T28" fmla="*/ 15 w 64"/>
                <a:gd name="T29" fmla="*/ 13 h 53"/>
                <a:gd name="T30" fmla="*/ 11 w 64"/>
                <a:gd name="T31" fmla="*/ 13 h 53"/>
                <a:gd name="T32" fmla="*/ 18 w 64"/>
                <a:gd name="T33" fmla="*/ 20 h 53"/>
                <a:gd name="T34" fmla="*/ 14 w 64"/>
                <a:gd name="T35" fmla="*/ 21 h 53"/>
                <a:gd name="T36" fmla="*/ 22 w 64"/>
                <a:gd name="T37" fmla="*/ 25 h 53"/>
                <a:gd name="T38" fmla="*/ 24 w 64"/>
                <a:gd name="T39" fmla="*/ 31 h 53"/>
                <a:gd name="T40" fmla="*/ 0 w 64"/>
                <a:gd name="T41" fmla="*/ 31 h 53"/>
                <a:gd name="T42" fmla="*/ 56 w 64"/>
                <a:gd name="T43" fmla="*/ 23 h 53"/>
                <a:gd name="T44" fmla="*/ 64 w 64"/>
                <a:gd name="T45" fmla="*/ 20 h 53"/>
                <a:gd name="T46" fmla="*/ 57 w 64"/>
                <a:gd name="T47" fmla="*/ 2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53">
                  <a:moveTo>
                    <a:pt x="57" y="20"/>
                  </a:moveTo>
                  <a:cubicBezTo>
                    <a:pt x="60" y="19"/>
                    <a:pt x="63" y="18"/>
                    <a:pt x="64" y="16"/>
                  </a:cubicBezTo>
                  <a:cubicBezTo>
                    <a:pt x="62" y="16"/>
                    <a:pt x="58" y="17"/>
                    <a:pt x="56" y="16"/>
                  </a:cubicBezTo>
                  <a:cubicBezTo>
                    <a:pt x="56" y="16"/>
                    <a:pt x="56" y="15"/>
                    <a:pt x="56" y="15"/>
                  </a:cubicBezTo>
                  <a:cubicBezTo>
                    <a:pt x="54" y="9"/>
                    <a:pt x="48" y="4"/>
                    <a:pt x="42" y="4"/>
                  </a:cubicBezTo>
                  <a:cubicBezTo>
                    <a:pt x="43" y="4"/>
                    <a:pt x="43" y="4"/>
                    <a:pt x="44" y="4"/>
                  </a:cubicBezTo>
                  <a:cubicBezTo>
                    <a:pt x="44" y="3"/>
                    <a:pt x="48" y="3"/>
                    <a:pt x="48" y="1"/>
                  </a:cubicBezTo>
                  <a:cubicBezTo>
                    <a:pt x="47" y="0"/>
                    <a:pt x="42" y="2"/>
                    <a:pt x="42" y="3"/>
                  </a:cubicBezTo>
                  <a:cubicBezTo>
                    <a:pt x="43" y="2"/>
                    <a:pt x="45" y="1"/>
                    <a:pt x="45" y="0"/>
                  </a:cubicBezTo>
                  <a:cubicBezTo>
                    <a:pt x="43" y="0"/>
                    <a:pt x="41" y="1"/>
                    <a:pt x="40" y="2"/>
                  </a:cubicBezTo>
                  <a:cubicBezTo>
                    <a:pt x="40" y="2"/>
                    <a:pt x="41" y="1"/>
                    <a:pt x="41" y="1"/>
                  </a:cubicBezTo>
                  <a:cubicBezTo>
                    <a:pt x="36" y="4"/>
                    <a:pt x="33" y="10"/>
                    <a:pt x="31" y="16"/>
                  </a:cubicBezTo>
                  <a:cubicBezTo>
                    <a:pt x="29" y="14"/>
                    <a:pt x="27" y="13"/>
                    <a:pt x="26" y="12"/>
                  </a:cubicBezTo>
                  <a:cubicBezTo>
                    <a:pt x="22" y="10"/>
                    <a:pt x="17" y="8"/>
                    <a:pt x="10" y="5"/>
                  </a:cubicBezTo>
                  <a:cubicBezTo>
                    <a:pt x="9" y="7"/>
                    <a:pt x="11" y="11"/>
                    <a:pt x="15" y="13"/>
                  </a:cubicBezTo>
                  <a:cubicBezTo>
                    <a:pt x="14" y="13"/>
                    <a:pt x="12" y="13"/>
                    <a:pt x="11" y="13"/>
                  </a:cubicBezTo>
                  <a:cubicBezTo>
                    <a:pt x="12" y="16"/>
                    <a:pt x="13" y="19"/>
                    <a:pt x="18" y="20"/>
                  </a:cubicBezTo>
                  <a:cubicBezTo>
                    <a:pt x="16" y="20"/>
                    <a:pt x="15" y="20"/>
                    <a:pt x="14" y="21"/>
                  </a:cubicBezTo>
                  <a:cubicBezTo>
                    <a:pt x="15" y="23"/>
                    <a:pt x="17" y="26"/>
                    <a:pt x="22" y="25"/>
                  </a:cubicBezTo>
                  <a:cubicBezTo>
                    <a:pt x="17" y="27"/>
                    <a:pt x="20" y="31"/>
                    <a:pt x="24" y="31"/>
                  </a:cubicBezTo>
                  <a:cubicBezTo>
                    <a:pt x="17" y="38"/>
                    <a:pt x="6" y="37"/>
                    <a:pt x="0" y="31"/>
                  </a:cubicBezTo>
                  <a:cubicBezTo>
                    <a:pt x="16" y="53"/>
                    <a:pt x="51" y="44"/>
                    <a:pt x="56" y="23"/>
                  </a:cubicBezTo>
                  <a:cubicBezTo>
                    <a:pt x="60" y="23"/>
                    <a:pt x="63" y="22"/>
                    <a:pt x="64" y="20"/>
                  </a:cubicBezTo>
                  <a:cubicBezTo>
                    <a:pt x="62" y="21"/>
                    <a:pt x="58" y="20"/>
                    <a:pt x="57"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45436" tIns="72717" rIns="145436" bIns="72717" numCol="1" anchor="t" anchorCtr="0" compatLnSpc="1">
              <a:prstTxWarp prst="textNoShape">
                <a:avLst/>
              </a:prstTxWarp>
            </a:bodyPr>
            <a:lstStyle/>
            <a:p>
              <a:endParaRPr lang="fr-CA" sz="4294" dirty="0">
                <a:solidFill>
                  <a:srgbClr val="F16924"/>
                </a:solidFill>
              </a:endParaRPr>
            </a:p>
          </p:txBody>
        </p:sp>
      </p:grpSp>
      <p:grpSp>
        <p:nvGrpSpPr>
          <p:cNvPr id="11" name="Group 10">
            <a:extLst>
              <a:ext uri="{FF2B5EF4-FFF2-40B4-BE49-F238E27FC236}">
                <a16:creationId xmlns:a16="http://schemas.microsoft.com/office/drawing/2014/main" id="{47862EBF-C712-9B4E-A11B-6E7430D1E036}"/>
              </a:ext>
            </a:extLst>
          </p:cNvPr>
          <p:cNvGrpSpPr/>
          <p:nvPr/>
        </p:nvGrpSpPr>
        <p:grpSpPr>
          <a:xfrm>
            <a:off x="211349" y="3004895"/>
            <a:ext cx="4061117" cy="2475119"/>
            <a:chOff x="-4633037" y="5041382"/>
            <a:chExt cx="5608871" cy="3418425"/>
          </a:xfrm>
        </p:grpSpPr>
        <p:pic>
          <p:nvPicPr>
            <p:cNvPr id="12" name="Picture 11">
              <a:extLst>
                <a:ext uri="{FF2B5EF4-FFF2-40B4-BE49-F238E27FC236}">
                  <a16:creationId xmlns:a16="http://schemas.microsoft.com/office/drawing/2014/main" id="{E0D2D0B0-1426-0642-8695-6D72B357076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33037" y="5041382"/>
              <a:ext cx="5608871" cy="3418425"/>
            </a:xfrm>
            <a:prstGeom prst="rect">
              <a:avLst/>
            </a:prstGeom>
          </p:spPr>
        </p:pic>
        <p:sp>
          <p:nvSpPr>
            <p:cNvPr id="13" name="Rectangle 12">
              <a:extLst>
                <a:ext uri="{FF2B5EF4-FFF2-40B4-BE49-F238E27FC236}">
                  <a16:creationId xmlns:a16="http://schemas.microsoft.com/office/drawing/2014/main" id="{128A24C5-6454-5C48-9EA6-3F39976A1B67}"/>
                </a:ext>
              </a:extLst>
            </p:cNvPr>
            <p:cNvSpPr/>
            <p:nvPr/>
          </p:nvSpPr>
          <p:spPr>
            <a:xfrm>
              <a:off x="-3782767" y="5338786"/>
              <a:ext cx="3981692" cy="2523281"/>
            </a:xfrm>
            <a:prstGeom prst="rect">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8E09731B-4C40-72AF-043F-BAE4E558940F}"/>
              </a:ext>
            </a:extLst>
          </p:cNvPr>
          <p:cNvSpPr/>
          <p:nvPr/>
        </p:nvSpPr>
        <p:spPr>
          <a:xfrm>
            <a:off x="822543" y="3220231"/>
            <a:ext cx="2882955" cy="3499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4A6D700E-7C72-529B-EEB3-515D44A4786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4391" y="3245100"/>
            <a:ext cx="940402" cy="271945"/>
          </a:xfrm>
          <a:prstGeom prst="rect">
            <a:avLst/>
          </a:prstGeom>
        </p:spPr>
      </p:pic>
    </p:spTree>
    <p:extLst>
      <p:ext uri="{BB962C8B-B14F-4D97-AF65-F5344CB8AC3E}">
        <p14:creationId xmlns:p14="http://schemas.microsoft.com/office/powerpoint/2010/main" val="1591216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32316E-451E-529D-E54B-C8760ADC80AC}"/>
              </a:ext>
            </a:extLst>
          </p:cNvPr>
          <p:cNvSpPr>
            <a:spLocks noGrp="1"/>
          </p:cNvSpPr>
          <p:nvPr>
            <p:ph type="sldNum" sz="quarter" idx="4"/>
          </p:nvPr>
        </p:nvSpPr>
        <p:spPr/>
        <p:txBody>
          <a:bodyPr/>
          <a:lstStyle/>
          <a:p>
            <a:fld id="{CB2079F2-58AF-ED44-82D7-E04B2F6FD686}" type="slidenum">
              <a:rPr lang="en-US" smtClean="0"/>
              <a:pPr/>
              <a:t>4</a:t>
            </a:fld>
            <a:endParaRPr lang="en-US" dirty="0"/>
          </a:p>
        </p:txBody>
      </p:sp>
      <p:sp>
        <p:nvSpPr>
          <p:cNvPr id="3" name="Text Placeholder 2">
            <a:extLst>
              <a:ext uri="{FF2B5EF4-FFF2-40B4-BE49-F238E27FC236}">
                <a16:creationId xmlns:a16="http://schemas.microsoft.com/office/drawing/2014/main" id="{353AED0D-F48F-86D3-A282-4896B25DBD06}"/>
              </a:ext>
            </a:extLst>
          </p:cNvPr>
          <p:cNvSpPr>
            <a:spLocks noGrp="1"/>
          </p:cNvSpPr>
          <p:nvPr>
            <p:ph type="body" sz="quarter" idx="14"/>
          </p:nvPr>
        </p:nvSpPr>
        <p:spPr/>
        <p:txBody>
          <a:bodyPr/>
          <a:lstStyle/>
          <a:p>
            <a:r>
              <a:rPr lang="en-GB" dirty="0"/>
              <a:t>2a</a:t>
            </a:r>
          </a:p>
        </p:txBody>
      </p:sp>
      <p:sp>
        <p:nvSpPr>
          <p:cNvPr id="4" name="Text Placeholder 3">
            <a:extLst>
              <a:ext uri="{FF2B5EF4-FFF2-40B4-BE49-F238E27FC236}">
                <a16:creationId xmlns:a16="http://schemas.microsoft.com/office/drawing/2014/main" id="{4E7C3617-B8F0-F9A7-52CF-23B280140893}"/>
              </a:ext>
            </a:extLst>
          </p:cNvPr>
          <p:cNvSpPr>
            <a:spLocks noGrp="1"/>
          </p:cNvSpPr>
          <p:nvPr>
            <p:ph type="body" sz="quarter" idx="15"/>
          </p:nvPr>
        </p:nvSpPr>
        <p:spPr>
          <a:xfrm>
            <a:off x="3779837" y="2592720"/>
            <a:ext cx="3247496" cy="2002900"/>
          </a:xfrm>
        </p:spPr>
        <p:txBody>
          <a:bodyPr/>
          <a:lstStyle/>
          <a:p>
            <a:r>
              <a:rPr lang="en-GB" sz="2400" dirty="0"/>
              <a:t>Ikigai &amp; Karriärutveckling</a:t>
            </a:r>
          </a:p>
        </p:txBody>
      </p:sp>
    </p:spTree>
    <p:extLst>
      <p:ext uri="{BB962C8B-B14F-4D97-AF65-F5344CB8AC3E}">
        <p14:creationId xmlns:p14="http://schemas.microsoft.com/office/powerpoint/2010/main" val="36526917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D4C85EF-B634-9F45-BFCD-7C2C89058F92}"/>
              </a:ext>
            </a:extLst>
          </p:cNvPr>
          <p:cNvSpPr>
            <a:spLocks noGrp="1"/>
          </p:cNvSpPr>
          <p:nvPr>
            <p:ph type="body" sz="quarter" idx="42"/>
          </p:nvPr>
        </p:nvSpPr>
        <p:spPr>
          <a:xfrm>
            <a:off x="615910" y="803767"/>
            <a:ext cx="4324412" cy="2623117"/>
          </a:xfrm>
        </p:spPr>
        <p:txBody>
          <a:bodyPr>
            <a:normAutofit/>
          </a:bodyPr>
          <a:lstStyle/>
          <a:p>
            <a:r>
              <a:rPr lang="en-US" sz="1800" dirty="0" err="1"/>
              <a:t>Utbildning</a:t>
            </a:r>
            <a:r>
              <a:rPr lang="en-US" sz="1800" dirty="0"/>
              <a:t> </a:t>
            </a:r>
            <a:r>
              <a:rPr lang="en-US" sz="1800" dirty="0" err="1"/>
              <a:t>i</a:t>
            </a:r>
            <a:r>
              <a:rPr lang="en-US" sz="1800" dirty="0"/>
              <a:t> </a:t>
            </a:r>
            <a:r>
              <a:rPr lang="en-US" sz="1800" dirty="0" err="1"/>
              <a:t>entreprenörskap</a:t>
            </a:r>
            <a:r>
              <a:rPr lang="en-US" sz="1800" dirty="0"/>
              <a:t> </a:t>
            </a:r>
            <a:r>
              <a:rPr lang="en-US" sz="1800" dirty="0" err="1"/>
              <a:t>inom</a:t>
            </a:r>
            <a:endParaRPr lang="en-US" sz="1800" dirty="0"/>
          </a:p>
          <a:p>
            <a:r>
              <a:rPr lang="en-US" sz="1800" dirty="0"/>
              <a:t>Eco-health tourism; med GRASSROOTS </a:t>
            </a:r>
            <a:r>
              <a:rPr lang="en-US" sz="1800" dirty="0" err="1"/>
              <a:t>får</a:t>
            </a:r>
            <a:r>
              <a:rPr lang="en-US" sz="1800" dirty="0"/>
              <a:t> unga människor möjlighet </a:t>
            </a:r>
            <a:r>
              <a:rPr lang="en-US" sz="1800" dirty="0" err="1"/>
              <a:t>att</a:t>
            </a:r>
            <a:r>
              <a:rPr lang="en-US" sz="1800" dirty="0"/>
              <a:t> </a:t>
            </a:r>
            <a:r>
              <a:rPr lang="en-US" sz="1800" dirty="0" err="1"/>
              <a:t>bidra</a:t>
            </a:r>
            <a:r>
              <a:rPr lang="en-US" sz="1800" dirty="0"/>
              <a:t> till en positiv inverkan på miljön </a:t>
            </a:r>
            <a:r>
              <a:rPr lang="en-US" sz="1800" dirty="0" err="1"/>
              <a:t>och</a:t>
            </a:r>
            <a:r>
              <a:rPr lang="en-US" sz="1800" dirty="0"/>
              <a:t> de </a:t>
            </a:r>
            <a:r>
              <a:rPr lang="en-US" sz="1800" dirty="0" err="1"/>
              <a:t>samhällen</a:t>
            </a:r>
            <a:r>
              <a:rPr lang="en-US" sz="1800" dirty="0"/>
              <a:t> de </a:t>
            </a:r>
            <a:r>
              <a:rPr lang="en-US" sz="1800" dirty="0" err="1"/>
              <a:t>är</a:t>
            </a:r>
            <a:r>
              <a:rPr lang="en-US" sz="1800" dirty="0"/>
              <a:t> </a:t>
            </a:r>
            <a:r>
              <a:rPr lang="en-US" sz="1800" dirty="0" err="1"/>
              <a:t>en</a:t>
            </a:r>
            <a:r>
              <a:rPr lang="en-US" sz="1800" dirty="0"/>
              <a:t> del av</a:t>
            </a:r>
          </a:p>
        </p:txBody>
      </p:sp>
      <p:sp>
        <p:nvSpPr>
          <p:cNvPr id="3" name="Text Placeholder 2">
            <a:extLst>
              <a:ext uri="{FF2B5EF4-FFF2-40B4-BE49-F238E27FC236}">
                <a16:creationId xmlns:a16="http://schemas.microsoft.com/office/drawing/2014/main" id="{A1D19AF1-DF49-EF44-B710-3242D196E107}"/>
              </a:ext>
            </a:extLst>
          </p:cNvPr>
          <p:cNvSpPr>
            <a:spLocks noGrp="1"/>
          </p:cNvSpPr>
          <p:nvPr>
            <p:ph type="body" sz="quarter" idx="14"/>
          </p:nvPr>
        </p:nvSpPr>
        <p:spPr/>
        <p:txBody>
          <a:bodyPr>
            <a:noAutofit/>
          </a:bodyPr>
          <a:lstStyle/>
          <a:p>
            <a:r>
              <a:rPr lang="en-US" dirty="0"/>
              <a:t>”</a:t>
            </a:r>
          </a:p>
        </p:txBody>
      </p:sp>
      <p:sp>
        <p:nvSpPr>
          <p:cNvPr id="4" name="Text Placeholder 3">
            <a:extLst>
              <a:ext uri="{FF2B5EF4-FFF2-40B4-BE49-F238E27FC236}">
                <a16:creationId xmlns:a16="http://schemas.microsoft.com/office/drawing/2014/main" id="{7A2380F3-CBB1-5C4E-8E74-E749E9F91C98}"/>
              </a:ext>
            </a:extLst>
          </p:cNvPr>
          <p:cNvSpPr>
            <a:spLocks noGrp="1"/>
          </p:cNvSpPr>
          <p:nvPr>
            <p:ph type="body" sz="quarter" idx="15"/>
          </p:nvPr>
        </p:nvSpPr>
        <p:spPr>
          <a:xfrm>
            <a:off x="615910" y="393275"/>
            <a:ext cx="2003444" cy="936605"/>
          </a:xfrm>
        </p:spPr>
        <p:txBody>
          <a:bodyPr>
            <a:noAutofit/>
          </a:bodyPr>
          <a:lstStyle/>
          <a:p>
            <a:r>
              <a:rPr lang="en-US" dirty="0"/>
              <a:t>“</a:t>
            </a:r>
          </a:p>
        </p:txBody>
      </p:sp>
      <p:sp>
        <p:nvSpPr>
          <p:cNvPr id="6" name="Slide Number Placeholder 5">
            <a:extLst>
              <a:ext uri="{FF2B5EF4-FFF2-40B4-BE49-F238E27FC236}">
                <a16:creationId xmlns:a16="http://schemas.microsoft.com/office/drawing/2014/main" id="{DEF4C3E2-46CB-3D41-8772-A8AA439A8D68}"/>
              </a:ext>
            </a:extLst>
          </p:cNvPr>
          <p:cNvSpPr>
            <a:spLocks noGrp="1"/>
          </p:cNvSpPr>
          <p:nvPr>
            <p:ph type="sldNum" sz="quarter" idx="4"/>
          </p:nvPr>
        </p:nvSpPr>
        <p:spPr/>
        <p:txBody>
          <a:bodyPr/>
          <a:lstStyle/>
          <a:p>
            <a:fld id="{CB2079F2-58AF-ED44-82D7-E04B2F6FD686}" type="slidenum">
              <a:rPr lang="en-US" smtClean="0"/>
              <a:pPr/>
              <a:t>5</a:t>
            </a:fld>
            <a:endParaRPr lang="en-US" dirty="0"/>
          </a:p>
        </p:txBody>
      </p:sp>
      <p:pic>
        <p:nvPicPr>
          <p:cNvPr id="8" name="Picture Placeholder 7">
            <a:extLst>
              <a:ext uri="{FF2B5EF4-FFF2-40B4-BE49-F238E27FC236}">
                <a16:creationId xmlns:a16="http://schemas.microsoft.com/office/drawing/2014/main" id="{AE5FB5F0-1B18-5744-BCD8-3A6AF30365EB}"/>
              </a:ext>
            </a:extLst>
          </p:cNvPr>
          <p:cNvPicPr>
            <a:picLocks noGrp="1" noChangeAspect="1"/>
          </p:cNvPicPr>
          <p:nvPr>
            <p:ph type="pic" sz="quarter" idx="44"/>
          </p:nvPr>
        </p:nvPicPr>
        <p:blipFill rotWithShape="1">
          <a:blip r:embed="rId3" cstate="screen">
            <a:extLst>
              <a:ext uri="{28A0092B-C50C-407E-A947-70E740481C1C}">
                <a14:useLocalDpi xmlns:a14="http://schemas.microsoft.com/office/drawing/2010/main"/>
              </a:ext>
            </a:extLst>
          </a:blip>
          <a:srcRect/>
          <a:stretch/>
        </p:blipFill>
        <p:spPr/>
      </p:pic>
      <p:pic>
        <p:nvPicPr>
          <p:cNvPr id="11" name="Picture 10">
            <a:extLst>
              <a:ext uri="{FF2B5EF4-FFF2-40B4-BE49-F238E27FC236}">
                <a16:creationId xmlns:a16="http://schemas.microsoft.com/office/drawing/2014/main" id="{2456CDA5-CF92-9E9A-1459-3ED1B5807AB1}"/>
              </a:ext>
            </a:extLst>
          </p:cNvPr>
          <p:cNvPicPr>
            <a:picLocks noChangeAspect="1"/>
          </p:cNvPicPr>
          <p:nvPr/>
        </p:nvPicPr>
        <p:blipFill>
          <a:blip r:embed="rId4" cstate="screen">
            <a:alphaModFix amt="70000"/>
            <a:extLst>
              <a:ext uri="{28A0092B-C50C-407E-A947-70E740481C1C}">
                <a14:useLocalDpi xmlns:a14="http://schemas.microsoft.com/office/drawing/2010/main"/>
              </a:ext>
            </a:extLst>
          </a:blip>
          <a:srcRect/>
          <a:stretch>
            <a:fillRect/>
          </a:stretch>
        </p:blipFill>
        <p:spPr>
          <a:xfrm>
            <a:off x="17929" y="6206878"/>
            <a:ext cx="3671282" cy="4502865"/>
          </a:xfrm>
          <a:custGeom>
            <a:avLst/>
            <a:gdLst>
              <a:gd name="connsiteX0" fmla="*/ 0 w 3786264"/>
              <a:gd name="connsiteY0" fmla="*/ 0 h 4643891"/>
              <a:gd name="connsiteX1" fmla="*/ 3786264 w 3786264"/>
              <a:gd name="connsiteY1" fmla="*/ 0 h 4643891"/>
              <a:gd name="connsiteX2" fmla="*/ 3786264 w 3786264"/>
              <a:gd name="connsiteY2" fmla="*/ 4643891 h 4643891"/>
              <a:gd name="connsiteX3" fmla="*/ 0 w 3786264"/>
              <a:gd name="connsiteY3" fmla="*/ 4643891 h 4643891"/>
            </a:gdLst>
            <a:ahLst/>
            <a:cxnLst>
              <a:cxn ang="0">
                <a:pos x="connsiteX0" y="connsiteY0"/>
              </a:cxn>
              <a:cxn ang="0">
                <a:pos x="connsiteX1" y="connsiteY1"/>
              </a:cxn>
              <a:cxn ang="0">
                <a:pos x="connsiteX2" y="connsiteY2"/>
              </a:cxn>
              <a:cxn ang="0">
                <a:pos x="connsiteX3" y="connsiteY3"/>
              </a:cxn>
            </a:cxnLst>
            <a:rect l="l" t="t" r="r" b="b"/>
            <a:pathLst>
              <a:path w="3786264" h="4643891">
                <a:moveTo>
                  <a:pt x="0" y="0"/>
                </a:moveTo>
                <a:lnTo>
                  <a:pt x="3786264" y="0"/>
                </a:lnTo>
                <a:lnTo>
                  <a:pt x="3786264" y="4643891"/>
                </a:lnTo>
                <a:lnTo>
                  <a:pt x="0" y="4643891"/>
                </a:lnTo>
                <a:close/>
              </a:path>
            </a:pathLst>
          </a:custGeom>
        </p:spPr>
      </p:pic>
    </p:spTree>
    <p:extLst>
      <p:ext uri="{BB962C8B-B14F-4D97-AF65-F5344CB8AC3E}">
        <p14:creationId xmlns:p14="http://schemas.microsoft.com/office/powerpoint/2010/main" val="3459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5E4E8B-69A7-D286-24C9-F4B61BF4D92B}"/>
              </a:ext>
            </a:extLst>
          </p:cNvPr>
          <p:cNvSpPr>
            <a:spLocks noGrp="1"/>
          </p:cNvSpPr>
          <p:nvPr>
            <p:ph type="sldNum" sz="quarter" idx="4"/>
          </p:nvPr>
        </p:nvSpPr>
        <p:spPr/>
        <p:txBody>
          <a:bodyPr/>
          <a:lstStyle/>
          <a:p>
            <a:fld id="{CB2079F2-58AF-ED44-82D7-E04B2F6FD686}" type="slidenum">
              <a:rPr lang="en-US" smtClean="0"/>
              <a:pPr/>
              <a:t>6</a:t>
            </a:fld>
            <a:endParaRPr lang="en-US" dirty="0"/>
          </a:p>
        </p:txBody>
      </p:sp>
      <p:sp>
        <p:nvSpPr>
          <p:cNvPr id="5" name="Text Placeholder 4">
            <a:extLst>
              <a:ext uri="{FF2B5EF4-FFF2-40B4-BE49-F238E27FC236}">
                <a16:creationId xmlns:a16="http://schemas.microsoft.com/office/drawing/2014/main" id="{0D7A4B13-8E97-58B2-1C04-52ABC649FBC3}"/>
              </a:ext>
            </a:extLst>
          </p:cNvPr>
          <p:cNvSpPr>
            <a:spLocks noGrp="1"/>
          </p:cNvSpPr>
          <p:nvPr>
            <p:ph type="body" sz="quarter" idx="32"/>
          </p:nvPr>
        </p:nvSpPr>
        <p:spPr>
          <a:xfrm>
            <a:off x="801602" y="2257665"/>
            <a:ext cx="5956470" cy="7400632"/>
          </a:xfrm>
        </p:spPr>
        <p:txBody>
          <a:bodyPr numCol="1"/>
          <a:lstStyle/>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Välkommen till ekoturismens värld!</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Här möts passion och syfte, och äventyr går hand i hand med att bevara natur och kultur. När du ger dig in i denna spännande bransch är det första steget att hitta din nisch.</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 är inte en enda väg – det finns många olika sätt att arbeta inom området. Kanske lockas du av vildmarken, fascineras av kulturarv eller brinner för att stärka lokalsamhällen? Oavsett vad som driver dig finns det en plats som passar dina intressen och färdigheter.</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Men hur hittar du rätt? Det är precis det den här guiden ska hjälpa dig med. Vi går igenom viktiga steg för att du ska kunna identifiera din nisch och starta din karriär inom ekoturism – med självförtroende och tydliga mål.</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Du får tips på hur du skaffar rätt utbildning, får praktisk erfarenhet och bygger upp ett nätverk. Vi ger dig verktygen för att lyckas i en bransch som ständigt utvecklas.</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Så låt oss sätta igång! Upptäck din passion, vässa dina färdigheter och ge dig ut på en resa som både du och världen vinner på.</a:t>
            </a:r>
          </a:p>
          <a:p>
            <a:pPr algn="l" rtl="0"/>
            <a:endParaRPr lang="sv-SE" sz="1600" b="0" i="0" u="none" strike="noStrike" dirty="0" err="1">
              <a:effectLst/>
              <a:latin typeface="Calibri" panose="020F0502020204030204" pitchFamily="34" charset="0"/>
              <a:cs typeface="Calibri" panose="020F0502020204030204" pitchFamily="34" charset="0"/>
            </a:endParaRPr>
          </a:p>
          <a:p>
            <a:br>
              <a:rPr lang="sv-SE" sz="1600" dirty="0">
                <a:latin typeface="Calibri" panose="020F0502020204030204" pitchFamily="34" charset="0"/>
                <a:cs typeface="Calibri" panose="020F0502020204030204" pitchFamily="34" charset="0"/>
              </a:rPr>
            </a:br>
            <a:br>
              <a:rPr lang="sv-SE" sz="1600" dirty="0">
                <a:latin typeface="Calibri" panose="020F0502020204030204" pitchFamily="34" charset="0"/>
                <a:cs typeface="Calibri" panose="020F0502020204030204" pitchFamily="34" charset="0"/>
              </a:rPr>
            </a:br>
            <a:endParaRPr lang="en-GB" sz="16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02B69E6-7845-1C5C-243C-3CCBD78245C5}"/>
              </a:ext>
            </a:extLst>
          </p:cNvPr>
          <p:cNvSpPr>
            <a:spLocks noGrp="1"/>
          </p:cNvSpPr>
          <p:nvPr>
            <p:ph type="body" sz="quarter" idx="46"/>
          </p:nvPr>
        </p:nvSpPr>
        <p:spPr/>
        <p:txBody>
          <a:bodyPr>
            <a:normAutofit/>
          </a:bodyPr>
          <a:lstStyle/>
          <a:p>
            <a:r>
              <a:rPr lang="en-GB" dirty="0" err="1"/>
              <a:t>Introduktion</a:t>
            </a:r>
            <a:endParaRPr lang="en-GB" dirty="0"/>
          </a:p>
        </p:txBody>
      </p:sp>
      <p:sp>
        <p:nvSpPr>
          <p:cNvPr id="4" name="Text Placeholder 3">
            <a:extLst>
              <a:ext uri="{FF2B5EF4-FFF2-40B4-BE49-F238E27FC236}">
                <a16:creationId xmlns:a16="http://schemas.microsoft.com/office/drawing/2014/main" id="{B6EAB8B1-D6BB-C93C-5D85-9ADFC1A254B7}"/>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390890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6929BC-9E27-69FB-5C1B-EE43A506709E}"/>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ABC1D6-30E7-CA93-661C-EF2437071486}"/>
              </a:ext>
            </a:extLst>
          </p:cNvPr>
          <p:cNvSpPr>
            <a:spLocks noGrp="1"/>
          </p:cNvSpPr>
          <p:nvPr>
            <p:ph type="sldNum" sz="quarter" idx="4"/>
          </p:nvPr>
        </p:nvSpPr>
        <p:spPr/>
        <p:txBody>
          <a:bodyPr/>
          <a:lstStyle/>
          <a:p>
            <a:fld id="{CB2079F2-58AF-ED44-82D7-E04B2F6FD686}" type="slidenum">
              <a:rPr lang="en-US" smtClean="0"/>
              <a:pPr/>
              <a:t>7</a:t>
            </a:fld>
            <a:endParaRPr lang="en-US" dirty="0"/>
          </a:p>
        </p:txBody>
      </p:sp>
      <p:sp>
        <p:nvSpPr>
          <p:cNvPr id="5" name="Text Placeholder 4">
            <a:extLst>
              <a:ext uri="{FF2B5EF4-FFF2-40B4-BE49-F238E27FC236}">
                <a16:creationId xmlns:a16="http://schemas.microsoft.com/office/drawing/2014/main" id="{D1288193-3D1C-82F9-10BD-B62AEFFF13A3}"/>
              </a:ext>
            </a:extLst>
          </p:cNvPr>
          <p:cNvSpPr>
            <a:spLocks noGrp="1"/>
          </p:cNvSpPr>
          <p:nvPr>
            <p:ph type="body" sz="quarter" idx="32"/>
          </p:nvPr>
        </p:nvSpPr>
        <p:spPr>
          <a:xfrm>
            <a:off x="801602" y="2257665"/>
            <a:ext cx="5956470" cy="7400632"/>
          </a:xfrm>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Ekoturism är ett stort område med många möjligheter. Det kan handla om olika aktiviteter, platser och yrkesroller. För att hitta din väg behöver du fundera på vad som intresserar dig mest och vad som passar dina färdigheter och mål.</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Kanske vill du arbeta med att bevara vilda djur, lyfta fram kulturarv, leda äventyrsresor eller stärka lokalsamhällen? Du kan också välja en yrkesroll som guide, planerare, chef, forskare eller utbildare. Genom att hitta din nisch blir det lättare att fokusera och rikta in dig på rätt möjligheter.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1" i="0" u="none" strike="noStrike" dirty="0">
                <a:solidFill>
                  <a:schemeClr val="tx1">
                    <a:lumMod val="65000"/>
                    <a:lumOff val="35000"/>
                  </a:schemeClr>
                </a:solidFill>
                <a:effectLst/>
                <a:latin typeface="Calibri" panose="020F0502020204030204" pitchFamily="34" charset="0"/>
                <a:cs typeface="Calibri" panose="020F0502020204030204" pitchFamily="34" charset="0"/>
              </a:rPr>
              <a:t>Skaffa rätt utbildning och träning</a:t>
            </a:r>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Beroende på vad du vill jobba med kan du behöva olika typer av utbildning och träning. Vissa yrken kräver en examen inom turism, miljöstudier eller antropologi, medan andra kan kräva certifikat eller licenser, som första hjälpen, vildmarksöverlevnad eller dykning.</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Det är också viktigt att lära sig om områdena där du vill arbeta – deras kultur, historia och ekologi. Genom att förstå ekoturismens bästa metoder och standarder kan du förbereda dig för en framgångsrik karriär.</a:t>
            </a:r>
          </a:p>
          <a:p>
            <a:pPr algn="l" rtl="0"/>
            <a:endParaRPr lang="sv-SE" sz="1600" i="0" u="none" strike="noStrike" dirty="0" err="1">
              <a:solidFill>
                <a:schemeClr val="tx1">
                  <a:lumMod val="65000"/>
                  <a:lumOff val="35000"/>
                </a:schemeClr>
              </a:solidFill>
              <a:effectLst/>
              <a:latin typeface="Calibri" panose="020F0502020204030204" pitchFamily="34" charset="0"/>
              <a:cs typeface="Calibri" panose="020F0502020204030204" pitchFamily="34" charset="0"/>
            </a:endParaRPr>
          </a:p>
          <a:p>
            <a:pPr algn="l" rtl="0"/>
            <a:b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a:p>
            <a:endParaRPr lang="en-GB" dirty="0">
              <a:solidFill>
                <a:schemeClr val="tx1">
                  <a:lumMod val="65000"/>
                  <a:lumOff val="35000"/>
                </a:schemeClr>
              </a:solidFill>
            </a:endParaRPr>
          </a:p>
        </p:txBody>
      </p:sp>
      <p:sp>
        <p:nvSpPr>
          <p:cNvPr id="3" name="Text Placeholder 2">
            <a:extLst>
              <a:ext uri="{FF2B5EF4-FFF2-40B4-BE49-F238E27FC236}">
                <a16:creationId xmlns:a16="http://schemas.microsoft.com/office/drawing/2014/main" id="{15EDCE58-5835-4873-8834-A8034147DCC9}"/>
              </a:ext>
            </a:extLst>
          </p:cNvPr>
          <p:cNvSpPr>
            <a:spLocks noGrp="1"/>
          </p:cNvSpPr>
          <p:nvPr>
            <p:ph type="body" sz="quarter" idx="46"/>
          </p:nvPr>
        </p:nvSpPr>
        <p:spPr/>
        <p:txBody>
          <a:bodyPr>
            <a:normAutofit/>
          </a:bodyPr>
          <a:lstStyle/>
          <a:p>
            <a:r>
              <a:rPr lang="en-GB" dirty="0"/>
              <a:t>Identifiera din nisch</a:t>
            </a:r>
          </a:p>
          <a:p>
            <a:endParaRPr lang="en-GB" dirty="0"/>
          </a:p>
        </p:txBody>
      </p:sp>
      <p:sp>
        <p:nvSpPr>
          <p:cNvPr id="4" name="Text Placeholder 3">
            <a:extLst>
              <a:ext uri="{FF2B5EF4-FFF2-40B4-BE49-F238E27FC236}">
                <a16:creationId xmlns:a16="http://schemas.microsoft.com/office/drawing/2014/main" id="{39D3D124-7529-6DD8-2DDD-4B5244D46B2F}"/>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24231847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A2185B-B9A6-849A-5F00-963FC203240C}"/>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5B627B-098A-40D2-791B-A0B8B97BC5C7}"/>
              </a:ext>
            </a:extLst>
          </p:cNvPr>
          <p:cNvSpPr>
            <a:spLocks noGrp="1"/>
          </p:cNvSpPr>
          <p:nvPr>
            <p:ph type="sldNum" sz="quarter" idx="4"/>
          </p:nvPr>
        </p:nvSpPr>
        <p:spPr/>
        <p:txBody>
          <a:bodyPr/>
          <a:lstStyle/>
          <a:p>
            <a:fld id="{CB2079F2-58AF-ED44-82D7-E04B2F6FD686}" type="slidenum">
              <a:rPr lang="en-US" smtClean="0"/>
              <a:pPr/>
              <a:t>8</a:t>
            </a:fld>
            <a:endParaRPr lang="en-US" dirty="0"/>
          </a:p>
        </p:txBody>
      </p:sp>
      <p:sp>
        <p:nvSpPr>
          <p:cNvPr id="5" name="Text Placeholder 4">
            <a:extLst>
              <a:ext uri="{FF2B5EF4-FFF2-40B4-BE49-F238E27FC236}">
                <a16:creationId xmlns:a16="http://schemas.microsoft.com/office/drawing/2014/main" id="{4888A60C-3309-52F4-8F59-8646BB6B4CB9}"/>
              </a:ext>
            </a:extLst>
          </p:cNvPr>
          <p:cNvSpPr>
            <a:spLocks noGrp="1"/>
          </p:cNvSpPr>
          <p:nvPr>
            <p:ph type="body" sz="quarter" idx="32"/>
          </p:nvPr>
        </p:nvSpPr>
        <p:spPr>
          <a:xfrm>
            <a:off x="801602" y="2257665"/>
            <a:ext cx="5956470" cy="7400632"/>
          </a:xfrm>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Ett av de bästa sätten att komma igång inom ekoturism är att skaffa praktisk erfarenhet. Du kan göra det genom volontärarbete, praktik eller anställning hos en ekoturismorganisation, ett projekt eller ett företag. På så sätt utvecklar du dina färdigheter, får värdefull kunskap och knyter kontakter. Det visar också ditt engagemang och din passion för branschen. Ett annat bra sätt att visa upp ditt arbete är att skapa en portfölj eller blogg där du samlar dina erfarenheter och prestationer.</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Att bygga upp ett nätverk och ett gott rykte är också viktigt. Gå med i yrkesföreningar, delta i branschevenemang och konferenser, och knyt kontakt med andra inom ekoturism. Använd sociala medier och </a:t>
            </a:r>
            <a:r>
              <a:rPr lang="sv-SE" sz="1600" b="0" i="0" u="none" strike="noStrike" dirty="0" err="1">
                <a:solidFill>
                  <a:schemeClr val="tx1">
                    <a:lumMod val="65000"/>
                    <a:lumOff val="35000"/>
                  </a:schemeClr>
                </a:solidFill>
                <a:effectLst/>
                <a:latin typeface="Calibri" panose="020F0502020204030204" pitchFamily="34" charset="0"/>
                <a:cs typeface="Calibri" panose="020F0502020204030204" pitchFamily="34" charset="0"/>
              </a:rPr>
              <a:t>onlineplattformar</a:t>
            </a:r>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 för att marknadsföra dina tjänster, dela idéer och be om feedback. Genom att skapa rätt kontakter och göra dig synlig ökar du dina möjligheter att hitta jobb och samarbeten.</a:t>
            </a:r>
          </a:p>
          <a:p>
            <a:endParaRPr lang="en-GB" sz="1600" dirty="0">
              <a:solidFill>
                <a:schemeClr val="tx1">
                  <a:lumMod val="65000"/>
                  <a:lumOff val="35000"/>
                </a:schemeClr>
              </a:solidFill>
              <a:latin typeface="Calibri" panose="020F0502020204030204" pitchFamily="34" charset="0"/>
              <a:cs typeface="Calibri" panose="020F0502020204030204" pitchFamily="34" charset="0"/>
            </a:endParaRPr>
          </a:p>
          <a:p>
            <a:endParaRPr lang="en-GB" dirty="0">
              <a:solidFill>
                <a:schemeClr val="tx1">
                  <a:lumMod val="65000"/>
                  <a:lumOff val="35000"/>
                </a:schemeClr>
              </a:solidFill>
            </a:endParaRPr>
          </a:p>
        </p:txBody>
      </p:sp>
      <p:sp>
        <p:nvSpPr>
          <p:cNvPr id="3" name="Text Placeholder 2">
            <a:extLst>
              <a:ext uri="{FF2B5EF4-FFF2-40B4-BE49-F238E27FC236}">
                <a16:creationId xmlns:a16="http://schemas.microsoft.com/office/drawing/2014/main" id="{288C55CE-99C2-0CEC-6215-6EEAB45D3D45}"/>
              </a:ext>
            </a:extLst>
          </p:cNvPr>
          <p:cNvSpPr>
            <a:spLocks noGrp="1"/>
          </p:cNvSpPr>
          <p:nvPr>
            <p:ph type="body" sz="quarter" idx="46"/>
          </p:nvPr>
        </p:nvSpPr>
        <p:spPr/>
        <p:txBody>
          <a:bodyPr>
            <a:normAutofit/>
          </a:bodyPr>
          <a:lstStyle/>
          <a:p>
            <a:r>
              <a:rPr lang="en-GB" dirty="0"/>
              <a:t>Identifiera din nisch</a:t>
            </a:r>
          </a:p>
        </p:txBody>
      </p:sp>
      <p:sp>
        <p:nvSpPr>
          <p:cNvPr id="4" name="Text Placeholder 3">
            <a:extLst>
              <a:ext uri="{FF2B5EF4-FFF2-40B4-BE49-F238E27FC236}">
                <a16:creationId xmlns:a16="http://schemas.microsoft.com/office/drawing/2014/main" id="{7F48C622-DD72-45BE-F52F-08A16DF31FE9}"/>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862514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ECFC18-3D61-049C-E8EC-26484A5B7F46}"/>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07C842-440E-F10B-0A77-FE2BC27687D7}"/>
              </a:ext>
            </a:extLst>
          </p:cNvPr>
          <p:cNvSpPr>
            <a:spLocks noGrp="1"/>
          </p:cNvSpPr>
          <p:nvPr>
            <p:ph type="sldNum" sz="quarter" idx="4"/>
          </p:nvPr>
        </p:nvSpPr>
        <p:spPr/>
        <p:txBody>
          <a:bodyPr/>
          <a:lstStyle/>
          <a:p>
            <a:fld id="{CB2079F2-58AF-ED44-82D7-E04B2F6FD686}" type="slidenum">
              <a:rPr lang="en-US" smtClean="0"/>
              <a:pPr/>
              <a:t>9</a:t>
            </a:fld>
            <a:endParaRPr lang="en-US" dirty="0"/>
          </a:p>
        </p:txBody>
      </p:sp>
      <p:sp>
        <p:nvSpPr>
          <p:cNvPr id="5" name="Text Placeholder 4">
            <a:extLst>
              <a:ext uri="{FF2B5EF4-FFF2-40B4-BE49-F238E27FC236}">
                <a16:creationId xmlns:a16="http://schemas.microsoft.com/office/drawing/2014/main" id="{0A7773FA-97AB-6DAE-FF1E-618457A4EF0E}"/>
              </a:ext>
            </a:extLst>
          </p:cNvPr>
          <p:cNvSpPr>
            <a:spLocks noGrp="1"/>
          </p:cNvSpPr>
          <p:nvPr>
            <p:ph type="body" sz="quarter" idx="32"/>
          </p:nvPr>
        </p:nvSpPr>
        <p:spPr/>
        <p:txBody>
          <a:bodyPr numCol="1"/>
          <a:lstStyle/>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 en värld som ofta känns stressig och kaotisk kan det vara svårt att hitta en tydlig riktning. Men det japanska konceptet Ikigai kan hjälpa dig att navigera. Det är en filosofi som handlar om att leva med mening, glädje och uppfyllelse.</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Ikigai bygger på fyra delar: det du älskar, det du är bra på, vad världen behöver och vad du kan försörja dig på. När dessa delar möts skapas en balans mellan passion, yrke, kallelse och mission – en harmoni som ger en djup känsla av tillfredsställelse.</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Ikigai är inte bara en idé – det är en livsfilosofi. Det handlar om att utforska våra innersta drömmar, talanger och ambitioner. Det uppmuntrar oss att omfamna det som gör oss unika, att bli mer medvetna om oss själva och att leva med mening och riktning.</a:t>
            </a: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I den här guiden går vi på djupet med Ikigai. Vi utforskar vad det innebär och hur du kan använda det i ditt liv. Det är en resa av självupptäckt där vi letar efter det som verkligen får oss att känna oss levande – det som gör att vi vaknar på morgonen med glädje och syfte.</a:t>
            </a:r>
          </a:p>
          <a:p>
            <a:pPr algn="l"/>
            <a:endPar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endParaRPr>
          </a:p>
          <a:p>
            <a:pPr algn="l"/>
            <a:r>
              <a:rPr lang="sv-SE" sz="1600" b="0" i="0" u="none" strike="noStrike" dirty="0">
                <a:solidFill>
                  <a:schemeClr val="tx1">
                    <a:lumMod val="65000"/>
                    <a:lumOff val="35000"/>
                  </a:schemeClr>
                </a:solidFill>
                <a:effectLst/>
                <a:latin typeface="Calibri" panose="020F0502020204030204" pitchFamily="34" charset="0"/>
                <a:cs typeface="Calibri" panose="020F0502020204030204" pitchFamily="34" charset="0"/>
              </a:rPr>
              <a:t>Kanske söker du efter en ny riktning, eller vill du bara fylla ditt liv med mer mening? Oavsett var du befinner dig, följ med oss och upptäck hur Ikigai kan förändra ditt sätt att leva. Tillsammans utforskar vi vägen till ett liv som känns både meningsfullt och inspirerande.</a:t>
            </a:r>
          </a:p>
          <a:p>
            <a:pPr algn="l" rtl="0"/>
            <a:br>
              <a:rPr lang="sv-SE" sz="1600" dirty="0">
                <a:solidFill>
                  <a:schemeClr val="tx1">
                    <a:lumMod val="65000"/>
                    <a:lumOff val="35000"/>
                  </a:schemeClr>
                </a:solidFill>
                <a:latin typeface="Calibri" panose="020F0502020204030204" pitchFamily="34" charset="0"/>
                <a:cs typeface="Calibri" panose="020F0502020204030204" pitchFamily="34" charset="0"/>
              </a:rPr>
            </a:br>
            <a:br>
              <a:rPr lang="sv-SE" sz="1600" dirty="0">
                <a:solidFill>
                  <a:schemeClr val="tx1">
                    <a:lumMod val="65000"/>
                    <a:lumOff val="35000"/>
                  </a:schemeClr>
                </a:solidFill>
                <a:latin typeface="Calibri" panose="020F0502020204030204" pitchFamily="34" charset="0"/>
                <a:cs typeface="Calibri" panose="020F0502020204030204" pitchFamily="34" charset="0"/>
              </a:rPr>
            </a:br>
            <a:endParaRPr lang="en-GB" sz="1600"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641D1F29-0647-4C23-F9A3-8B0C59DC6111}"/>
              </a:ext>
            </a:extLst>
          </p:cNvPr>
          <p:cNvSpPr>
            <a:spLocks noGrp="1"/>
          </p:cNvSpPr>
          <p:nvPr>
            <p:ph type="body" sz="quarter" idx="46"/>
          </p:nvPr>
        </p:nvSpPr>
        <p:spPr/>
        <p:txBody>
          <a:bodyPr>
            <a:normAutofit/>
          </a:bodyPr>
          <a:lstStyle/>
          <a:p>
            <a:pPr algn="l"/>
            <a:r>
              <a:rPr lang="en-GB" dirty="0"/>
              <a:t>Introduktion till Ikigai och </a:t>
            </a:r>
            <a:r>
              <a:rPr lang="en-GB" dirty="0" err="1"/>
              <a:t>dess</a:t>
            </a:r>
            <a:r>
              <a:rPr lang="en-GB" dirty="0"/>
              <a:t> </a:t>
            </a:r>
            <a:r>
              <a:rPr lang="en-GB" dirty="0" err="1"/>
              <a:t>tillämpning</a:t>
            </a:r>
            <a:r>
              <a:rPr lang="en-GB" dirty="0"/>
              <a:t> inom karriärutveckling</a:t>
            </a:r>
          </a:p>
        </p:txBody>
      </p:sp>
      <p:sp>
        <p:nvSpPr>
          <p:cNvPr id="4" name="Text Placeholder 3">
            <a:extLst>
              <a:ext uri="{FF2B5EF4-FFF2-40B4-BE49-F238E27FC236}">
                <a16:creationId xmlns:a16="http://schemas.microsoft.com/office/drawing/2014/main" id="{CF8C5C4E-5CFA-6EC2-8979-AFD582ECE654}"/>
              </a:ext>
            </a:extLst>
          </p:cNvPr>
          <p:cNvSpPr>
            <a:spLocks noGrp="1"/>
          </p:cNvSpPr>
          <p:nvPr>
            <p:ph type="body" sz="quarter" idx="47"/>
          </p:nvPr>
        </p:nvSpPr>
        <p:spPr/>
        <p:txBody>
          <a:bodyPr>
            <a:normAutofit fontScale="92500"/>
          </a:bodyPr>
          <a:lstStyle/>
          <a:p>
            <a:r>
              <a:rPr lang="en-US" dirty="0"/>
              <a:t>2A Ikigai och karriärutveckling</a:t>
            </a:r>
          </a:p>
        </p:txBody>
      </p:sp>
    </p:spTree>
    <p:extLst>
      <p:ext uri="{BB962C8B-B14F-4D97-AF65-F5344CB8AC3E}">
        <p14:creationId xmlns:p14="http://schemas.microsoft.com/office/powerpoint/2010/main" val="4008672610"/>
      </p:ext>
    </p:extLst>
  </p:cSld>
  <p:clrMapOvr>
    <a:masterClrMapping/>
  </p:clrMapOvr>
</p:sld>
</file>

<file path=ppt/theme/theme1.xml><?xml version="1.0" encoding="utf-8"?>
<a:theme xmlns:a="http://schemas.openxmlformats.org/drawingml/2006/main" name="Office Theme">
  <a:themeElements>
    <a:clrScheme name="Red Violet">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Century Schoolbook">
      <a:majorFont>
        <a:latin typeface="Century Schoolbook" panose="02040604050505020304"/>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panose="02040604050505020304"/>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gazine Layout 01 - AE_CA_v4" id="{F9D5F4D5-9454-45C5-AFC0-38A7887A0E87}" vid="{A7535069-094F-4B33-8094-ED35EDC7CF5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02E0EF7D44C04B9FA644DBFF45FF6A" ma:contentTypeVersion="13" ma:contentTypeDescription="Create a new document." ma:contentTypeScope="" ma:versionID="206b9469efed5238e3299da57cdc015e">
  <xsd:schema xmlns:xsd="http://www.w3.org/2001/XMLSchema" xmlns:xs="http://www.w3.org/2001/XMLSchema" xmlns:p="http://schemas.microsoft.com/office/2006/metadata/properties" xmlns:ns2="876de33e-aaa5-4507-9b92-b84e676ded0d" xmlns:ns3="ef88797d-310b-4d46-ad9c-0c23fa0c8d45" targetNamespace="http://schemas.microsoft.com/office/2006/metadata/properties" ma:root="true" ma:fieldsID="281ed500249cd3fe925a7af84a8b56c4" ns2:_="" ns3:_="">
    <xsd:import namespace="876de33e-aaa5-4507-9b92-b84e676ded0d"/>
    <xsd:import namespace="ef88797d-310b-4d46-ad9c-0c23fa0c8d45"/>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6de33e-aaa5-4507-9b92-b84e676ded0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hidden="true" ma:internalName="LastSharedByUser" ma:readOnly="true">
      <xsd:simpleType>
        <xsd:restriction base="dms:Note"/>
      </xsd:simpleType>
    </xsd:element>
    <xsd:element name="LastSharedByTime" ma:index="11" nillable="true" ma:displayName="Last Shared By Time" ma:description="" ma:hidden="true"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f88797d-310b-4d46-ad9c-0c23fa0c8d45"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false">
      <xsd:simpleType>
        <xsd:restriction base="dms:Note">
          <xsd:maxLength value="255"/>
        </xsd:restriction>
      </xsd:simpleType>
    </xsd:element>
    <xsd:element name="MediaServiceAutoTags" ma:index="19" nillable="true" ma:displayName="Tags" ma:internalName="MediaServiceAutoTag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ef88797d-310b-4d46-ad9c-0c23fa0c8d4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83B94A-925B-4414-927F-DFD616E23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6de33e-aaa5-4507-9b92-b84e676ded0d"/>
    <ds:schemaRef ds:uri="ef88797d-310b-4d46-ad9c-0c23fa0c8d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69AD2B3-D789-4FC7-A14D-89ADA76B73A8}">
  <ds:schemaRefs>
    <ds:schemaRef ds:uri="http://schemas.microsoft.com/office/2006/metadata/properties"/>
    <ds:schemaRef ds:uri="http://schemas.microsoft.com/office/infopath/2007/PartnerControls"/>
    <ds:schemaRef ds:uri="ef88797d-310b-4d46-ad9c-0c23fa0c8d45"/>
  </ds:schemaRefs>
</ds:datastoreItem>
</file>

<file path=customXml/itemProps3.xml><?xml version="1.0" encoding="utf-8"?>
<ds:datastoreItem xmlns:ds="http://schemas.openxmlformats.org/officeDocument/2006/customXml" ds:itemID="{B39800E7-4362-4A70-9B48-B5AE1C9F476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Magazine layout</Template>
  <TotalTime>31240</TotalTime>
  <Words>4531</Words>
  <Application>Microsoft Macintosh PowerPoint</Application>
  <PresentationFormat>Anpassad</PresentationFormat>
  <Paragraphs>328</Paragraphs>
  <Slides>38</Slides>
  <Notes>38</Notes>
  <HiddenSlides>0</HiddenSlides>
  <MMClips>0</MMClips>
  <ScaleCrop>false</ScaleCrop>
  <HeadingPairs>
    <vt:vector size="6" baseType="variant">
      <vt:variant>
        <vt:lpstr>Använt teckensnitt</vt:lpstr>
      </vt:variant>
      <vt:variant>
        <vt:i4>13</vt:i4>
      </vt:variant>
      <vt:variant>
        <vt:lpstr>Tema</vt:lpstr>
      </vt:variant>
      <vt:variant>
        <vt:i4>1</vt:i4>
      </vt:variant>
      <vt:variant>
        <vt:lpstr>Bildrubriker</vt:lpstr>
      </vt:variant>
      <vt:variant>
        <vt:i4>38</vt:i4>
      </vt:variant>
    </vt:vector>
  </HeadingPairs>
  <TitlesOfParts>
    <vt:vector size="52" baseType="lpstr">
      <vt:lpstr>Aptos</vt:lpstr>
      <vt:lpstr>Arial</vt:lpstr>
      <vt:lpstr>Avenir</vt:lpstr>
      <vt:lpstr>Avenir Black</vt:lpstr>
      <vt:lpstr>Avenir Book</vt:lpstr>
      <vt:lpstr>Calibri</vt:lpstr>
      <vt:lpstr>Century Schoolbook</vt:lpstr>
      <vt:lpstr>Montserrat</vt:lpstr>
      <vt:lpstr>Poppins</vt:lpstr>
      <vt:lpstr>Quattrocento Sans</vt:lpstr>
      <vt:lpstr>Roboto</vt:lpstr>
      <vt:lpstr>Times</vt:lpstr>
      <vt:lpstr>Verdana</vt:lpstr>
      <vt:lpstr>Office Theme</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Front cover</dc:title>
  <dc:creator>Samantha Carty</dc:creator>
  <cp:lastModifiedBy>Moa Nilsson</cp:lastModifiedBy>
  <cp:revision>313</cp:revision>
  <dcterms:created xsi:type="dcterms:W3CDTF">2021-06-15T11:45:52Z</dcterms:created>
  <dcterms:modified xsi:type="dcterms:W3CDTF">2025-03-27T11:42:39Z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