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330" r:id="rId2"/>
    <p:sldId id="350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1"/>
    <p:restoredTop sz="94589"/>
  </p:normalViewPr>
  <p:slideViewPr>
    <p:cSldViewPr snapToGrid="0">
      <p:cViewPr varScale="1">
        <p:scale>
          <a:sx n="56" d="100"/>
          <a:sy n="56" d="100"/>
        </p:scale>
        <p:origin x="82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DAE99DC9-EE4D-FA3E-3E8F-1323F881E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872CBC2E-AEE7-450E-11FF-C96FE9944E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0EDCD274-307F-B392-9180-E79C6760E2E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2177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>
          <a:extLst>
            <a:ext uri="{FF2B5EF4-FFF2-40B4-BE49-F238E27FC236}">
              <a16:creationId xmlns:a16="http://schemas.microsoft.com/office/drawing/2014/main" id="{97F2C57F-2BC4-D963-0427-AB459E158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70:notes">
            <a:extLst>
              <a:ext uri="{FF2B5EF4-FFF2-40B4-BE49-F238E27FC236}">
                <a16:creationId xmlns:a16="http://schemas.microsoft.com/office/drawing/2014/main" id="{921323FD-82BD-B0AC-A363-EBA7C5BDFDC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4" name="Google Shape;524;p70:notes">
            <a:extLst>
              <a:ext uri="{FF2B5EF4-FFF2-40B4-BE49-F238E27FC236}">
                <a16:creationId xmlns:a16="http://schemas.microsoft.com/office/drawing/2014/main" id="{C97A4E1A-5AEB-85F9-537E-409E189E1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0426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2025-02-27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318E4A10-7E40-0DA4-8359-45E597289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0AEE267C-BD40-1ABB-7B5F-3C9ECA5220FA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2E4271DB-2591-898A-B2C4-818D7A3463A5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B24BF302-4C72-C8DA-54AE-97B772C6F6F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5169EE0A-1933-097B-8520-9D94CCD77C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>
                <a:solidFill>
                  <a:srgbClr val="6D6E71"/>
                </a:solidFill>
              </a:rPr>
              <a:t>Positive And Negative </a:t>
            </a:r>
            <a:r>
              <a:rPr lang="sv-SE" sz="2400" b="0" dirty="0" err="1">
                <a:solidFill>
                  <a:srgbClr val="6D6E71"/>
                </a:solidFill>
              </a:rPr>
              <a:t>Impact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Of</a:t>
            </a:r>
            <a:r>
              <a:rPr lang="sv-SE" sz="2400" b="0" dirty="0">
                <a:solidFill>
                  <a:srgbClr val="6D6E71"/>
                </a:solidFill>
              </a:rPr>
              <a:t> The </a:t>
            </a:r>
            <a:r>
              <a:rPr lang="sv-SE" sz="2400" b="0" dirty="0" err="1">
                <a:solidFill>
                  <a:srgbClr val="6D6E71"/>
                </a:solidFill>
              </a:rPr>
              <a:t>Tourism</a:t>
            </a:r>
            <a:r>
              <a:rPr lang="sv-SE" sz="2400" b="0" dirty="0">
                <a:solidFill>
                  <a:srgbClr val="6D6E71"/>
                </a:solidFill>
              </a:rPr>
              <a:t> Industry</a:t>
            </a:r>
            <a:r>
              <a:rPr lang="sv-SE" sz="2667" b="0" dirty="0">
                <a:solidFill>
                  <a:srgbClr val="6D6E71"/>
                </a:solidFill>
              </a:rPr>
              <a:t> </a:t>
            </a: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B5DACA4F-5D1E-20AF-4AC1-059F41B1497A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D55D89A-1BA0-4A69-8CD5-B42AD1C3B18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1</a:t>
            </a:fld>
            <a:endParaRPr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52FDAC6B-6DC6-7C91-FAE1-697DA9FC3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312987"/>
              </p:ext>
            </p:extLst>
          </p:nvPr>
        </p:nvGraphicFramePr>
        <p:xfrm>
          <a:off x="511856" y="1625603"/>
          <a:ext cx="11093990" cy="3671364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458263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Positive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impact</a:t>
                      </a:r>
                      <a:endParaRPr lang="sv-SE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Negative impact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213101"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B28EEF80-BEB4-DCBA-EC6E-86661C9DCA45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899;p81">
            <a:extLst>
              <a:ext uri="{FF2B5EF4-FFF2-40B4-BE49-F238E27FC236}">
                <a16:creationId xmlns:a16="http://schemas.microsoft.com/office/drawing/2014/main" id="{BF3BCE75-386C-FC65-35C4-9EAE9EA1AECE}"/>
              </a:ext>
            </a:extLst>
          </p:cNvPr>
          <p:cNvSpPr txBox="1"/>
          <p:nvPr/>
        </p:nvSpPr>
        <p:spPr>
          <a:xfrm>
            <a:off x="141005" y="5839118"/>
            <a:ext cx="26984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W.01</a:t>
            </a:r>
            <a:endParaRPr sz="1868" dirty="0"/>
          </a:p>
        </p:txBody>
      </p:sp>
      <p:grpSp>
        <p:nvGrpSpPr>
          <p:cNvPr id="6" name="Google Shape;678;p17">
            <a:extLst>
              <a:ext uri="{FF2B5EF4-FFF2-40B4-BE49-F238E27FC236}">
                <a16:creationId xmlns:a16="http://schemas.microsoft.com/office/drawing/2014/main" id="{5DFAB115-51C2-E48E-77DD-F5AE0A6221BA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7" name="Google Shape;679;p17">
              <a:extLst>
                <a:ext uri="{FF2B5EF4-FFF2-40B4-BE49-F238E27FC236}">
                  <a16:creationId xmlns:a16="http://schemas.microsoft.com/office/drawing/2014/main" id="{14AAAF14-9156-7400-E2CB-71632276DFD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20" name="Google Shape;680;p17">
                <a:extLst>
                  <a:ext uri="{FF2B5EF4-FFF2-40B4-BE49-F238E27FC236}">
                    <a16:creationId xmlns:a16="http://schemas.microsoft.com/office/drawing/2014/main" id="{236D634C-1F83-01A3-121F-91CEBBB0B59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21" name="Google Shape;681;p17">
                <a:extLst>
                  <a:ext uri="{FF2B5EF4-FFF2-40B4-BE49-F238E27FC236}">
                    <a16:creationId xmlns:a16="http://schemas.microsoft.com/office/drawing/2014/main" id="{9166E45B-88BE-E24B-210F-0B89307F6C7E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8" name="Google Shape;682;p17">
              <a:extLst>
                <a:ext uri="{FF2B5EF4-FFF2-40B4-BE49-F238E27FC236}">
                  <a16:creationId xmlns:a16="http://schemas.microsoft.com/office/drawing/2014/main" id="{B045BC3F-F420-32FE-50FA-B2642C736C3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9" name="Google Shape;683;p17">
              <a:extLst>
                <a:ext uri="{FF2B5EF4-FFF2-40B4-BE49-F238E27FC236}">
                  <a16:creationId xmlns:a16="http://schemas.microsoft.com/office/drawing/2014/main" id="{736149E8-A3F0-3937-3E8B-BF8E2EABAEDF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" name="Google Shape;684;p17">
                <a:extLst>
                  <a:ext uri="{FF2B5EF4-FFF2-40B4-BE49-F238E27FC236}">
                    <a16:creationId xmlns:a16="http://schemas.microsoft.com/office/drawing/2014/main" id="{E3608E94-8128-03ED-91BA-E812E152F49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11" name="Google Shape;685;p17">
                <a:extLst>
                  <a:ext uri="{FF2B5EF4-FFF2-40B4-BE49-F238E27FC236}">
                    <a16:creationId xmlns:a16="http://schemas.microsoft.com/office/drawing/2014/main" id="{6534114C-983D-5D83-DDF6-6C17D4AE04E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" name="Google Shape;686;p17">
                  <a:extLst>
                    <a:ext uri="{FF2B5EF4-FFF2-40B4-BE49-F238E27FC236}">
                      <a16:creationId xmlns:a16="http://schemas.microsoft.com/office/drawing/2014/main" id="{067275EF-20CE-3967-1B90-4613C81A0D43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7" name="Google Shape;687;p17">
                    <a:extLst>
                      <a:ext uri="{FF2B5EF4-FFF2-40B4-BE49-F238E27FC236}">
                        <a16:creationId xmlns:a16="http://schemas.microsoft.com/office/drawing/2014/main" id="{5CE1C2FF-DEA3-1F40-CBA2-47764644A4E8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8" name="Google Shape;688;p17">
                    <a:extLst>
                      <a:ext uri="{FF2B5EF4-FFF2-40B4-BE49-F238E27FC236}">
                        <a16:creationId xmlns:a16="http://schemas.microsoft.com/office/drawing/2014/main" id="{43270991-C87C-6E6A-F047-8691A3A17875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9" name="Google Shape;689;p17">
                    <a:extLst>
                      <a:ext uri="{FF2B5EF4-FFF2-40B4-BE49-F238E27FC236}">
                        <a16:creationId xmlns:a16="http://schemas.microsoft.com/office/drawing/2014/main" id="{AFD432DD-E8B7-4567-F446-054632270F1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13" name="Google Shape;690;p17">
                  <a:extLst>
                    <a:ext uri="{FF2B5EF4-FFF2-40B4-BE49-F238E27FC236}">
                      <a16:creationId xmlns:a16="http://schemas.microsoft.com/office/drawing/2014/main" id="{2411BE81-66CA-47F4-724F-4D3F6B0B0BB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" name="Google Shape;691;p17">
                    <a:extLst>
                      <a:ext uri="{FF2B5EF4-FFF2-40B4-BE49-F238E27FC236}">
                        <a16:creationId xmlns:a16="http://schemas.microsoft.com/office/drawing/2014/main" id="{2191EAF4-165D-40EC-009B-CDC928AB02A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5" name="Google Shape;692;p17">
                    <a:extLst>
                      <a:ext uri="{FF2B5EF4-FFF2-40B4-BE49-F238E27FC236}">
                        <a16:creationId xmlns:a16="http://schemas.microsoft.com/office/drawing/2014/main" id="{2B941571-274A-ABCA-C33F-62FC0EA70ED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16" name="Google Shape;693;p17">
                    <a:extLst>
                      <a:ext uri="{FF2B5EF4-FFF2-40B4-BE49-F238E27FC236}">
                        <a16:creationId xmlns:a16="http://schemas.microsoft.com/office/drawing/2014/main" id="{90764FC7-F8E3-08BB-249B-74CB5B73E56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061910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>
          <a:extLst>
            <a:ext uri="{FF2B5EF4-FFF2-40B4-BE49-F238E27FC236}">
              <a16:creationId xmlns:a16="http://schemas.microsoft.com/office/drawing/2014/main" id="{849D2574-6EEF-E5CB-10BE-159B2BB30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70">
            <a:extLst>
              <a:ext uri="{FF2B5EF4-FFF2-40B4-BE49-F238E27FC236}">
                <a16:creationId xmlns:a16="http://schemas.microsoft.com/office/drawing/2014/main" id="{417F96AC-6EF4-F292-83C7-3E4C0C4E1799}"/>
              </a:ext>
            </a:extLst>
          </p:cNvPr>
          <p:cNvSpPr/>
          <p:nvPr/>
        </p:nvSpPr>
        <p:spPr>
          <a:xfrm rot="-5400000">
            <a:off x="108682" y="173819"/>
            <a:ext cx="1234069" cy="1451424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</a:endParaRPr>
          </a:p>
        </p:txBody>
      </p:sp>
      <p:sp>
        <p:nvSpPr>
          <p:cNvPr id="526" name="Google Shape;526;p70">
            <a:extLst>
              <a:ext uri="{FF2B5EF4-FFF2-40B4-BE49-F238E27FC236}">
                <a16:creationId xmlns:a16="http://schemas.microsoft.com/office/drawing/2014/main" id="{5296B665-8303-4501-DE6C-70604AF61EBB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7" name="Google Shape;527;p70">
            <a:extLst>
              <a:ext uri="{FF2B5EF4-FFF2-40B4-BE49-F238E27FC236}">
                <a16:creationId xmlns:a16="http://schemas.microsoft.com/office/drawing/2014/main" id="{4854304F-AAB4-D4F7-EE25-9DD42A53600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29" name="Google Shape;529;p70">
            <a:extLst>
              <a:ext uri="{FF2B5EF4-FFF2-40B4-BE49-F238E27FC236}">
                <a16:creationId xmlns:a16="http://schemas.microsoft.com/office/drawing/2014/main" id="{AB63912A-A9D0-B618-65E0-51C6F6F6AA1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756664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dirty="0" err="1">
                <a:solidFill>
                  <a:srgbClr val="FF9933"/>
                </a:solidFill>
              </a:rPr>
              <a:t>Worksheet</a:t>
            </a:r>
            <a:r>
              <a:rPr lang="sv-SE" dirty="0">
                <a:solidFill>
                  <a:srgbClr val="FF9933"/>
                </a:solidFill>
              </a:rPr>
              <a:t>: </a:t>
            </a:r>
            <a:r>
              <a:rPr lang="sv-SE" sz="2400" b="0" dirty="0" err="1">
                <a:solidFill>
                  <a:srgbClr val="6D6E71"/>
                </a:solidFill>
              </a:rPr>
              <a:t>Mapping</a:t>
            </a:r>
            <a:r>
              <a:rPr lang="sv-SE" sz="2400" b="0" dirty="0">
                <a:solidFill>
                  <a:srgbClr val="6D6E71"/>
                </a:solidFill>
              </a:rPr>
              <a:t> -  </a:t>
            </a:r>
            <a:r>
              <a:rPr lang="sv-SE" sz="2400" b="0" dirty="0" err="1">
                <a:solidFill>
                  <a:srgbClr val="6D6E71"/>
                </a:solidFill>
              </a:rPr>
              <a:t>What</a:t>
            </a:r>
            <a:r>
              <a:rPr lang="sv-SE" sz="2400" b="0" dirty="0">
                <a:solidFill>
                  <a:srgbClr val="6D6E71"/>
                </a:solidFill>
              </a:rPr>
              <a:t> Does </a:t>
            </a:r>
            <a:r>
              <a:rPr lang="sv-SE" sz="2400" b="0" dirty="0" err="1">
                <a:solidFill>
                  <a:srgbClr val="6D6E71"/>
                </a:solidFill>
              </a:rPr>
              <a:t>Responsible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Tourism</a:t>
            </a:r>
            <a:r>
              <a:rPr lang="sv-SE" sz="2400" b="0" dirty="0">
                <a:solidFill>
                  <a:srgbClr val="6D6E71"/>
                </a:solidFill>
              </a:rPr>
              <a:t> </a:t>
            </a:r>
            <a:r>
              <a:rPr lang="sv-SE" sz="2400" b="0" dirty="0" err="1">
                <a:solidFill>
                  <a:srgbClr val="6D6E71"/>
                </a:solidFill>
              </a:rPr>
              <a:t>Mean</a:t>
            </a:r>
            <a:r>
              <a:rPr lang="sv-SE" sz="2400" b="0" dirty="0">
                <a:solidFill>
                  <a:srgbClr val="6D6E71"/>
                </a:solidFill>
              </a:rPr>
              <a:t> For…</a:t>
            </a:r>
            <a:endParaRPr lang="sv-SE" sz="2667" b="0" dirty="0">
              <a:solidFill>
                <a:srgbClr val="6D6E71"/>
              </a:solidFill>
            </a:endParaRPr>
          </a:p>
        </p:txBody>
      </p:sp>
      <p:sp>
        <p:nvSpPr>
          <p:cNvPr id="530" name="Google Shape;530;p70">
            <a:extLst>
              <a:ext uri="{FF2B5EF4-FFF2-40B4-BE49-F238E27FC236}">
                <a16:creationId xmlns:a16="http://schemas.microsoft.com/office/drawing/2014/main" id="{2EE2FE4D-89E1-417C-650B-A92E7A1DF638}"/>
              </a:ext>
            </a:extLst>
          </p:cNvPr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862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/>
          </a:p>
        </p:txBody>
      </p:sp>
      <p:sp>
        <p:nvSpPr>
          <p:cNvPr id="531" name="Google Shape;531;p70">
            <a:extLst>
              <a:ext uri="{FF2B5EF4-FFF2-40B4-BE49-F238E27FC236}">
                <a16:creationId xmlns:a16="http://schemas.microsoft.com/office/drawing/2014/main" id="{A5169F79-9AAE-6E4F-9CEF-E47F3EB80A6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60933" rIns="121901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2401C2E3-CD0F-C880-8502-9F3447BBE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349278"/>
              </p:ext>
            </p:extLst>
          </p:nvPr>
        </p:nvGraphicFramePr>
        <p:xfrm>
          <a:off x="1451428" y="1424057"/>
          <a:ext cx="9652000" cy="3925152"/>
        </p:xfrm>
        <a:graphic>
          <a:graphicData uri="http://schemas.openxmlformats.org/drawingml/2006/table">
            <a:tbl>
              <a:tblPr firstRow="1" bandRow="1"/>
              <a:tblGrid>
                <a:gridCol w="4791971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4860029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207264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Environment</a:t>
                      </a:r>
                    </a:p>
                    <a:p>
                      <a:pPr algn="ctr"/>
                      <a:endParaRPr lang="sv-SE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/>
                      <a:endParaRPr lang="sv-SE" sz="2100" dirty="0">
                        <a:solidFill>
                          <a:srgbClr val="6D6E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Culture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1852512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Economy</a:t>
                      </a:r>
                      <a:endParaRPr lang="sv-SE" sz="21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Social </a:t>
                      </a:r>
                      <a:r>
                        <a:rPr lang="sv-SE" sz="2100" dirty="0" err="1">
                          <a:solidFill>
                            <a:srgbClr val="6D6E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aspects</a:t>
                      </a:r>
                      <a:endParaRPr lang="sv-SE" sz="2100" dirty="0">
                        <a:solidFill>
                          <a:srgbClr val="6D6E7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3" name="Google Shape;895;p81">
            <a:extLst>
              <a:ext uri="{FF2B5EF4-FFF2-40B4-BE49-F238E27FC236}">
                <a16:creationId xmlns:a16="http://schemas.microsoft.com/office/drawing/2014/main" id="{26187D0D-9683-A4DA-97DE-3BCEC3E75885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5" name="Google Shape;899;p81">
            <a:extLst>
              <a:ext uri="{FF2B5EF4-FFF2-40B4-BE49-F238E27FC236}">
                <a16:creationId xmlns:a16="http://schemas.microsoft.com/office/drawing/2014/main" id="{9C321FEE-F34E-CD1E-5E14-22CB562A80AA}"/>
              </a:ext>
            </a:extLst>
          </p:cNvPr>
          <p:cNvSpPr txBox="1"/>
          <p:nvPr/>
        </p:nvSpPr>
        <p:spPr>
          <a:xfrm>
            <a:off x="141005" y="5839118"/>
            <a:ext cx="2088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W.02</a:t>
            </a:r>
            <a:endParaRPr sz="1868" dirty="0"/>
          </a:p>
        </p:txBody>
      </p:sp>
      <p:grpSp>
        <p:nvGrpSpPr>
          <p:cNvPr id="38" name="Google Shape;678;p17">
            <a:extLst>
              <a:ext uri="{FF2B5EF4-FFF2-40B4-BE49-F238E27FC236}">
                <a16:creationId xmlns:a16="http://schemas.microsoft.com/office/drawing/2014/main" id="{A717823A-B8C0-4ECE-CF1D-FA5A95C34BD9}"/>
              </a:ext>
            </a:extLst>
          </p:cNvPr>
          <p:cNvGrpSpPr/>
          <p:nvPr/>
        </p:nvGrpSpPr>
        <p:grpSpPr>
          <a:xfrm>
            <a:off x="219853" y="448578"/>
            <a:ext cx="759856" cy="886655"/>
            <a:chOff x="2307546" y="2307551"/>
            <a:chExt cx="929291" cy="1082976"/>
          </a:xfrm>
        </p:grpSpPr>
        <p:grpSp>
          <p:nvGrpSpPr>
            <p:cNvPr id="39" name="Google Shape;679;p17">
              <a:extLst>
                <a:ext uri="{FF2B5EF4-FFF2-40B4-BE49-F238E27FC236}">
                  <a16:creationId xmlns:a16="http://schemas.microsoft.com/office/drawing/2014/main" id="{D63F5620-EFBA-79FF-C32E-728A346591A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2" name="Google Shape;680;p17">
                <a:extLst>
                  <a:ext uri="{FF2B5EF4-FFF2-40B4-BE49-F238E27FC236}">
                    <a16:creationId xmlns:a16="http://schemas.microsoft.com/office/drawing/2014/main" id="{4971BBE1-3B48-21B6-8F91-99421EFF66A2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53" name="Google Shape;681;p17">
                <a:extLst>
                  <a:ext uri="{FF2B5EF4-FFF2-40B4-BE49-F238E27FC236}">
                    <a16:creationId xmlns:a16="http://schemas.microsoft.com/office/drawing/2014/main" id="{407F4B4D-5B0F-2E97-661C-4F7D0661202B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40" name="Google Shape;682;p17">
              <a:extLst>
                <a:ext uri="{FF2B5EF4-FFF2-40B4-BE49-F238E27FC236}">
                  <a16:creationId xmlns:a16="http://schemas.microsoft.com/office/drawing/2014/main" id="{E9445DA3-0146-2A82-B7C9-C622ED9C0B4C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41" name="Google Shape;683;p17">
              <a:extLst>
                <a:ext uri="{FF2B5EF4-FFF2-40B4-BE49-F238E27FC236}">
                  <a16:creationId xmlns:a16="http://schemas.microsoft.com/office/drawing/2014/main" id="{7E62C51A-1B4E-7361-DE39-0B8397E97634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42" name="Google Shape;684;p17">
                <a:extLst>
                  <a:ext uri="{FF2B5EF4-FFF2-40B4-BE49-F238E27FC236}">
                    <a16:creationId xmlns:a16="http://schemas.microsoft.com/office/drawing/2014/main" id="{7135C834-CCC7-FE3D-5FA1-E279B34BD19F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43" name="Google Shape;685;p17">
                <a:extLst>
                  <a:ext uri="{FF2B5EF4-FFF2-40B4-BE49-F238E27FC236}">
                    <a16:creationId xmlns:a16="http://schemas.microsoft.com/office/drawing/2014/main" id="{668B5CD2-DC0B-C90F-D069-A3C745EF7227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44" name="Google Shape;686;p17">
                  <a:extLst>
                    <a:ext uri="{FF2B5EF4-FFF2-40B4-BE49-F238E27FC236}">
                      <a16:creationId xmlns:a16="http://schemas.microsoft.com/office/drawing/2014/main" id="{2A50C4E5-9541-EE93-BD88-83F14FE7CCD4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49" name="Google Shape;687;p17">
                    <a:extLst>
                      <a:ext uri="{FF2B5EF4-FFF2-40B4-BE49-F238E27FC236}">
                        <a16:creationId xmlns:a16="http://schemas.microsoft.com/office/drawing/2014/main" id="{11F6D10E-58D6-C00A-837E-F0FB87A48FDE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50" name="Google Shape;688;p17">
                    <a:extLst>
                      <a:ext uri="{FF2B5EF4-FFF2-40B4-BE49-F238E27FC236}">
                        <a16:creationId xmlns:a16="http://schemas.microsoft.com/office/drawing/2014/main" id="{CEB27A18-26DB-D1E8-1F13-2F814CF9A4D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51" name="Google Shape;689;p17">
                    <a:extLst>
                      <a:ext uri="{FF2B5EF4-FFF2-40B4-BE49-F238E27FC236}">
                        <a16:creationId xmlns:a16="http://schemas.microsoft.com/office/drawing/2014/main" id="{F53AB2F2-F689-6873-80AC-1234D3172EC8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45" name="Google Shape;690;p17">
                  <a:extLst>
                    <a:ext uri="{FF2B5EF4-FFF2-40B4-BE49-F238E27FC236}">
                      <a16:creationId xmlns:a16="http://schemas.microsoft.com/office/drawing/2014/main" id="{45210F0B-8284-B524-8F86-796571872AC3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46" name="Google Shape;691;p17">
                    <a:extLst>
                      <a:ext uri="{FF2B5EF4-FFF2-40B4-BE49-F238E27FC236}">
                        <a16:creationId xmlns:a16="http://schemas.microsoft.com/office/drawing/2014/main" id="{5335EC86-895B-77DF-3B3F-EF14B20B34E7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47" name="Google Shape;692;p17">
                    <a:extLst>
                      <a:ext uri="{FF2B5EF4-FFF2-40B4-BE49-F238E27FC236}">
                        <a16:creationId xmlns:a16="http://schemas.microsoft.com/office/drawing/2014/main" id="{A4CEBE4C-9A80-9B6C-16FC-EBC5C52E730B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48" name="Google Shape;693;p17">
                    <a:extLst>
                      <a:ext uri="{FF2B5EF4-FFF2-40B4-BE49-F238E27FC236}">
                        <a16:creationId xmlns:a16="http://schemas.microsoft.com/office/drawing/2014/main" id="{590EAD29-000A-98F8-DE36-F12BBE48BBFE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859182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38</Words>
  <Application>Microsoft Office PowerPoint</Application>
  <PresentationFormat>Widescreen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Montserrat Light</vt:lpstr>
      <vt:lpstr>Office-tema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Laura Magan (MMS,Ireland)</cp:lastModifiedBy>
  <cp:revision>12</cp:revision>
  <dcterms:created xsi:type="dcterms:W3CDTF">2025-01-31T14:50:28Z</dcterms:created>
  <dcterms:modified xsi:type="dcterms:W3CDTF">2025-02-27T14:39:22Z</dcterms:modified>
</cp:coreProperties>
</file>