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1"/>
  </p:notesMasterIdLst>
  <p:sldIdLst>
    <p:sldId id="353" r:id="rId2"/>
    <p:sldId id="337" r:id="rId3"/>
    <p:sldId id="354" r:id="rId4"/>
    <p:sldId id="365" r:id="rId5"/>
    <p:sldId id="366" r:id="rId6"/>
    <p:sldId id="367" r:id="rId7"/>
    <p:sldId id="384" r:id="rId8"/>
    <p:sldId id="381" r:id="rId9"/>
    <p:sldId id="419" r:id="rId10"/>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D6E7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7774"/>
    <p:restoredTop sz="94658"/>
  </p:normalViewPr>
  <p:slideViewPr>
    <p:cSldViewPr snapToGrid="0">
      <p:cViewPr varScale="1">
        <p:scale>
          <a:sx n="56" d="100"/>
          <a:sy n="56" d="100"/>
        </p:scale>
        <p:origin x="508" y="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95202BB-5A6F-FD4A-B626-02E26C2A05FE}" type="datetimeFigureOut">
              <a:rPr lang="sv-SE" smtClean="0"/>
              <a:t>2025-02-27</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B6D2490-9BCC-AE43-8F6A-11FCCF2EE5AF}" type="slidenum">
              <a:rPr lang="sv-SE" smtClean="0"/>
              <a:t>‹#›</a:t>
            </a:fld>
            <a:endParaRPr lang="sv-SE"/>
          </a:p>
        </p:txBody>
      </p:sp>
    </p:spTree>
    <p:extLst>
      <p:ext uri="{BB962C8B-B14F-4D97-AF65-F5344CB8AC3E}">
        <p14:creationId xmlns:p14="http://schemas.microsoft.com/office/powerpoint/2010/main" val="38300159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a:extLst>
            <a:ext uri="{FF2B5EF4-FFF2-40B4-BE49-F238E27FC236}">
              <a16:creationId xmlns:a16="http://schemas.microsoft.com/office/drawing/2014/main" id="{92C3173A-86AF-7D2A-655D-F3B732080F47}"/>
            </a:ext>
          </a:extLst>
        </p:cNvPr>
        <p:cNvGrpSpPr/>
        <p:nvPr/>
      </p:nvGrpSpPr>
      <p:grpSpPr>
        <a:xfrm>
          <a:off x="0" y="0"/>
          <a:ext cx="0" cy="0"/>
          <a:chOff x="0" y="0"/>
          <a:chExt cx="0" cy="0"/>
        </a:xfrm>
      </p:grpSpPr>
      <p:sp>
        <p:nvSpPr>
          <p:cNvPr id="669" name="Google Shape;669;p17:notes">
            <a:extLst>
              <a:ext uri="{FF2B5EF4-FFF2-40B4-BE49-F238E27FC236}">
                <a16:creationId xmlns:a16="http://schemas.microsoft.com/office/drawing/2014/main" id="{13C73D14-6148-4789-901E-8401E9FB4C3F}"/>
              </a:ext>
            </a:extLst>
          </p:cNvPr>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670" name="Google Shape;670;p17:notes">
            <a:extLst>
              <a:ext uri="{FF2B5EF4-FFF2-40B4-BE49-F238E27FC236}">
                <a16:creationId xmlns:a16="http://schemas.microsoft.com/office/drawing/2014/main" id="{906C2821-9EBF-7E7D-D9A8-160E414BB3C2}"/>
              </a:ext>
            </a:extLst>
          </p:cNvPr>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6183939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a:extLst>
            <a:ext uri="{FF2B5EF4-FFF2-40B4-BE49-F238E27FC236}">
              <a16:creationId xmlns:a16="http://schemas.microsoft.com/office/drawing/2014/main" id="{CBCD1C10-7176-9C33-7AB6-5D09F067228B}"/>
            </a:ext>
          </a:extLst>
        </p:cNvPr>
        <p:cNvGrpSpPr/>
        <p:nvPr/>
      </p:nvGrpSpPr>
      <p:grpSpPr>
        <a:xfrm>
          <a:off x="0" y="0"/>
          <a:ext cx="0" cy="0"/>
          <a:chOff x="0" y="0"/>
          <a:chExt cx="0" cy="0"/>
        </a:xfrm>
      </p:grpSpPr>
      <p:sp>
        <p:nvSpPr>
          <p:cNvPr id="669" name="Google Shape;669;p17:notes">
            <a:extLst>
              <a:ext uri="{FF2B5EF4-FFF2-40B4-BE49-F238E27FC236}">
                <a16:creationId xmlns:a16="http://schemas.microsoft.com/office/drawing/2014/main" id="{F769FCD9-30BE-E7DD-A77E-FF5534741EAA}"/>
              </a:ext>
            </a:extLst>
          </p:cNvPr>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670" name="Google Shape;670;p17:notes">
            <a:extLst>
              <a:ext uri="{FF2B5EF4-FFF2-40B4-BE49-F238E27FC236}">
                <a16:creationId xmlns:a16="http://schemas.microsoft.com/office/drawing/2014/main" id="{2CB26329-FC12-A50F-094B-9FE3846DB980}"/>
              </a:ext>
            </a:extLst>
          </p:cNvPr>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4298967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a:extLst>
            <a:ext uri="{FF2B5EF4-FFF2-40B4-BE49-F238E27FC236}">
              <a16:creationId xmlns:a16="http://schemas.microsoft.com/office/drawing/2014/main" id="{2749A524-FBBC-7FE9-0A77-04E4BF89CF98}"/>
            </a:ext>
          </a:extLst>
        </p:cNvPr>
        <p:cNvGrpSpPr/>
        <p:nvPr/>
      </p:nvGrpSpPr>
      <p:grpSpPr>
        <a:xfrm>
          <a:off x="0" y="0"/>
          <a:ext cx="0" cy="0"/>
          <a:chOff x="0" y="0"/>
          <a:chExt cx="0" cy="0"/>
        </a:xfrm>
      </p:grpSpPr>
      <p:sp>
        <p:nvSpPr>
          <p:cNvPr id="669" name="Google Shape;669;p17:notes">
            <a:extLst>
              <a:ext uri="{FF2B5EF4-FFF2-40B4-BE49-F238E27FC236}">
                <a16:creationId xmlns:a16="http://schemas.microsoft.com/office/drawing/2014/main" id="{5E9FF20D-7889-A2C8-0F23-0F114DFAFE7D}"/>
              </a:ext>
            </a:extLst>
          </p:cNvPr>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670" name="Google Shape;670;p17:notes">
            <a:extLst>
              <a:ext uri="{FF2B5EF4-FFF2-40B4-BE49-F238E27FC236}">
                <a16:creationId xmlns:a16="http://schemas.microsoft.com/office/drawing/2014/main" id="{79B4FE18-8CE1-1C60-2D70-18D496E79C89}"/>
              </a:ext>
            </a:extLst>
          </p:cNvPr>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70179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a:extLst>
            <a:ext uri="{FF2B5EF4-FFF2-40B4-BE49-F238E27FC236}">
              <a16:creationId xmlns:a16="http://schemas.microsoft.com/office/drawing/2014/main" id="{7C3906C6-452A-9BEE-5473-81BCC4BF6554}"/>
            </a:ext>
          </a:extLst>
        </p:cNvPr>
        <p:cNvGrpSpPr/>
        <p:nvPr/>
      </p:nvGrpSpPr>
      <p:grpSpPr>
        <a:xfrm>
          <a:off x="0" y="0"/>
          <a:ext cx="0" cy="0"/>
          <a:chOff x="0" y="0"/>
          <a:chExt cx="0" cy="0"/>
        </a:xfrm>
      </p:grpSpPr>
      <p:sp>
        <p:nvSpPr>
          <p:cNvPr id="669" name="Google Shape;669;p17:notes">
            <a:extLst>
              <a:ext uri="{FF2B5EF4-FFF2-40B4-BE49-F238E27FC236}">
                <a16:creationId xmlns:a16="http://schemas.microsoft.com/office/drawing/2014/main" id="{585FBED0-9322-6BCD-7771-5B6EAECB3889}"/>
              </a:ext>
            </a:extLst>
          </p:cNvPr>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670" name="Google Shape;670;p17:notes">
            <a:extLst>
              <a:ext uri="{FF2B5EF4-FFF2-40B4-BE49-F238E27FC236}">
                <a16:creationId xmlns:a16="http://schemas.microsoft.com/office/drawing/2014/main" id="{854DFBF5-3931-B00D-F543-8C52C55FAB90}"/>
              </a:ext>
            </a:extLst>
          </p:cNvPr>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3845377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a:extLst>
            <a:ext uri="{FF2B5EF4-FFF2-40B4-BE49-F238E27FC236}">
              <a16:creationId xmlns:a16="http://schemas.microsoft.com/office/drawing/2014/main" id="{0B751ED1-F393-5408-F3FB-CF3F67A5B015}"/>
            </a:ext>
          </a:extLst>
        </p:cNvPr>
        <p:cNvGrpSpPr/>
        <p:nvPr/>
      </p:nvGrpSpPr>
      <p:grpSpPr>
        <a:xfrm>
          <a:off x="0" y="0"/>
          <a:ext cx="0" cy="0"/>
          <a:chOff x="0" y="0"/>
          <a:chExt cx="0" cy="0"/>
        </a:xfrm>
      </p:grpSpPr>
      <p:sp>
        <p:nvSpPr>
          <p:cNvPr id="669" name="Google Shape;669;p17:notes">
            <a:extLst>
              <a:ext uri="{FF2B5EF4-FFF2-40B4-BE49-F238E27FC236}">
                <a16:creationId xmlns:a16="http://schemas.microsoft.com/office/drawing/2014/main" id="{5F5A9CE2-26E8-663C-366D-6B7AC768CFAE}"/>
              </a:ext>
            </a:extLst>
          </p:cNvPr>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670" name="Google Shape;670;p17:notes">
            <a:extLst>
              <a:ext uri="{FF2B5EF4-FFF2-40B4-BE49-F238E27FC236}">
                <a16:creationId xmlns:a16="http://schemas.microsoft.com/office/drawing/2014/main" id="{92CE8455-571D-6A19-661F-88F3F664E04B}"/>
              </a:ext>
            </a:extLst>
          </p:cNvPr>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9482597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7">
          <a:extLst>
            <a:ext uri="{FF2B5EF4-FFF2-40B4-BE49-F238E27FC236}">
              <a16:creationId xmlns:a16="http://schemas.microsoft.com/office/drawing/2014/main" id="{BFA815EC-DF46-0171-1CC7-77BD73704016}"/>
            </a:ext>
          </a:extLst>
        </p:cNvPr>
        <p:cNvGrpSpPr/>
        <p:nvPr/>
      </p:nvGrpSpPr>
      <p:grpSpPr>
        <a:xfrm>
          <a:off x="0" y="0"/>
          <a:ext cx="0" cy="0"/>
          <a:chOff x="0" y="0"/>
          <a:chExt cx="0" cy="0"/>
        </a:xfrm>
      </p:grpSpPr>
      <p:sp>
        <p:nvSpPr>
          <p:cNvPr id="1348" name="Google Shape;1348;p94:notes">
            <a:extLst>
              <a:ext uri="{FF2B5EF4-FFF2-40B4-BE49-F238E27FC236}">
                <a16:creationId xmlns:a16="http://schemas.microsoft.com/office/drawing/2014/main" id="{7760B0B1-E859-3F82-4434-C687C4214434}"/>
              </a:ext>
            </a:extLst>
          </p:cNvPr>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1349" name="Google Shape;1349;p94:notes">
            <a:extLst>
              <a:ext uri="{FF2B5EF4-FFF2-40B4-BE49-F238E27FC236}">
                <a16:creationId xmlns:a16="http://schemas.microsoft.com/office/drawing/2014/main" id="{E840A41D-0943-508C-D854-276CFE34C55B}"/>
              </a:ext>
            </a:extLst>
          </p:cNvPr>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5551918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a:extLst>
            <a:ext uri="{FF2B5EF4-FFF2-40B4-BE49-F238E27FC236}">
              <a16:creationId xmlns:a16="http://schemas.microsoft.com/office/drawing/2014/main" id="{3B014C8D-0E54-8478-5AFD-2110CAE8A7DF}"/>
            </a:ext>
          </a:extLst>
        </p:cNvPr>
        <p:cNvGrpSpPr/>
        <p:nvPr/>
      </p:nvGrpSpPr>
      <p:grpSpPr>
        <a:xfrm>
          <a:off x="0" y="0"/>
          <a:ext cx="0" cy="0"/>
          <a:chOff x="0" y="0"/>
          <a:chExt cx="0" cy="0"/>
        </a:xfrm>
      </p:grpSpPr>
      <p:sp>
        <p:nvSpPr>
          <p:cNvPr id="669" name="Google Shape;669;p17:notes">
            <a:extLst>
              <a:ext uri="{FF2B5EF4-FFF2-40B4-BE49-F238E27FC236}">
                <a16:creationId xmlns:a16="http://schemas.microsoft.com/office/drawing/2014/main" id="{CED5F9E8-1881-76B1-66D9-03F8C8514BA5}"/>
              </a:ext>
            </a:extLst>
          </p:cNvPr>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670" name="Google Shape;670;p17:notes">
            <a:extLst>
              <a:ext uri="{FF2B5EF4-FFF2-40B4-BE49-F238E27FC236}">
                <a16:creationId xmlns:a16="http://schemas.microsoft.com/office/drawing/2014/main" id="{3398D5A1-D792-C883-C656-A3A5432E8074}"/>
              </a:ext>
            </a:extLst>
          </p:cNvPr>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0417472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a:extLst>
            <a:ext uri="{FF2B5EF4-FFF2-40B4-BE49-F238E27FC236}">
              <a16:creationId xmlns:a16="http://schemas.microsoft.com/office/drawing/2014/main" id="{A7D45828-81A7-B480-0E24-1E1D7A9E01BC}"/>
            </a:ext>
          </a:extLst>
        </p:cNvPr>
        <p:cNvGrpSpPr/>
        <p:nvPr/>
      </p:nvGrpSpPr>
      <p:grpSpPr>
        <a:xfrm>
          <a:off x="0" y="0"/>
          <a:ext cx="0" cy="0"/>
          <a:chOff x="0" y="0"/>
          <a:chExt cx="0" cy="0"/>
        </a:xfrm>
      </p:grpSpPr>
      <p:sp>
        <p:nvSpPr>
          <p:cNvPr id="669" name="Google Shape;669;p17:notes">
            <a:extLst>
              <a:ext uri="{FF2B5EF4-FFF2-40B4-BE49-F238E27FC236}">
                <a16:creationId xmlns:a16="http://schemas.microsoft.com/office/drawing/2014/main" id="{71EA0C99-995F-3D15-CBEE-68F1DC3AAA14}"/>
              </a:ext>
            </a:extLst>
          </p:cNvPr>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670" name="Google Shape;670;p17:notes">
            <a:extLst>
              <a:ext uri="{FF2B5EF4-FFF2-40B4-BE49-F238E27FC236}">
                <a16:creationId xmlns:a16="http://schemas.microsoft.com/office/drawing/2014/main" id="{D1141047-0CBF-AF6B-B6D1-80C6EA943AD9}"/>
              </a:ext>
            </a:extLst>
          </p:cNvPr>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9835318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a:extLst>
            <a:ext uri="{FF2B5EF4-FFF2-40B4-BE49-F238E27FC236}">
              <a16:creationId xmlns:a16="http://schemas.microsoft.com/office/drawing/2014/main" id="{DC92BE38-C296-1779-FA2D-25870B84BDE2}"/>
            </a:ext>
          </a:extLst>
        </p:cNvPr>
        <p:cNvGrpSpPr/>
        <p:nvPr/>
      </p:nvGrpSpPr>
      <p:grpSpPr>
        <a:xfrm>
          <a:off x="0" y="0"/>
          <a:ext cx="0" cy="0"/>
          <a:chOff x="0" y="0"/>
          <a:chExt cx="0" cy="0"/>
        </a:xfrm>
      </p:grpSpPr>
      <p:sp>
        <p:nvSpPr>
          <p:cNvPr id="669" name="Google Shape;669;p17:notes">
            <a:extLst>
              <a:ext uri="{FF2B5EF4-FFF2-40B4-BE49-F238E27FC236}">
                <a16:creationId xmlns:a16="http://schemas.microsoft.com/office/drawing/2014/main" id="{F2601AB8-69BB-2859-8B37-92425151AB35}"/>
              </a:ext>
            </a:extLst>
          </p:cNvPr>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670" name="Google Shape;670;p17:notes">
            <a:extLst>
              <a:ext uri="{FF2B5EF4-FFF2-40B4-BE49-F238E27FC236}">
                <a16:creationId xmlns:a16="http://schemas.microsoft.com/office/drawing/2014/main" id="{CA6B3639-2BC6-8175-E694-B2E2C7C40E31}"/>
              </a:ext>
            </a:extLst>
          </p:cNvPr>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2701994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5D66EA6-6D79-AF50-CD43-6C7D0C179F53}"/>
              </a:ext>
            </a:extLst>
          </p:cNvPr>
          <p:cNvSpPr>
            <a:spLocks noGrp="1"/>
          </p:cNvSpPr>
          <p:nvPr>
            <p:ph type="ctrTitle"/>
          </p:nvPr>
        </p:nvSpPr>
        <p:spPr>
          <a:xfrm>
            <a:off x="1524000" y="1122363"/>
            <a:ext cx="9144000" cy="2387600"/>
          </a:xfrm>
        </p:spPr>
        <p:txBody>
          <a:bodyPr anchor="b"/>
          <a:lstStyle>
            <a:lvl1pPr algn="ctr">
              <a:defRPr sz="6000"/>
            </a:lvl1pPr>
          </a:lstStyle>
          <a:p>
            <a:r>
              <a:rPr lang="sv-SE"/>
              <a:t>Klicka här för att ändra mall för rubrikformat</a:t>
            </a:r>
          </a:p>
        </p:txBody>
      </p:sp>
      <p:sp>
        <p:nvSpPr>
          <p:cNvPr id="3" name="Underrubrik 2">
            <a:extLst>
              <a:ext uri="{FF2B5EF4-FFF2-40B4-BE49-F238E27FC236}">
                <a16:creationId xmlns:a16="http://schemas.microsoft.com/office/drawing/2014/main" id="{38D61EEE-0092-7DB2-0714-B962DB0D419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p>
        </p:txBody>
      </p:sp>
      <p:sp>
        <p:nvSpPr>
          <p:cNvPr id="4" name="Platshållare för datum 3">
            <a:extLst>
              <a:ext uri="{FF2B5EF4-FFF2-40B4-BE49-F238E27FC236}">
                <a16:creationId xmlns:a16="http://schemas.microsoft.com/office/drawing/2014/main" id="{8DDA45D1-DEF3-A5AC-47B7-9111F4504051}"/>
              </a:ext>
            </a:extLst>
          </p:cNvPr>
          <p:cNvSpPr>
            <a:spLocks noGrp="1"/>
          </p:cNvSpPr>
          <p:nvPr>
            <p:ph type="dt" sz="half" idx="10"/>
          </p:nvPr>
        </p:nvSpPr>
        <p:spPr/>
        <p:txBody>
          <a:bodyPr/>
          <a:lstStyle/>
          <a:p>
            <a:fld id="{A661217D-E9DF-554D-8F78-F4AE64D34C64}" type="datetimeFigureOut">
              <a:rPr lang="sv-SE" smtClean="0"/>
              <a:t>2025-02-27</a:t>
            </a:fld>
            <a:endParaRPr lang="sv-SE"/>
          </a:p>
        </p:txBody>
      </p:sp>
      <p:sp>
        <p:nvSpPr>
          <p:cNvPr id="5" name="Platshållare för sidfot 4">
            <a:extLst>
              <a:ext uri="{FF2B5EF4-FFF2-40B4-BE49-F238E27FC236}">
                <a16:creationId xmlns:a16="http://schemas.microsoft.com/office/drawing/2014/main" id="{D81205DB-9ABC-557A-0AB8-E2344FCCCB47}"/>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97357E3A-3F21-8A5C-C692-1FC7C4D999C6}"/>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14607582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C3A655C-D0B7-8B25-4C75-3809D3B0344C}"/>
              </a:ext>
            </a:extLst>
          </p:cNvPr>
          <p:cNvSpPr>
            <a:spLocks noGrp="1"/>
          </p:cNvSpPr>
          <p:nvPr>
            <p:ph type="title"/>
          </p:nvPr>
        </p:nvSpPr>
        <p:spPr/>
        <p:txBody>
          <a:bodyPr/>
          <a:lstStyle/>
          <a:p>
            <a:r>
              <a:rPr lang="sv-SE"/>
              <a:t>Klicka här för att ändra mall för rubrikformat</a:t>
            </a:r>
          </a:p>
        </p:txBody>
      </p:sp>
      <p:sp>
        <p:nvSpPr>
          <p:cNvPr id="3" name="Platshållare för lodrät text 2">
            <a:extLst>
              <a:ext uri="{FF2B5EF4-FFF2-40B4-BE49-F238E27FC236}">
                <a16:creationId xmlns:a16="http://schemas.microsoft.com/office/drawing/2014/main" id="{FE133A7E-211D-A6FE-DF04-EF75AA0A2AC4}"/>
              </a:ext>
            </a:extLst>
          </p:cNvPr>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037D9DA3-2F9F-9120-1EF6-884F9BB2C92D}"/>
              </a:ext>
            </a:extLst>
          </p:cNvPr>
          <p:cNvSpPr>
            <a:spLocks noGrp="1"/>
          </p:cNvSpPr>
          <p:nvPr>
            <p:ph type="dt" sz="half" idx="10"/>
          </p:nvPr>
        </p:nvSpPr>
        <p:spPr/>
        <p:txBody>
          <a:bodyPr/>
          <a:lstStyle/>
          <a:p>
            <a:fld id="{A661217D-E9DF-554D-8F78-F4AE64D34C64}" type="datetimeFigureOut">
              <a:rPr lang="sv-SE" smtClean="0"/>
              <a:t>2025-02-27</a:t>
            </a:fld>
            <a:endParaRPr lang="sv-SE"/>
          </a:p>
        </p:txBody>
      </p:sp>
      <p:sp>
        <p:nvSpPr>
          <p:cNvPr id="5" name="Platshållare för sidfot 4">
            <a:extLst>
              <a:ext uri="{FF2B5EF4-FFF2-40B4-BE49-F238E27FC236}">
                <a16:creationId xmlns:a16="http://schemas.microsoft.com/office/drawing/2014/main" id="{3B6AB511-DE34-ADE3-089C-190DF5CA92C9}"/>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E6B88CDE-2B4E-33AC-2133-5A83289589FE}"/>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9948542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a:extLst>
              <a:ext uri="{FF2B5EF4-FFF2-40B4-BE49-F238E27FC236}">
                <a16:creationId xmlns:a16="http://schemas.microsoft.com/office/drawing/2014/main" id="{1F5F5CA2-AC16-3AAA-1893-AF1E69368705}"/>
              </a:ext>
            </a:extLst>
          </p:cNvPr>
          <p:cNvSpPr>
            <a:spLocks noGrp="1"/>
          </p:cNvSpPr>
          <p:nvPr>
            <p:ph type="title" orient="vert"/>
          </p:nvPr>
        </p:nvSpPr>
        <p:spPr>
          <a:xfrm>
            <a:off x="8724900" y="365125"/>
            <a:ext cx="2628900" cy="5811838"/>
          </a:xfrm>
        </p:spPr>
        <p:txBody>
          <a:bodyPr vert="eaVert"/>
          <a:lstStyle/>
          <a:p>
            <a:r>
              <a:rPr lang="sv-SE"/>
              <a:t>Klicka här för att ändra mall för rubrikformat</a:t>
            </a:r>
          </a:p>
        </p:txBody>
      </p:sp>
      <p:sp>
        <p:nvSpPr>
          <p:cNvPr id="3" name="Platshållare för lodrät text 2">
            <a:extLst>
              <a:ext uri="{FF2B5EF4-FFF2-40B4-BE49-F238E27FC236}">
                <a16:creationId xmlns:a16="http://schemas.microsoft.com/office/drawing/2014/main" id="{F0B51D9E-9A38-1951-896E-53390213701C}"/>
              </a:ext>
            </a:extLst>
          </p:cNvPr>
          <p:cNvSpPr>
            <a:spLocks noGrp="1"/>
          </p:cNvSpPr>
          <p:nvPr>
            <p:ph type="body" orient="vert" idx="1"/>
          </p:nvPr>
        </p:nvSpPr>
        <p:spPr>
          <a:xfrm>
            <a:off x="838200" y="365125"/>
            <a:ext cx="7734300" cy="5811838"/>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201CED90-985E-1F6F-C6E5-9F68186BC6F9}"/>
              </a:ext>
            </a:extLst>
          </p:cNvPr>
          <p:cNvSpPr>
            <a:spLocks noGrp="1"/>
          </p:cNvSpPr>
          <p:nvPr>
            <p:ph type="dt" sz="half" idx="10"/>
          </p:nvPr>
        </p:nvSpPr>
        <p:spPr/>
        <p:txBody>
          <a:bodyPr/>
          <a:lstStyle/>
          <a:p>
            <a:fld id="{A661217D-E9DF-554D-8F78-F4AE64D34C64}" type="datetimeFigureOut">
              <a:rPr lang="sv-SE" smtClean="0"/>
              <a:t>2025-02-27</a:t>
            </a:fld>
            <a:endParaRPr lang="sv-SE"/>
          </a:p>
        </p:txBody>
      </p:sp>
      <p:sp>
        <p:nvSpPr>
          <p:cNvPr id="5" name="Platshållare för sidfot 4">
            <a:extLst>
              <a:ext uri="{FF2B5EF4-FFF2-40B4-BE49-F238E27FC236}">
                <a16:creationId xmlns:a16="http://schemas.microsoft.com/office/drawing/2014/main" id="{2088F8CE-D532-0987-191E-66DDBF069DAD}"/>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19F01CE2-7645-C985-293D-0B56B77EC3A3}"/>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378433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51"/>
        <p:cNvGrpSpPr/>
        <p:nvPr/>
      </p:nvGrpSpPr>
      <p:grpSpPr>
        <a:xfrm>
          <a:off x="0" y="0"/>
          <a:ext cx="0" cy="0"/>
          <a:chOff x="0" y="0"/>
          <a:chExt cx="0" cy="0"/>
        </a:xfrm>
      </p:grpSpPr>
      <p:sp>
        <p:nvSpPr>
          <p:cNvPr id="52" name="Google Shape;52;p49"/>
          <p:cNvSpPr txBox="1">
            <a:spLocks noGrp="1"/>
          </p:cNvSpPr>
          <p:nvPr>
            <p:ph type="body" idx="1"/>
          </p:nvPr>
        </p:nvSpPr>
        <p:spPr>
          <a:xfrm>
            <a:off x="725853" y="2022259"/>
            <a:ext cx="10879995" cy="3849919"/>
          </a:xfrm>
          <a:prstGeom prst="rect">
            <a:avLst/>
          </a:prstGeom>
          <a:noFill/>
          <a:ln>
            <a:noFill/>
          </a:ln>
        </p:spPr>
        <p:txBody>
          <a:bodyPr spcFirstLastPara="1" wrap="square" lIns="91425" tIns="91425" rIns="91425" bIns="91425" anchor="t" anchorCtr="0">
            <a:normAutofit/>
          </a:bodyPr>
          <a:lstStyle>
            <a:lvl1pPr marL="609593" lvl="0" indent="-304798" algn="l">
              <a:lnSpc>
                <a:spcPct val="103333"/>
              </a:lnSpc>
              <a:spcBef>
                <a:spcPts val="0"/>
              </a:spcBef>
              <a:spcAft>
                <a:spcPts val="0"/>
              </a:spcAft>
              <a:buSzPts val="1800"/>
              <a:buNone/>
              <a:defRPr sz="2401" b="0" i="0">
                <a:solidFill>
                  <a:srgbClr val="6D6E71"/>
                </a:solidFill>
                <a:latin typeface="Calibri"/>
                <a:ea typeface="Calibri"/>
                <a:cs typeface="Calibri"/>
                <a:sym typeface="Calibri"/>
              </a:defRPr>
            </a:lvl1pPr>
            <a:lvl2pPr marL="1219184" lvl="1" indent="-304798" algn="l">
              <a:lnSpc>
                <a:spcPct val="115000"/>
              </a:lnSpc>
              <a:spcBef>
                <a:spcPts val="0"/>
              </a:spcBef>
              <a:spcAft>
                <a:spcPts val="0"/>
              </a:spcAft>
              <a:buSzPts val="1400"/>
              <a:buNone/>
              <a:defRPr sz="2000" b="0" i="0">
                <a:solidFill>
                  <a:schemeClr val="lt1"/>
                </a:solidFill>
                <a:latin typeface="Montserrat Light"/>
                <a:ea typeface="Montserrat Light"/>
                <a:cs typeface="Montserrat Light"/>
                <a:sym typeface="Montserrat Light"/>
              </a:defRPr>
            </a:lvl2pPr>
            <a:lvl3pPr marL="1828777" lvl="2" indent="-304798" algn="l">
              <a:lnSpc>
                <a:spcPct val="115000"/>
              </a:lnSpc>
              <a:spcBef>
                <a:spcPts val="0"/>
              </a:spcBef>
              <a:spcAft>
                <a:spcPts val="0"/>
              </a:spcAft>
              <a:buSzPts val="1400"/>
              <a:buNone/>
              <a:defRPr sz="2000" b="0" i="0">
                <a:solidFill>
                  <a:schemeClr val="lt1"/>
                </a:solidFill>
                <a:latin typeface="Montserrat Light"/>
                <a:ea typeface="Montserrat Light"/>
                <a:cs typeface="Montserrat Light"/>
                <a:sym typeface="Montserrat Light"/>
              </a:defRPr>
            </a:lvl3pPr>
            <a:lvl4pPr marL="2438370" lvl="3" indent="-304798" algn="l">
              <a:lnSpc>
                <a:spcPct val="115000"/>
              </a:lnSpc>
              <a:spcBef>
                <a:spcPts val="0"/>
              </a:spcBef>
              <a:spcAft>
                <a:spcPts val="0"/>
              </a:spcAft>
              <a:buSzPts val="1400"/>
              <a:buNone/>
              <a:defRPr sz="2000" b="0" i="0">
                <a:solidFill>
                  <a:schemeClr val="lt1"/>
                </a:solidFill>
                <a:latin typeface="Montserrat Light"/>
                <a:ea typeface="Montserrat Light"/>
                <a:cs typeface="Montserrat Light"/>
                <a:sym typeface="Montserrat Light"/>
              </a:defRPr>
            </a:lvl4pPr>
            <a:lvl5pPr marL="3047962" lvl="4" indent="-304798" algn="l">
              <a:lnSpc>
                <a:spcPct val="115000"/>
              </a:lnSpc>
              <a:spcBef>
                <a:spcPts val="0"/>
              </a:spcBef>
              <a:spcAft>
                <a:spcPts val="0"/>
              </a:spcAft>
              <a:buSzPts val="1400"/>
              <a:buNone/>
              <a:defRPr sz="2000" b="0" i="0">
                <a:solidFill>
                  <a:schemeClr val="lt1"/>
                </a:solidFill>
                <a:latin typeface="Montserrat Light"/>
                <a:ea typeface="Montserrat Light"/>
                <a:cs typeface="Montserrat Light"/>
                <a:sym typeface="Montserrat Light"/>
              </a:defRPr>
            </a:lvl5pPr>
            <a:lvl6pPr marL="3657554" lvl="5" indent="-423328" algn="l">
              <a:lnSpc>
                <a:spcPct val="115000"/>
              </a:lnSpc>
              <a:spcBef>
                <a:spcPts val="0"/>
              </a:spcBef>
              <a:spcAft>
                <a:spcPts val="0"/>
              </a:spcAft>
              <a:buSzPts val="1400"/>
              <a:buChar char="■"/>
              <a:defRPr/>
            </a:lvl6pPr>
            <a:lvl7pPr marL="4267147" lvl="6" indent="-423328" algn="l">
              <a:lnSpc>
                <a:spcPct val="115000"/>
              </a:lnSpc>
              <a:spcBef>
                <a:spcPts val="0"/>
              </a:spcBef>
              <a:spcAft>
                <a:spcPts val="0"/>
              </a:spcAft>
              <a:buSzPts val="1400"/>
              <a:buChar char="●"/>
              <a:defRPr/>
            </a:lvl7pPr>
            <a:lvl8pPr marL="4876739" lvl="7" indent="-423328" algn="l">
              <a:lnSpc>
                <a:spcPct val="115000"/>
              </a:lnSpc>
              <a:spcBef>
                <a:spcPts val="0"/>
              </a:spcBef>
              <a:spcAft>
                <a:spcPts val="0"/>
              </a:spcAft>
              <a:buSzPts val="1400"/>
              <a:buChar char="○"/>
              <a:defRPr/>
            </a:lvl8pPr>
            <a:lvl9pPr marL="5486331" lvl="8" indent="-423328" algn="l">
              <a:lnSpc>
                <a:spcPct val="115000"/>
              </a:lnSpc>
              <a:spcBef>
                <a:spcPts val="0"/>
              </a:spcBef>
              <a:spcAft>
                <a:spcPts val="0"/>
              </a:spcAft>
              <a:buSzPts val="1400"/>
              <a:buChar char="■"/>
              <a:defRPr/>
            </a:lvl9pPr>
          </a:lstStyle>
          <a:p>
            <a:endParaRPr/>
          </a:p>
        </p:txBody>
      </p:sp>
      <p:sp>
        <p:nvSpPr>
          <p:cNvPr id="53" name="Google Shape;53;p49"/>
          <p:cNvSpPr txBox="1">
            <a:spLocks noGrp="1"/>
          </p:cNvSpPr>
          <p:nvPr>
            <p:ph type="body" idx="2"/>
          </p:nvPr>
        </p:nvSpPr>
        <p:spPr>
          <a:xfrm>
            <a:off x="725855" y="738158"/>
            <a:ext cx="10849143" cy="803655"/>
          </a:xfrm>
          <a:prstGeom prst="rect">
            <a:avLst/>
          </a:prstGeom>
          <a:noFill/>
          <a:ln>
            <a:noFill/>
          </a:ln>
        </p:spPr>
        <p:txBody>
          <a:bodyPr spcFirstLastPara="1" wrap="square" lIns="91425" tIns="91425" rIns="91425" bIns="91425" anchor="t" anchorCtr="0">
            <a:noAutofit/>
          </a:bodyPr>
          <a:lstStyle>
            <a:lvl1pPr marL="609593" lvl="0" indent="-304798" algn="l">
              <a:lnSpc>
                <a:spcPct val="115000"/>
              </a:lnSpc>
              <a:spcBef>
                <a:spcPts val="0"/>
              </a:spcBef>
              <a:spcAft>
                <a:spcPts val="0"/>
              </a:spcAft>
              <a:buSzPts val="1800"/>
              <a:buNone/>
              <a:defRPr sz="3600" b="1" i="0">
                <a:solidFill>
                  <a:srgbClr val="69ADAD"/>
                </a:solidFill>
                <a:latin typeface="Calibri"/>
                <a:ea typeface="Calibri"/>
                <a:cs typeface="Calibri"/>
                <a:sym typeface="Calibri"/>
              </a:defRPr>
            </a:lvl1pPr>
            <a:lvl2pPr marL="1219184" lvl="1" indent="-423328" algn="l">
              <a:lnSpc>
                <a:spcPct val="115000"/>
              </a:lnSpc>
              <a:spcBef>
                <a:spcPts val="0"/>
              </a:spcBef>
              <a:spcAft>
                <a:spcPts val="0"/>
              </a:spcAft>
              <a:buSzPts val="1400"/>
              <a:buChar char="○"/>
              <a:defRPr/>
            </a:lvl2pPr>
            <a:lvl3pPr marL="1828777" lvl="2" indent="-423328" algn="l">
              <a:lnSpc>
                <a:spcPct val="115000"/>
              </a:lnSpc>
              <a:spcBef>
                <a:spcPts val="0"/>
              </a:spcBef>
              <a:spcAft>
                <a:spcPts val="0"/>
              </a:spcAft>
              <a:buSzPts val="1400"/>
              <a:buChar char="■"/>
              <a:defRPr/>
            </a:lvl3pPr>
            <a:lvl4pPr marL="2438370" lvl="3" indent="-423328" algn="l">
              <a:lnSpc>
                <a:spcPct val="115000"/>
              </a:lnSpc>
              <a:spcBef>
                <a:spcPts val="0"/>
              </a:spcBef>
              <a:spcAft>
                <a:spcPts val="0"/>
              </a:spcAft>
              <a:buSzPts val="1400"/>
              <a:buChar char="●"/>
              <a:defRPr/>
            </a:lvl4pPr>
            <a:lvl5pPr marL="3047962" lvl="4" indent="-423328" algn="l">
              <a:lnSpc>
                <a:spcPct val="115000"/>
              </a:lnSpc>
              <a:spcBef>
                <a:spcPts val="0"/>
              </a:spcBef>
              <a:spcAft>
                <a:spcPts val="0"/>
              </a:spcAft>
              <a:buSzPts val="1400"/>
              <a:buChar char="○"/>
              <a:defRPr/>
            </a:lvl5pPr>
            <a:lvl6pPr marL="3657554" lvl="5" indent="-423328" algn="l">
              <a:lnSpc>
                <a:spcPct val="115000"/>
              </a:lnSpc>
              <a:spcBef>
                <a:spcPts val="0"/>
              </a:spcBef>
              <a:spcAft>
                <a:spcPts val="0"/>
              </a:spcAft>
              <a:buSzPts val="1400"/>
              <a:buChar char="■"/>
              <a:defRPr/>
            </a:lvl6pPr>
            <a:lvl7pPr marL="4267147" lvl="6" indent="-423328" algn="l">
              <a:lnSpc>
                <a:spcPct val="115000"/>
              </a:lnSpc>
              <a:spcBef>
                <a:spcPts val="0"/>
              </a:spcBef>
              <a:spcAft>
                <a:spcPts val="0"/>
              </a:spcAft>
              <a:buSzPts val="1400"/>
              <a:buChar char="●"/>
              <a:defRPr/>
            </a:lvl7pPr>
            <a:lvl8pPr marL="4876739" lvl="7" indent="-423328" algn="l">
              <a:lnSpc>
                <a:spcPct val="115000"/>
              </a:lnSpc>
              <a:spcBef>
                <a:spcPts val="0"/>
              </a:spcBef>
              <a:spcAft>
                <a:spcPts val="0"/>
              </a:spcAft>
              <a:buSzPts val="1400"/>
              <a:buChar char="○"/>
              <a:defRPr/>
            </a:lvl8pPr>
            <a:lvl9pPr marL="5486331" lvl="8" indent="-423328" algn="l">
              <a:lnSpc>
                <a:spcPct val="115000"/>
              </a:lnSpc>
              <a:spcBef>
                <a:spcPts val="0"/>
              </a:spcBef>
              <a:spcAft>
                <a:spcPts val="0"/>
              </a:spcAft>
              <a:buSzPts val="1400"/>
              <a:buChar char="■"/>
              <a:defRPr/>
            </a:lvl9pPr>
          </a:lstStyle>
          <a:p>
            <a:endParaRPr/>
          </a:p>
        </p:txBody>
      </p:sp>
      <p:sp>
        <p:nvSpPr>
          <p:cNvPr id="54" name="Google Shape;54;p49"/>
          <p:cNvSpPr txBox="1">
            <a:spLocks noGrp="1"/>
          </p:cNvSpPr>
          <p:nvPr>
            <p:ph type="sldNum" idx="12"/>
          </p:nvPr>
        </p:nvSpPr>
        <p:spPr>
          <a:xfrm>
            <a:off x="11284488" y="6173687"/>
            <a:ext cx="636581" cy="621096"/>
          </a:xfrm>
          <a:prstGeom prst="rect">
            <a:avLst/>
          </a:prstGeom>
          <a:noFill/>
          <a:ln>
            <a:noFill/>
          </a:ln>
        </p:spPr>
        <p:txBody>
          <a:bodyPr spcFirstLastPara="1" wrap="square" lIns="91425" tIns="45700" rIns="91425" bIns="45700" anchor="ctr" anchorCtr="0">
            <a:noAutofit/>
          </a:bodyPr>
          <a:lstStyle>
            <a:lvl1pPr marL="0" lvl="0" indent="0" algn="ctr">
              <a:lnSpc>
                <a:spcPct val="100000"/>
              </a:lnSpc>
              <a:spcBef>
                <a:spcPts val="0"/>
              </a:spcBef>
              <a:spcAft>
                <a:spcPts val="0"/>
              </a:spcAft>
              <a:buNone/>
              <a:defRPr sz="2133" b="0" i="0" u="none" strike="noStrike" cap="none">
                <a:solidFill>
                  <a:srgbClr val="8AC03B"/>
                </a:solidFill>
                <a:latin typeface="Calibri"/>
                <a:ea typeface="Calibri"/>
                <a:cs typeface="Calibri"/>
                <a:sym typeface="Calibri"/>
              </a:defRPr>
            </a:lvl1pPr>
            <a:lvl2pPr marL="0" lvl="1" indent="0" algn="ctr">
              <a:lnSpc>
                <a:spcPct val="100000"/>
              </a:lnSpc>
              <a:spcBef>
                <a:spcPts val="0"/>
              </a:spcBef>
              <a:spcAft>
                <a:spcPts val="0"/>
              </a:spcAft>
              <a:buNone/>
              <a:defRPr sz="2133" b="0" i="0" u="none" strike="noStrike" cap="none">
                <a:solidFill>
                  <a:srgbClr val="8AC03B"/>
                </a:solidFill>
                <a:latin typeface="Calibri"/>
                <a:ea typeface="Calibri"/>
                <a:cs typeface="Calibri"/>
                <a:sym typeface="Calibri"/>
              </a:defRPr>
            </a:lvl2pPr>
            <a:lvl3pPr marL="0" lvl="2" indent="0" algn="ctr">
              <a:lnSpc>
                <a:spcPct val="100000"/>
              </a:lnSpc>
              <a:spcBef>
                <a:spcPts val="0"/>
              </a:spcBef>
              <a:spcAft>
                <a:spcPts val="0"/>
              </a:spcAft>
              <a:buNone/>
              <a:defRPr sz="2133" b="0" i="0" u="none" strike="noStrike" cap="none">
                <a:solidFill>
                  <a:srgbClr val="8AC03B"/>
                </a:solidFill>
                <a:latin typeface="Calibri"/>
                <a:ea typeface="Calibri"/>
                <a:cs typeface="Calibri"/>
                <a:sym typeface="Calibri"/>
              </a:defRPr>
            </a:lvl3pPr>
            <a:lvl4pPr marL="0" lvl="3" indent="0" algn="ctr">
              <a:lnSpc>
                <a:spcPct val="100000"/>
              </a:lnSpc>
              <a:spcBef>
                <a:spcPts val="0"/>
              </a:spcBef>
              <a:spcAft>
                <a:spcPts val="0"/>
              </a:spcAft>
              <a:buNone/>
              <a:defRPr sz="2133" b="0" i="0" u="none" strike="noStrike" cap="none">
                <a:solidFill>
                  <a:srgbClr val="8AC03B"/>
                </a:solidFill>
                <a:latin typeface="Calibri"/>
                <a:ea typeface="Calibri"/>
                <a:cs typeface="Calibri"/>
                <a:sym typeface="Calibri"/>
              </a:defRPr>
            </a:lvl4pPr>
            <a:lvl5pPr marL="0" lvl="4" indent="0" algn="ctr">
              <a:lnSpc>
                <a:spcPct val="100000"/>
              </a:lnSpc>
              <a:spcBef>
                <a:spcPts val="0"/>
              </a:spcBef>
              <a:spcAft>
                <a:spcPts val="0"/>
              </a:spcAft>
              <a:buNone/>
              <a:defRPr sz="2133" b="0" i="0" u="none" strike="noStrike" cap="none">
                <a:solidFill>
                  <a:srgbClr val="8AC03B"/>
                </a:solidFill>
                <a:latin typeface="Calibri"/>
                <a:ea typeface="Calibri"/>
                <a:cs typeface="Calibri"/>
                <a:sym typeface="Calibri"/>
              </a:defRPr>
            </a:lvl5pPr>
            <a:lvl6pPr marL="0" lvl="5" indent="0" algn="ctr">
              <a:lnSpc>
                <a:spcPct val="100000"/>
              </a:lnSpc>
              <a:spcBef>
                <a:spcPts val="0"/>
              </a:spcBef>
              <a:spcAft>
                <a:spcPts val="0"/>
              </a:spcAft>
              <a:buNone/>
              <a:defRPr sz="2133" b="0" i="0" u="none" strike="noStrike" cap="none">
                <a:solidFill>
                  <a:srgbClr val="8AC03B"/>
                </a:solidFill>
                <a:latin typeface="Calibri"/>
                <a:ea typeface="Calibri"/>
                <a:cs typeface="Calibri"/>
                <a:sym typeface="Calibri"/>
              </a:defRPr>
            </a:lvl6pPr>
            <a:lvl7pPr marL="0" lvl="6" indent="0" algn="ctr">
              <a:lnSpc>
                <a:spcPct val="100000"/>
              </a:lnSpc>
              <a:spcBef>
                <a:spcPts val="0"/>
              </a:spcBef>
              <a:spcAft>
                <a:spcPts val="0"/>
              </a:spcAft>
              <a:buNone/>
              <a:defRPr sz="2133" b="0" i="0" u="none" strike="noStrike" cap="none">
                <a:solidFill>
                  <a:srgbClr val="8AC03B"/>
                </a:solidFill>
                <a:latin typeface="Calibri"/>
                <a:ea typeface="Calibri"/>
                <a:cs typeface="Calibri"/>
                <a:sym typeface="Calibri"/>
              </a:defRPr>
            </a:lvl7pPr>
            <a:lvl8pPr marL="0" lvl="7" indent="0" algn="ctr">
              <a:lnSpc>
                <a:spcPct val="100000"/>
              </a:lnSpc>
              <a:spcBef>
                <a:spcPts val="0"/>
              </a:spcBef>
              <a:spcAft>
                <a:spcPts val="0"/>
              </a:spcAft>
              <a:buNone/>
              <a:defRPr sz="2133" b="0" i="0" u="none" strike="noStrike" cap="none">
                <a:solidFill>
                  <a:srgbClr val="8AC03B"/>
                </a:solidFill>
                <a:latin typeface="Calibri"/>
                <a:ea typeface="Calibri"/>
                <a:cs typeface="Calibri"/>
                <a:sym typeface="Calibri"/>
              </a:defRPr>
            </a:lvl8pPr>
            <a:lvl9pPr marL="0" lvl="8" indent="0" algn="ctr">
              <a:lnSpc>
                <a:spcPct val="100000"/>
              </a:lnSpc>
              <a:spcBef>
                <a:spcPts val="0"/>
              </a:spcBef>
              <a:spcAft>
                <a:spcPts val="0"/>
              </a:spcAft>
              <a:buNone/>
              <a:defRPr sz="2133" b="0" i="0" u="none" strike="noStrike" cap="none">
                <a:solidFill>
                  <a:srgbClr val="8AC03B"/>
                </a:solidFill>
                <a:latin typeface="Calibri"/>
                <a:ea typeface="Calibri"/>
                <a:cs typeface="Calibri"/>
                <a:sym typeface="Calibri"/>
              </a:defRPr>
            </a:lvl9pPr>
          </a:lstStyle>
          <a:p>
            <a:fld id="{00000000-1234-1234-1234-123412341234}" type="slidenum">
              <a:rPr lang="it" smtClean="0"/>
              <a:pPr/>
              <a:t>‹#›</a:t>
            </a:fld>
            <a:endParaRPr lang="it"/>
          </a:p>
        </p:txBody>
      </p:sp>
    </p:spTree>
    <p:extLst>
      <p:ext uri="{BB962C8B-B14F-4D97-AF65-F5344CB8AC3E}">
        <p14:creationId xmlns:p14="http://schemas.microsoft.com/office/powerpoint/2010/main" val="35726259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0FA8D8D-B7E0-789A-FE33-9B44BCBBA173}"/>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5170FE3E-E919-6F8B-15CF-412F964D1994}"/>
              </a:ext>
            </a:extLst>
          </p:cNvPr>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5BB1F911-8315-F358-501E-F1FB07E9B743}"/>
              </a:ext>
            </a:extLst>
          </p:cNvPr>
          <p:cNvSpPr>
            <a:spLocks noGrp="1"/>
          </p:cNvSpPr>
          <p:nvPr>
            <p:ph type="dt" sz="half" idx="10"/>
          </p:nvPr>
        </p:nvSpPr>
        <p:spPr/>
        <p:txBody>
          <a:bodyPr/>
          <a:lstStyle/>
          <a:p>
            <a:fld id="{A661217D-E9DF-554D-8F78-F4AE64D34C64}" type="datetimeFigureOut">
              <a:rPr lang="sv-SE" smtClean="0"/>
              <a:t>2025-02-27</a:t>
            </a:fld>
            <a:endParaRPr lang="sv-SE"/>
          </a:p>
        </p:txBody>
      </p:sp>
      <p:sp>
        <p:nvSpPr>
          <p:cNvPr id="5" name="Platshållare för sidfot 4">
            <a:extLst>
              <a:ext uri="{FF2B5EF4-FFF2-40B4-BE49-F238E27FC236}">
                <a16:creationId xmlns:a16="http://schemas.microsoft.com/office/drawing/2014/main" id="{A20E7D58-C138-073E-21C1-12C3420D7642}"/>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BAC7FFA8-03A6-05DA-EEF7-6F78009350E5}"/>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38760224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A5CB977-95C0-6B20-5AB3-1B1C58A73465}"/>
              </a:ext>
            </a:extLst>
          </p:cNvPr>
          <p:cNvSpPr>
            <a:spLocks noGrp="1"/>
          </p:cNvSpPr>
          <p:nvPr>
            <p:ph type="title"/>
          </p:nvPr>
        </p:nvSpPr>
        <p:spPr>
          <a:xfrm>
            <a:off x="831850" y="1709738"/>
            <a:ext cx="10515600" cy="2852737"/>
          </a:xfrm>
        </p:spPr>
        <p:txBody>
          <a:bodyPr anchor="b"/>
          <a:lstStyle>
            <a:lvl1pPr>
              <a:defRPr sz="6000"/>
            </a:lvl1pPr>
          </a:lstStyle>
          <a:p>
            <a:r>
              <a:rPr lang="sv-SE"/>
              <a:t>Klicka här för att ändra mall för rubrikformat</a:t>
            </a:r>
          </a:p>
        </p:txBody>
      </p:sp>
      <p:sp>
        <p:nvSpPr>
          <p:cNvPr id="3" name="Platshållare för text 2">
            <a:extLst>
              <a:ext uri="{FF2B5EF4-FFF2-40B4-BE49-F238E27FC236}">
                <a16:creationId xmlns:a16="http://schemas.microsoft.com/office/drawing/2014/main" id="{7FF54875-E86B-0752-1300-E064401C5E28}"/>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sv-SE"/>
              <a:t>Klicka här för att ändra format på bakgrundstexten</a:t>
            </a:r>
          </a:p>
        </p:txBody>
      </p:sp>
      <p:sp>
        <p:nvSpPr>
          <p:cNvPr id="4" name="Platshållare för datum 3">
            <a:extLst>
              <a:ext uri="{FF2B5EF4-FFF2-40B4-BE49-F238E27FC236}">
                <a16:creationId xmlns:a16="http://schemas.microsoft.com/office/drawing/2014/main" id="{6FBE0833-D8E5-86F7-834E-A255B83BAD79}"/>
              </a:ext>
            </a:extLst>
          </p:cNvPr>
          <p:cNvSpPr>
            <a:spLocks noGrp="1"/>
          </p:cNvSpPr>
          <p:nvPr>
            <p:ph type="dt" sz="half" idx="10"/>
          </p:nvPr>
        </p:nvSpPr>
        <p:spPr/>
        <p:txBody>
          <a:bodyPr/>
          <a:lstStyle/>
          <a:p>
            <a:fld id="{A661217D-E9DF-554D-8F78-F4AE64D34C64}" type="datetimeFigureOut">
              <a:rPr lang="sv-SE" smtClean="0"/>
              <a:t>2025-02-27</a:t>
            </a:fld>
            <a:endParaRPr lang="sv-SE"/>
          </a:p>
        </p:txBody>
      </p:sp>
      <p:sp>
        <p:nvSpPr>
          <p:cNvPr id="5" name="Platshållare för sidfot 4">
            <a:extLst>
              <a:ext uri="{FF2B5EF4-FFF2-40B4-BE49-F238E27FC236}">
                <a16:creationId xmlns:a16="http://schemas.microsoft.com/office/drawing/2014/main" id="{8C3F6317-731E-9A61-DD75-5C802FE010FB}"/>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2307A3CD-5A96-CE43-076C-070A82B7FE39}"/>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21795802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delar">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047EB4C-63B7-0B53-8914-E1035102D85A}"/>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62DAA387-D3C6-59A4-C8F8-C7BA264816C0}"/>
              </a:ext>
            </a:extLst>
          </p:cNvPr>
          <p:cNvSpPr>
            <a:spLocks noGrp="1"/>
          </p:cNvSpPr>
          <p:nvPr>
            <p:ph sz="half" idx="1"/>
          </p:nvPr>
        </p:nvSpPr>
        <p:spPr>
          <a:xfrm>
            <a:off x="838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a:extLst>
              <a:ext uri="{FF2B5EF4-FFF2-40B4-BE49-F238E27FC236}">
                <a16:creationId xmlns:a16="http://schemas.microsoft.com/office/drawing/2014/main" id="{8125AD65-5596-467B-5817-4B2D46039FED}"/>
              </a:ext>
            </a:extLst>
          </p:cNvPr>
          <p:cNvSpPr>
            <a:spLocks noGrp="1"/>
          </p:cNvSpPr>
          <p:nvPr>
            <p:ph sz="half" idx="2"/>
          </p:nvPr>
        </p:nvSpPr>
        <p:spPr>
          <a:xfrm>
            <a:off x="6172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datum 4">
            <a:extLst>
              <a:ext uri="{FF2B5EF4-FFF2-40B4-BE49-F238E27FC236}">
                <a16:creationId xmlns:a16="http://schemas.microsoft.com/office/drawing/2014/main" id="{31ACE05C-BDF4-2C55-2E3E-8D81AE3F0587}"/>
              </a:ext>
            </a:extLst>
          </p:cNvPr>
          <p:cNvSpPr>
            <a:spLocks noGrp="1"/>
          </p:cNvSpPr>
          <p:nvPr>
            <p:ph type="dt" sz="half" idx="10"/>
          </p:nvPr>
        </p:nvSpPr>
        <p:spPr/>
        <p:txBody>
          <a:bodyPr/>
          <a:lstStyle/>
          <a:p>
            <a:fld id="{A661217D-E9DF-554D-8F78-F4AE64D34C64}" type="datetimeFigureOut">
              <a:rPr lang="sv-SE" smtClean="0"/>
              <a:t>2025-02-27</a:t>
            </a:fld>
            <a:endParaRPr lang="sv-SE"/>
          </a:p>
        </p:txBody>
      </p:sp>
      <p:sp>
        <p:nvSpPr>
          <p:cNvPr id="6" name="Platshållare för sidfot 5">
            <a:extLst>
              <a:ext uri="{FF2B5EF4-FFF2-40B4-BE49-F238E27FC236}">
                <a16:creationId xmlns:a16="http://schemas.microsoft.com/office/drawing/2014/main" id="{1EDCEB99-0B95-5919-5A5D-2A9CB88AD055}"/>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EB7D1979-F853-B8CC-5824-1BA5422C0E57}"/>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7035621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85A6502-B373-A252-1B31-F74688987804}"/>
              </a:ext>
            </a:extLst>
          </p:cNvPr>
          <p:cNvSpPr>
            <a:spLocks noGrp="1"/>
          </p:cNvSpPr>
          <p:nvPr>
            <p:ph type="title"/>
          </p:nvPr>
        </p:nvSpPr>
        <p:spPr>
          <a:xfrm>
            <a:off x="839788" y="365125"/>
            <a:ext cx="10515600" cy="1325563"/>
          </a:xfrm>
        </p:spPr>
        <p:txBody>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7890617B-30F7-6D52-8C78-DEFFEAC31FC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Platshållare för innehåll 3">
            <a:extLst>
              <a:ext uri="{FF2B5EF4-FFF2-40B4-BE49-F238E27FC236}">
                <a16:creationId xmlns:a16="http://schemas.microsoft.com/office/drawing/2014/main" id="{DA4E8434-2A29-C3EB-1329-EB2970FAF084}"/>
              </a:ext>
            </a:extLst>
          </p:cNvPr>
          <p:cNvSpPr>
            <a:spLocks noGrp="1"/>
          </p:cNvSpPr>
          <p:nvPr>
            <p:ph sz="half" idx="2"/>
          </p:nvPr>
        </p:nvSpPr>
        <p:spPr>
          <a:xfrm>
            <a:off x="839788" y="2505075"/>
            <a:ext cx="5157787"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text 4">
            <a:extLst>
              <a:ext uri="{FF2B5EF4-FFF2-40B4-BE49-F238E27FC236}">
                <a16:creationId xmlns:a16="http://schemas.microsoft.com/office/drawing/2014/main" id="{9FBFA7DC-5463-3A61-6321-E5822350847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Platshållare för innehåll 5">
            <a:extLst>
              <a:ext uri="{FF2B5EF4-FFF2-40B4-BE49-F238E27FC236}">
                <a16:creationId xmlns:a16="http://schemas.microsoft.com/office/drawing/2014/main" id="{E257FF57-8FFB-1665-B2EC-1AB5EE74E7BB}"/>
              </a:ext>
            </a:extLst>
          </p:cNvPr>
          <p:cNvSpPr>
            <a:spLocks noGrp="1"/>
          </p:cNvSpPr>
          <p:nvPr>
            <p:ph sz="quarter" idx="4"/>
          </p:nvPr>
        </p:nvSpPr>
        <p:spPr>
          <a:xfrm>
            <a:off x="6172200" y="2505075"/>
            <a:ext cx="5183188"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datum 6">
            <a:extLst>
              <a:ext uri="{FF2B5EF4-FFF2-40B4-BE49-F238E27FC236}">
                <a16:creationId xmlns:a16="http://schemas.microsoft.com/office/drawing/2014/main" id="{46E9E7D1-304D-0026-D6E7-7AA2F103AF02}"/>
              </a:ext>
            </a:extLst>
          </p:cNvPr>
          <p:cNvSpPr>
            <a:spLocks noGrp="1"/>
          </p:cNvSpPr>
          <p:nvPr>
            <p:ph type="dt" sz="half" idx="10"/>
          </p:nvPr>
        </p:nvSpPr>
        <p:spPr/>
        <p:txBody>
          <a:bodyPr/>
          <a:lstStyle/>
          <a:p>
            <a:fld id="{A661217D-E9DF-554D-8F78-F4AE64D34C64}" type="datetimeFigureOut">
              <a:rPr lang="sv-SE" smtClean="0"/>
              <a:t>2025-02-27</a:t>
            </a:fld>
            <a:endParaRPr lang="sv-SE"/>
          </a:p>
        </p:txBody>
      </p:sp>
      <p:sp>
        <p:nvSpPr>
          <p:cNvPr id="8" name="Platshållare för sidfot 7">
            <a:extLst>
              <a:ext uri="{FF2B5EF4-FFF2-40B4-BE49-F238E27FC236}">
                <a16:creationId xmlns:a16="http://schemas.microsoft.com/office/drawing/2014/main" id="{16B6D044-A692-4876-82A1-336F963D4CA3}"/>
              </a:ext>
            </a:extLst>
          </p:cNvPr>
          <p:cNvSpPr>
            <a:spLocks noGrp="1"/>
          </p:cNvSpPr>
          <p:nvPr>
            <p:ph type="ftr" sz="quarter" idx="11"/>
          </p:nvPr>
        </p:nvSpPr>
        <p:spPr/>
        <p:txBody>
          <a:bodyPr/>
          <a:lstStyle/>
          <a:p>
            <a:endParaRPr lang="sv-SE"/>
          </a:p>
        </p:txBody>
      </p:sp>
      <p:sp>
        <p:nvSpPr>
          <p:cNvPr id="9" name="Platshållare för bildnummer 8">
            <a:extLst>
              <a:ext uri="{FF2B5EF4-FFF2-40B4-BE49-F238E27FC236}">
                <a16:creationId xmlns:a16="http://schemas.microsoft.com/office/drawing/2014/main" id="{FA9EB5E3-53BF-6267-1122-6DC28514988B}"/>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19423483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06D896C-BB84-D84C-F5F6-0AB68488CA79}"/>
              </a:ext>
            </a:extLst>
          </p:cNvPr>
          <p:cNvSpPr>
            <a:spLocks noGrp="1"/>
          </p:cNvSpPr>
          <p:nvPr>
            <p:ph type="title"/>
          </p:nvPr>
        </p:nvSpPr>
        <p:spPr/>
        <p:txBody>
          <a:bodyPr/>
          <a:lstStyle/>
          <a:p>
            <a:r>
              <a:rPr lang="sv-SE"/>
              <a:t>Klicka här för att ändra mall för rubrikformat</a:t>
            </a:r>
          </a:p>
        </p:txBody>
      </p:sp>
      <p:sp>
        <p:nvSpPr>
          <p:cNvPr id="3" name="Platshållare för datum 2">
            <a:extLst>
              <a:ext uri="{FF2B5EF4-FFF2-40B4-BE49-F238E27FC236}">
                <a16:creationId xmlns:a16="http://schemas.microsoft.com/office/drawing/2014/main" id="{BE3DD73C-7FAC-079D-76EA-14E8550270D7}"/>
              </a:ext>
            </a:extLst>
          </p:cNvPr>
          <p:cNvSpPr>
            <a:spLocks noGrp="1"/>
          </p:cNvSpPr>
          <p:nvPr>
            <p:ph type="dt" sz="half" idx="10"/>
          </p:nvPr>
        </p:nvSpPr>
        <p:spPr/>
        <p:txBody>
          <a:bodyPr/>
          <a:lstStyle/>
          <a:p>
            <a:fld id="{A661217D-E9DF-554D-8F78-F4AE64D34C64}" type="datetimeFigureOut">
              <a:rPr lang="sv-SE" smtClean="0"/>
              <a:t>2025-02-27</a:t>
            </a:fld>
            <a:endParaRPr lang="sv-SE"/>
          </a:p>
        </p:txBody>
      </p:sp>
      <p:sp>
        <p:nvSpPr>
          <p:cNvPr id="4" name="Platshållare för sidfot 3">
            <a:extLst>
              <a:ext uri="{FF2B5EF4-FFF2-40B4-BE49-F238E27FC236}">
                <a16:creationId xmlns:a16="http://schemas.microsoft.com/office/drawing/2014/main" id="{EAA6B9CA-0A27-F351-C2C0-A92A96EFAA83}"/>
              </a:ext>
            </a:extLst>
          </p:cNvPr>
          <p:cNvSpPr>
            <a:spLocks noGrp="1"/>
          </p:cNvSpPr>
          <p:nvPr>
            <p:ph type="ftr" sz="quarter" idx="11"/>
          </p:nvPr>
        </p:nvSpPr>
        <p:spPr/>
        <p:txBody>
          <a:bodyPr/>
          <a:lstStyle/>
          <a:p>
            <a:endParaRPr lang="sv-SE"/>
          </a:p>
        </p:txBody>
      </p:sp>
      <p:sp>
        <p:nvSpPr>
          <p:cNvPr id="5" name="Platshållare för bildnummer 4">
            <a:extLst>
              <a:ext uri="{FF2B5EF4-FFF2-40B4-BE49-F238E27FC236}">
                <a16:creationId xmlns:a16="http://schemas.microsoft.com/office/drawing/2014/main" id="{8CFE7F72-3B07-CF34-7702-B5A74F77159B}"/>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2944503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C7FA9A7C-E765-AF14-6ADA-660C96AF9100}"/>
              </a:ext>
            </a:extLst>
          </p:cNvPr>
          <p:cNvSpPr>
            <a:spLocks noGrp="1"/>
          </p:cNvSpPr>
          <p:nvPr>
            <p:ph type="dt" sz="half" idx="10"/>
          </p:nvPr>
        </p:nvSpPr>
        <p:spPr/>
        <p:txBody>
          <a:bodyPr/>
          <a:lstStyle/>
          <a:p>
            <a:fld id="{A661217D-E9DF-554D-8F78-F4AE64D34C64}" type="datetimeFigureOut">
              <a:rPr lang="sv-SE" smtClean="0"/>
              <a:t>2025-02-27</a:t>
            </a:fld>
            <a:endParaRPr lang="sv-SE"/>
          </a:p>
        </p:txBody>
      </p:sp>
      <p:sp>
        <p:nvSpPr>
          <p:cNvPr id="3" name="Platshållare för sidfot 2">
            <a:extLst>
              <a:ext uri="{FF2B5EF4-FFF2-40B4-BE49-F238E27FC236}">
                <a16:creationId xmlns:a16="http://schemas.microsoft.com/office/drawing/2014/main" id="{6825E28E-93CB-F572-D99D-5F5788A2481C}"/>
              </a:ext>
            </a:extLst>
          </p:cNvPr>
          <p:cNvSpPr>
            <a:spLocks noGrp="1"/>
          </p:cNvSpPr>
          <p:nvPr>
            <p:ph type="ftr" sz="quarter" idx="11"/>
          </p:nvPr>
        </p:nvSpPr>
        <p:spPr/>
        <p:txBody>
          <a:bodyPr/>
          <a:lstStyle/>
          <a:p>
            <a:endParaRPr lang="sv-SE"/>
          </a:p>
        </p:txBody>
      </p:sp>
      <p:sp>
        <p:nvSpPr>
          <p:cNvPr id="4" name="Platshållare för bildnummer 3">
            <a:extLst>
              <a:ext uri="{FF2B5EF4-FFF2-40B4-BE49-F238E27FC236}">
                <a16:creationId xmlns:a16="http://schemas.microsoft.com/office/drawing/2014/main" id="{CD9A634C-75DD-080B-70FE-0B6B62C7EEA9}"/>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28670934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ext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B1D67C9-3E2E-F650-1817-DDC4C8F7D675}"/>
              </a:ext>
            </a:extLst>
          </p:cNvPr>
          <p:cNvSpPr>
            <a:spLocks noGrp="1"/>
          </p:cNvSpPr>
          <p:nvPr>
            <p:ph type="title"/>
          </p:nvPr>
        </p:nvSpPr>
        <p:spPr>
          <a:xfrm>
            <a:off x="839788" y="457200"/>
            <a:ext cx="3932237" cy="1600200"/>
          </a:xfrm>
        </p:spPr>
        <p:txBody>
          <a:bodyPr anchor="b"/>
          <a:lstStyle>
            <a:lvl1pPr>
              <a:defRPr sz="3200"/>
            </a:lvl1p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B11B61CB-F1C2-55B2-7003-168B2285C93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a:extLst>
              <a:ext uri="{FF2B5EF4-FFF2-40B4-BE49-F238E27FC236}">
                <a16:creationId xmlns:a16="http://schemas.microsoft.com/office/drawing/2014/main" id="{4796863C-6CC1-6F2F-028B-3C293266E5A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a:extLst>
              <a:ext uri="{FF2B5EF4-FFF2-40B4-BE49-F238E27FC236}">
                <a16:creationId xmlns:a16="http://schemas.microsoft.com/office/drawing/2014/main" id="{B08FDBD1-9707-4F82-55B2-9E409811B8AB}"/>
              </a:ext>
            </a:extLst>
          </p:cNvPr>
          <p:cNvSpPr>
            <a:spLocks noGrp="1"/>
          </p:cNvSpPr>
          <p:nvPr>
            <p:ph type="dt" sz="half" idx="10"/>
          </p:nvPr>
        </p:nvSpPr>
        <p:spPr/>
        <p:txBody>
          <a:bodyPr/>
          <a:lstStyle/>
          <a:p>
            <a:fld id="{A661217D-E9DF-554D-8F78-F4AE64D34C64}" type="datetimeFigureOut">
              <a:rPr lang="sv-SE" smtClean="0"/>
              <a:t>2025-02-27</a:t>
            </a:fld>
            <a:endParaRPr lang="sv-SE"/>
          </a:p>
        </p:txBody>
      </p:sp>
      <p:sp>
        <p:nvSpPr>
          <p:cNvPr id="6" name="Platshållare för sidfot 5">
            <a:extLst>
              <a:ext uri="{FF2B5EF4-FFF2-40B4-BE49-F238E27FC236}">
                <a16:creationId xmlns:a16="http://schemas.microsoft.com/office/drawing/2014/main" id="{27110947-6B9D-5C37-E9AC-193395BF3B8F}"/>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33FD841F-31B4-EAD3-590D-FBBD728C0BA6}"/>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20889733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9AF871F-4F13-FB0F-5372-2429DDBDB1DB}"/>
              </a:ext>
            </a:extLst>
          </p:cNvPr>
          <p:cNvSpPr>
            <a:spLocks noGrp="1"/>
          </p:cNvSpPr>
          <p:nvPr>
            <p:ph type="title"/>
          </p:nvPr>
        </p:nvSpPr>
        <p:spPr>
          <a:xfrm>
            <a:off x="839788" y="457200"/>
            <a:ext cx="3932237" cy="1600200"/>
          </a:xfrm>
        </p:spPr>
        <p:txBody>
          <a:bodyPr anchor="b"/>
          <a:lstStyle>
            <a:lvl1pPr>
              <a:defRPr sz="3200"/>
            </a:lvl1pPr>
          </a:lstStyle>
          <a:p>
            <a:r>
              <a:rPr lang="sv-SE"/>
              <a:t>Klicka här för att ändra mall för rubrikformat</a:t>
            </a:r>
          </a:p>
        </p:txBody>
      </p:sp>
      <p:sp>
        <p:nvSpPr>
          <p:cNvPr id="3" name="Platshållare för bild 2">
            <a:extLst>
              <a:ext uri="{FF2B5EF4-FFF2-40B4-BE49-F238E27FC236}">
                <a16:creationId xmlns:a16="http://schemas.microsoft.com/office/drawing/2014/main" id="{89FC6C01-E8B4-C0B2-C188-F3F481359AB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Platshållare för text 3">
            <a:extLst>
              <a:ext uri="{FF2B5EF4-FFF2-40B4-BE49-F238E27FC236}">
                <a16:creationId xmlns:a16="http://schemas.microsoft.com/office/drawing/2014/main" id="{69FC904C-394B-120D-F783-E5BACDB4130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a:extLst>
              <a:ext uri="{FF2B5EF4-FFF2-40B4-BE49-F238E27FC236}">
                <a16:creationId xmlns:a16="http://schemas.microsoft.com/office/drawing/2014/main" id="{9405A90F-F2CC-6BBD-884E-A4EE9A0DEE86}"/>
              </a:ext>
            </a:extLst>
          </p:cNvPr>
          <p:cNvSpPr>
            <a:spLocks noGrp="1"/>
          </p:cNvSpPr>
          <p:nvPr>
            <p:ph type="dt" sz="half" idx="10"/>
          </p:nvPr>
        </p:nvSpPr>
        <p:spPr/>
        <p:txBody>
          <a:bodyPr/>
          <a:lstStyle/>
          <a:p>
            <a:fld id="{A661217D-E9DF-554D-8F78-F4AE64D34C64}" type="datetimeFigureOut">
              <a:rPr lang="sv-SE" smtClean="0"/>
              <a:t>2025-02-27</a:t>
            </a:fld>
            <a:endParaRPr lang="sv-SE"/>
          </a:p>
        </p:txBody>
      </p:sp>
      <p:sp>
        <p:nvSpPr>
          <p:cNvPr id="6" name="Platshållare för sidfot 5">
            <a:extLst>
              <a:ext uri="{FF2B5EF4-FFF2-40B4-BE49-F238E27FC236}">
                <a16:creationId xmlns:a16="http://schemas.microsoft.com/office/drawing/2014/main" id="{25F69AC2-0568-D65B-66AD-B75698BBA915}"/>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387299CD-036B-A859-6A14-BF9FCD24C0C1}"/>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23972871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64EB238B-6DB6-1FB5-782E-40D12F2E821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798F474A-8497-073E-594C-31ECCAE801B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11B6A65F-A050-C61A-9732-DA7BCCC82C8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A661217D-E9DF-554D-8F78-F4AE64D34C64}" type="datetimeFigureOut">
              <a:rPr lang="sv-SE" smtClean="0"/>
              <a:t>2025-02-27</a:t>
            </a:fld>
            <a:endParaRPr lang="sv-SE"/>
          </a:p>
        </p:txBody>
      </p:sp>
      <p:sp>
        <p:nvSpPr>
          <p:cNvPr id="5" name="Platshållare för sidfot 4">
            <a:extLst>
              <a:ext uri="{FF2B5EF4-FFF2-40B4-BE49-F238E27FC236}">
                <a16:creationId xmlns:a16="http://schemas.microsoft.com/office/drawing/2014/main" id="{857DF006-9826-0569-B842-9DFE9676A51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sv-SE"/>
          </a:p>
        </p:txBody>
      </p:sp>
      <p:sp>
        <p:nvSpPr>
          <p:cNvPr id="6" name="Platshållare för bildnummer 5">
            <a:extLst>
              <a:ext uri="{FF2B5EF4-FFF2-40B4-BE49-F238E27FC236}">
                <a16:creationId xmlns:a16="http://schemas.microsoft.com/office/drawing/2014/main" id="{91E9C91C-1A6A-8059-3382-90A8632799C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29C8534-FFC8-E84C-81FB-C291D7C74AB5}" type="slidenum">
              <a:rPr lang="sv-SE" smtClean="0"/>
              <a:t>‹#›</a:t>
            </a:fld>
            <a:endParaRPr lang="sv-SE"/>
          </a:p>
        </p:txBody>
      </p:sp>
    </p:spTree>
    <p:extLst>
      <p:ext uri="{BB962C8B-B14F-4D97-AF65-F5344CB8AC3E}">
        <p14:creationId xmlns:p14="http://schemas.microsoft.com/office/powerpoint/2010/main" val="22587708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hyperlink" Target="https://www.youtube.com/watch?v=xsB5ci-rgGg" TargetMode="External"/><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1.png"/><Relationship Id="rId5" Type="http://schemas.openxmlformats.org/officeDocument/2006/relationships/hyperlink" Target="https://innerdevelopmentgoals.org/framework/" TargetMode="External"/><Relationship Id="rId4" Type="http://schemas.openxmlformats.org/officeDocument/2006/relationships/hyperlink" Target="https://drive.google.com/file/d/1nM6eyTc_cr9_kLJAWYrkHTShlhgU9fXD/edit"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71">
          <a:extLst>
            <a:ext uri="{FF2B5EF4-FFF2-40B4-BE49-F238E27FC236}">
              <a16:creationId xmlns:a16="http://schemas.microsoft.com/office/drawing/2014/main" id="{2F616B5B-EECE-632B-955D-99D0D3FE92AF}"/>
            </a:ext>
          </a:extLst>
        </p:cNvPr>
        <p:cNvGrpSpPr/>
        <p:nvPr/>
      </p:nvGrpSpPr>
      <p:grpSpPr>
        <a:xfrm>
          <a:off x="0" y="0"/>
          <a:ext cx="0" cy="0"/>
          <a:chOff x="0" y="0"/>
          <a:chExt cx="0" cy="0"/>
        </a:xfrm>
      </p:grpSpPr>
      <p:sp>
        <p:nvSpPr>
          <p:cNvPr id="672" name="Google Shape;672;p17">
            <a:extLst>
              <a:ext uri="{FF2B5EF4-FFF2-40B4-BE49-F238E27FC236}">
                <a16:creationId xmlns:a16="http://schemas.microsoft.com/office/drawing/2014/main" id="{FC28EF57-BFB5-AC18-2584-5D370BF08DE4}"/>
              </a:ext>
            </a:extLst>
          </p:cNvPr>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3" name="Google Shape;673;p17">
            <a:extLst>
              <a:ext uri="{FF2B5EF4-FFF2-40B4-BE49-F238E27FC236}">
                <a16:creationId xmlns:a16="http://schemas.microsoft.com/office/drawing/2014/main" id="{631D3333-68A8-D504-0785-4BD1D2D5A9C3}"/>
              </a:ext>
            </a:extLst>
          </p:cNvPr>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4" name="Google Shape;674;p17">
            <a:extLst>
              <a:ext uri="{FF2B5EF4-FFF2-40B4-BE49-F238E27FC236}">
                <a16:creationId xmlns:a16="http://schemas.microsoft.com/office/drawing/2014/main" id="{BAC06319-A52F-8BCE-F558-29732765ABAA}"/>
              </a:ext>
            </a:extLst>
          </p:cNvPr>
          <p:cNvSpPr txBox="1">
            <a:spLocks noGrp="1"/>
          </p:cNvSpPr>
          <p:nvPr>
            <p:ph type="body" idx="1"/>
          </p:nvPr>
        </p:nvSpPr>
        <p:spPr>
          <a:xfrm>
            <a:off x="652090" y="1804665"/>
            <a:ext cx="10953756" cy="4067515"/>
          </a:xfrm>
          <a:prstGeom prst="rect">
            <a:avLst/>
          </a:prstGeom>
          <a:noFill/>
          <a:ln>
            <a:noFill/>
          </a:ln>
        </p:spPr>
        <p:txBody>
          <a:bodyPr spcFirstLastPara="1" vert="horz" wrap="square" lIns="121901" tIns="121901" rIns="121901" bIns="121901" rtlCol="0" anchor="t" anchorCtr="0">
            <a:normAutofit/>
          </a:bodyPr>
          <a:lstStyle/>
          <a:p>
            <a:pPr marL="685786" indent="-380990">
              <a:buFont typeface="Wingdings" pitchFamily="2" charset="2"/>
              <a:buChar char="Ø"/>
            </a:pPr>
            <a:r>
              <a:rPr lang="sv-SE" sz="2133" b="1" dirty="0" err="1">
                <a:latin typeface="Calibri" panose="020F0502020204030204" pitchFamily="34" charset="0"/>
                <a:cs typeface="Calibri" panose="020F0502020204030204" pitchFamily="34" charset="0"/>
              </a:rPr>
              <a:t>Where</a:t>
            </a:r>
            <a:r>
              <a:rPr lang="sv-SE" sz="2133" b="1" dirty="0">
                <a:latin typeface="Calibri" panose="020F0502020204030204" pitchFamily="34" charset="0"/>
                <a:cs typeface="Calibri" panose="020F0502020204030204" pitchFamily="34" charset="0"/>
              </a:rPr>
              <a:t> </a:t>
            </a:r>
            <a:r>
              <a:rPr lang="sv-SE" sz="2133" b="1" dirty="0" err="1">
                <a:latin typeface="Calibri" panose="020F0502020204030204" pitchFamily="34" charset="0"/>
                <a:cs typeface="Calibri" panose="020F0502020204030204" pitchFamily="34" charset="0"/>
              </a:rPr>
              <a:t>would</a:t>
            </a:r>
            <a:r>
              <a:rPr lang="sv-SE" sz="2133" b="1" dirty="0">
                <a:latin typeface="Calibri" panose="020F0502020204030204" pitchFamily="34" charset="0"/>
                <a:cs typeface="Calibri" panose="020F0502020204030204" pitchFamily="34" charset="0"/>
              </a:rPr>
              <a:t> </a:t>
            </a:r>
            <a:r>
              <a:rPr lang="sv-SE" sz="2133" b="1" dirty="0" err="1">
                <a:latin typeface="Calibri" panose="020F0502020204030204" pitchFamily="34" charset="0"/>
                <a:cs typeface="Calibri" panose="020F0502020204030204" pitchFamily="34" charset="0"/>
              </a:rPr>
              <a:t>you</a:t>
            </a:r>
            <a:r>
              <a:rPr lang="sv-SE" sz="2133" b="1" dirty="0">
                <a:latin typeface="Calibri" panose="020F0502020204030204" pitchFamily="34" charset="0"/>
                <a:cs typeface="Calibri" panose="020F0502020204030204" pitchFamily="34" charset="0"/>
              </a:rPr>
              <a:t> </a:t>
            </a:r>
            <a:r>
              <a:rPr lang="sv-SE" sz="2133" b="1" dirty="0" err="1">
                <a:latin typeface="Calibri" panose="020F0502020204030204" pitchFamily="34" charset="0"/>
                <a:cs typeface="Calibri" panose="020F0502020204030204" pitchFamily="34" charset="0"/>
              </a:rPr>
              <a:t>feel</a:t>
            </a:r>
            <a:r>
              <a:rPr lang="sv-SE" sz="2133" b="1" dirty="0">
                <a:latin typeface="Calibri" panose="020F0502020204030204" pitchFamily="34" charset="0"/>
                <a:cs typeface="Calibri" panose="020F0502020204030204" pitchFamily="34" charset="0"/>
              </a:rPr>
              <a:t> </a:t>
            </a:r>
            <a:r>
              <a:rPr lang="sv-SE" sz="2133" b="1" dirty="0" err="1">
                <a:latin typeface="Calibri" panose="020F0502020204030204" pitchFamily="34" charset="0"/>
                <a:cs typeface="Calibri" panose="020F0502020204030204" pitchFamily="34" charset="0"/>
              </a:rPr>
              <a:t>most</a:t>
            </a:r>
            <a:r>
              <a:rPr lang="sv-SE" sz="2133" b="1" dirty="0">
                <a:latin typeface="Calibri" panose="020F0502020204030204" pitchFamily="34" charset="0"/>
                <a:cs typeface="Calibri" panose="020F0502020204030204" pitchFamily="34" charset="0"/>
              </a:rPr>
              <a:t> </a:t>
            </a:r>
            <a:r>
              <a:rPr lang="sv-SE" sz="2133" b="1" dirty="0" err="1">
                <a:latin typeface="Calibri" panose="020F0502020204030204" pitchFamily="34" charset="0"/>
                <a:cs typeface="Calibri" panose="020F0502020204030204" pitchFamily="34" charset="0"/>
              </a:rPr>
              <a:t>comfortable</a:t>
            </a:r>
            <a:r>
              <a:rPr lang="sv-SE" sz="2133" b="1" dirty="0">
                <a:latin typeface="Calibri" panose="020F0502020204030204" pitchFamily="34" charset="0"/>
                <a:cs typeface="Calibri" panose="020F0502020204030204" pitchFamily="34" charset="0"/>
              </a:rPr>
              <a:t> </a:t>
            </a:r>
            <a:r>
              <a:rPr lang="sv-SE" sz="2133" b="1" dirty="0" err="1">
                <a:latin typeface="Calibri" panose="020F0502020204030204" pitchFamily="34" charset="0"/>
                <a:cs typeface="Calibri" panose="020F0502020204030204" pitchFamily="34" charset="0"/>
              </a:rPr>
              <a:t>working</a:t>
            </a:r>
            <a:r>
              <a:rPr lang="sv-SE" sz="2133" b="1" dirty="0">
                <a:latin typeface="Calibri" panose="020F0502020204030204" pitchFamily="34" charset="0"/>
                <a:cs typeface="Calibri" panose="020F0502020204030204" pitchFamily="34" charset="0"/>
              </a:rPr>
              <a:t> on </a:t>
            </a:r>
            <a:r>
              <a:rPr lang="sv-SE" sz="2133" b="1" dirty="0" err="1">
                <a:latin typeface="Calibri" panose="020F0502020204030204" pitchFamily="34" charset="0"/>
                <a:cs typeface="Calibri" panose="020F0502020204030204" pitchFamily="34" charset="0"/>
              </a:rPr>
              <a:t>self-reflection</a:t>
            </a:r>
            <a:r>
              <a:rPr lang="sv-SE" sz="2133" b="1" dirty="0">
                <a:latin typeface="Calibri" panose="020F0502020204030204" pitchFamily="34" charset="0"/>
                <a:cs typeface="Calibri" panose="020F0502020204030204" pitchFamily="34" charset="0"/>
              </a:rPr>
              <a:t>?</a:t>
            </a:r>
            <a:r>
              <a:rPr lang="sv-SE" sz="2133" dirty="0">
                <a:latin typeface="Calibri" panose="020F0502020204030204" pitchFamily="34" charset="0"/>
                <a:cs typeface="Calibri" panose="020F0502020204030204" pitchFamily="34" charset="0"/>
              </a:rPr>
              <a:t> Is it a </a:t>
            </a:r>
            <a:r>
              <a:rPr lang="sv-SE" sz="2133" dirty="0" err="1">
                <a:latin typeface="Calibri" panose="020F0502020204030204" pitchFamily="34" charset="0"/>
                <a:cs typeface="Calibri" panose="020F0502020204030204" pitchFamily="34" charset="0"/>
              </a:rPr>
              <a:t>cozy</a:t>
            </a:r>
            <a:r>
              <a:rPr lang="sv-SE" sz="2133" dirty="0">
                <a:latin typeface="Calibri" panose="020F0502020204030204" pitchFamily="34" charset="0"/>
                <a:cs typeface="Calibri" panose="020F0502020204030204" pitchFamily="34" charset="0"/>
              </a:rPr>
              <a:t> corner at </a:t>
            </a:r>
            <a:r>
              <a:rPr lang="sv-SE" sz="2133" dirty="0" err="1">
                <a:latin typeface="Calibri" panose="020F0502020204030204" pitchFamily="34" charset="0"/>
                <a:cs typeface="Calibri" panose="020F0502020204030204" pitchFamily="34" charset="0"/>
              </a:rPr>
              <a:t>home</a:t>
            </a:r>
            <a:r>
              <a:rPr lang="sv-SE" sz="2133" dirty="0">
                <a:latin typeface="Calibri" panose="020F0502020204030204" pitchFamily="34" charset="0"/>
                <a:cs typeface="Calibri" panose="020F0502020204030204" pitchFamily="34" charset="0"/>
              </a:rPr>
              <a:t>, a </a:t>
            </a:r>
            <a:r>
              <a:rPr lang="sv-SE" sz="2133" dirty="0" err="1">
                <a:latin typeface="Calibri" panose="020F0502020204030204" pitchFamily="34" charset="0"/>
                <a:cs typeface="Calibri" panose="020F0502020204030204" pitchFamily="34" charset="0"/>
              </a:rPr>
              <a:t>peaceful</a:t>
            </a:r>
            <a:r>
              <a:rPr lang="sv-SE" sz="2133" dirty="0">
                <a:latin typeface="Calibri" panose="020F0502020204030204" pitchFamily="34" charset="0"/>
                <a:cs typeface="Calibri" panose="020F0502020204030204" pitchFamily="34" charset="0"/>
              </a:rPr>
              <a:t> spot in </a:t>
            </a:r>
            <a:r>
              <a:rPr lang="sv-SE" sz="2133" dirty="0" err="1">
                <a:latin typeface="Calibri" panose="020F0502020204030204" pitchFamily="34" charset="0"/>
                <a:cs typeface="Calibri" panose="020F0502020204030204" pitchFamily="34" charset="0"/>
              </a:rPr>
              <a:t>nature</a:t>
            </a:r>
            <a:r>
              <a:rPr lang="sv-SE" sz="2133" dirty="0">
                <a:latin typeface="Calibri" panose="020F0502020204030204" pitchFamily="34" charset="0"/>
                <a:cs typeface="Calibri" panose="020F0502020204030204" pitchFamily="34" charset="0"/>
              </a:rPr>
              <a:t>, or a </a:t>
            </a:r>
            <a:r>
              <a:rPr lang="sv-SE" sz="2133" dirty="0" err="1">
                <a:latin typeface="Calibri" panose="020F0502020204030204" pitchFamily="34" charset="0"/>
                <a:cs typeface="Calibri" panose="020F0502020204030204" pitchFamily="34" charset="0"/>
              </a:rPr>
              <a:t>quiet</a:t>
            </a:r>
            <a:r>
              <a:rPr lang="sv-SE" sz="2133" dirty="0">
                <a:latin typeface="Calibri" panose="020F0502020204030204" pitchFamily="34" charset="0"/>
                <a:cs typeface="Calibri" panose="020F0502020204030204" pitchFamily="34" charset="0"/>
              </a:rPr>
              <a:t> café? </a:t>
            </a:r>
            <a:r>
              <a:rPr lang="sv-SE" sz="2133" dirty="0" err="1">
                <a:latin typeface="Calibri" panose="020F0502020204030204" pitchFamily="34" charset="0"/>
                <a:cs typeface="Calibri" panose="020F0502020204030204" pitchFamily="34" charset="0"/>
              </a:rPr>
              <a:t>What</a:t>
            </a:r>
            <a:r>
              <a:rPr lang="sv-SE" sz="2133" dirty="0">
                <a:latin typeface="Calibri" panose="020F0502020204030204" pitchFamily="34" charset="0"/>
                <a:cs typeface="Calibri" panose="020F0502020204030204" pitchFamily="34" charset="0"/>
              </a:rPr>
              <a:t> </a:t>
            </a:r>
            <a:r>
              <a:rPr lang="sv-SE" sz="2133" dirty="0" err="1">
                <a:latin typeface="Calibri" panose="020F0502020204030204" pitchFamily="34" charset="0"/>
                <a:cs typeface="Calibri" panose="020F0502020204030204" pitchFamily="34" charset="0"/>
              </a:rPr>
              <a:t>environment</a:t>
            </a:r>
            <a:r>
              <a:rPr lang="sv-SE" sz="2133" dirty="0">
                <a:latin typeface="Calibri" panose="020F0502020204030204" pitchFamily="34" charset="0"/>
                <a:cs typeface="Calibri" panose="020F0502020204030204" pitchFamily="34" charset="0"/>
              </a:rPr>
              <a:t> </a:t>
            </a:r>
            <a:r>
              <a:rPr lang="sv-SE" sz="2133" dirty="0" err="1">
                <a:latin typeface="Calibri" panose="020F0502020204030204" pitchFamily="34" charset="0"/>
                <a:cs typeface="Calibri" panose="020F0502020204030204" pitchFamily="34" charset="0"/>
              </a:rPr>
              <a:t>inspires</a:t>
            </a:r>
            <a:r>
              <a:rPr lang="sv-SE" sz="2133" dirty="0">
                <a:latin typeface="Calibri" panose="020F0502020204030204" pitchFamily="34" charset="0"/>
                <a:cs typeface="Calibri" panose="020F0502020204030204" pitchFamily="34" charset="0"/>
              </a:rPr>
              <a:t> and </a:t>
            </a:r>
            <a:r>
              <a:rPr lang="sv-SE" sz="2133" dirty="0" err="1">
                <a:latin typeface="Calibri" panose="020F0502020204030204" pitchFamily="34" charset="0"/>
                <a:cs typeface="Calibri" panose="020F0502020204030204" pitchFamily="34" charset="0"/>
              </a:rPr>
              <a:t>relaxes</a:t>
            </a:r>
            <a:r>
              <a:rPr lang="sv-SE" sz="2133" dirty="0">
                <a:latin typeface="Calibri" panose="020F0502020204030204" pitchFamily="34" charset="0"/>
                <a:cs typeface="Calibri" panose="020F0502020204030204" pitchFamily="34" charset="0"/>
              </a:rPr>
              <a:t> </a:t>
            </a:r>
            <a:r>
              <a:rPr lang="sv-SE" sz="2133" dirty="0" err="1">
                <a:latin typeface="Calibri" panose="020F0502020204030204" pitchFamily="34" charset="0"/>
                <a:cs typeface="Calibri" panose="020F0502020204030204" pitchFamily="34" charset="0"/>
              </a:rPr>
              <a:t>you</a:t>
            </a:r>
            <a:r>
              <a:rPr lang="sv-SE" sz="2133" dirty="0">
                <a:latin typeface="Calibri" panose="020F0502020204030204" pitchFamily="34" charset="0"/>
                <a:cs typeface="Calibri" panose="020F0502020204030204" pitchFamily="34" charset="0"/>
              </a:rPr>
              <a:t>?</a:t>
            </a:r>
          </a:p>
          <a:p>
            <a:pPr marL="685786" indent="-380990">
              <a:buFont typeface="Wingdings" pitchFamily="2" charset="2"/>
              <a:buChar char="Ø"/>
            </a:pPr>
            <a:endParaRPr lang="sv-SE" sz="2133" dirty="0">
              <a:latin typeface="Calibri" panose="020F0502020204030204" pitchFamily="34" charset="0"/>
              <a:cs typeface="Calibri" panose="020F0502020204030204" pitchFamily="34" charset="0"/>
            </a:endParaRPr>
          </a:p>
          <a:p>
            <a:pPr marL="685786" indent="-380990">
              <a:buFont typeface="Wingdings" pitchFamily="2" charset="2"/>
              <a:buChar char="Ø"/>
            </a:pPr>
            <a:r>
              <a:rPr lang="sv-SE" sz="2133" b="1" dirty="0" err="1">
                <a:latin typeface="Calibri" panose="020F0502020204030204" pitchFamily="34" charset="0"/>
                <a:cs typeface="Calibri" panose="020F0502020204030204" pitchFamily="34" charset="0"/>
              </a:rPr>
              <a:t>When</a:t>
            </a:r>
            <a:r>
              <a:rPr lang="sv-SE" sz="2133" b="1" dirty="0">
                <a:latin typeface="Calibri" panose="020F0502020204030204" pitchFamily="34" charset="0"/>
                <a:cs typeface="Calibri" panose="020F0502020204030204" pitchFamily="34" charset="0"/>
              </a:rPr>
              <a:t> </a:t>
            </a:r>
            <a:r>
              <a:rPr lang="sv-SE" sz="2133" b="1" dirty="0" err="1">
                <a:latin typeface="Calibri" panose="020F0502020204030204" pitchFamily="34" charset="0"/>
                <a:cs typeface="Calibri" panose="020F0502020204030204" pitchFamily="34" charset="0"/>
              </a:rPr>
              <a:t>can</a:t>
            </a:r>
            <a:r>
              <a:rPr lang="sv-SE" sz="2133" b="1" dirty="0">
                <a:latin typeface="Calibri" panose="020F0502020204030204" pitchFamily="34" charset="0"/>
                <a:cs typeface="Calibri" panose="020F0502020204030204" pitchFamily="34" charset="0"/>
              </a:rPr>
              <a:t> </a:t>
            </a:r>
            <a:r>
              <a:rPr lang="sv-SE" sz="2133" b="1" dirty="0" err="1">
                <a:latin typeface="Calibri" panose="020F0502020204030204" pitchFamily="34" charset="0"/>
                <a:cs typeface="Calibri" panose="020F0502020204030204" pitchFamily="34" charset="0"/>
              </a:rPr>
              <a:t>you</a:t>
            </a:r>
            <a:r>
              <a:rPr lang="sv-SE" sz="2133" b="1" dirty="0">
                <a:latin typeface="Calibri" panose="020F0502020204030204" pitchFamily="34" charset="0"/>
                <a:cs typeface="Calibri" panose="020F0502020204030204" pitchFamily="34" charset="0"/>
              </a:rPr>
              <a:t> set </a:t>
            </a:r>
            <a:r>
              <a:rPr lang="sv-SE" sz="2133" b="1" dirty="0" err="1">
                <a:latin typeface="Calibri" panose="020F0502020204030204" pitchFamily="34" charset="0"/>
                <a:cs typeface="Calibri" panose="020F0502020204030204" pitchFamily="34" charset="0"/>
              </a:rPr>
              <a:t>aside</a:t>
            </a:r>
            <a:r>
              <a:rPr lang="sv-SE" sz="2133" b="1" dirty="0">
                <a:latin typeface="Calibri" panose="020F0502020204030204" pitchFamily="34" charset="0"/>
                <a:cs typeface="Calibri" panose="020F0502020204030204" pitchFamily="34" charset="0"/>
              </a:rPr>
              <a:t> </a:t>
            </a:r>
            <a:r>
              <a:rPr lang="sv-SE" sz="2133" b="1" dirty="0" err="1">
                <a:latin typeface="Calibri" panose="020F0502020204030204" pitchFamily="34" charset="0"/>
                <a:cs typeface="Calibri" panose="020F0502020204030204" pitchFamily="34" charset="0"/>
              </a:rPr>
              <a:t>dedicated</a:t>
            </a:r>
            <a:r>
              <a:rPr lang="sv-SE" sz="2133" b="1" dirty="0">
                <a:latin typeface="Calibri" panose="020F0502020204030204" pitchFamily="34" charset="0"/>
                <a:cs typeface="Calibri" panose="020F0502020204030204" pitchFamily="34" charset="0"/>
              </a:rPr>
              <a:t> </a:t>
            </a:r>
            <a:r>
              <a:rPr lang="sv-SE" sz="2133" b="1" dirty="0" err="1">
                <a:latin typeface="Calibri" panose="020F0502020204030204" pitchFamily="34" charset="0"/>
                <a:cs typeface="Calibri" panose="020F0502020204030204" pitchFamily="34" charset="0"/>
              </a:rPr>
              <a:t>time</a:t>
            </a:r>
            <a:r>
              <a:rPr lang="sv-SE" sz="2133" b="1" dirty="0">
                <a:latin typeface="Calibri" panose="020F0502020204030204" pitchFamily="34" charset="0"/>
                <a:cs typeface="Calibri" panose="020F0502020204030204" pitchFamily="34" charset="0"/>
              </a:rPr>
              <a:t> for </a:t>
            </a:r>
            <a:r>
              <a:rPr lang="sv-SE" sz="2133" b="1" dirty="0" err="1">
                <a:latin typeface="Calibri" panose="020F0502020204030204" pitchFamily="34" charset="0"/>
                <a:cs typeface="Calibri" panose="020F0502020204030204" pitchFamily="34" charset="0"/>
              </a:rPr>
              <a:t>this</a:t>
            </a:r>
            <a:r>
              <a:rPr lang="sv-SE" sz="2133" b="1" dirty="0">
                <a:latin typeface="Calibri" panose="020F0502020204030204" pitchFamily="34" charset="0"/>
                <a:cs typeface="Calibri" panose="020F0502020204030204" pitchFamily="34" charset="0"/>
              </a:rPr>
              <a:t> process?</a:t>
            </a:r>
            <a:r>
              <a:rPr lang="sv-SE" sz="2133" dirty="0">
                <a:latin typeface="Calibri" panose="020F0502020204030204" pitchFamily="34" charset="0"/>
                <a:cs typeface="Calibri" panose="020F0502020204030204" pitchFamily="34" charset="0"/>
              </a:rPr>
              <a:t> </a:t>
            </a:r>
            <a:r>
              <a:rPr lang="sv-SE" sz="2133" dirty="0" err="1">
                <a:latin typeface="Calibri" panose="020F0502020204030204" pitchFamily="34" charset="0"/>
                <a:cs typeface="Calibri" panose="020F0502020204030204" pitchFamily="34" charset="0"/>
              </a:rPr>
              <a:t>What</a:t>
            </a:r>
            <a:r>
              <a:rPr lang="sv-SE" sz="2133" dirty="0">
                <a:latin typeface="Calibri" panose="020F0502020204030204" pitchFamily="34" charset="0"/>
                <a:cs typeface="Calibri" panose="020F0502020204030204" pitchFamily="34" charset="0"/>
              </a:rPr>
              <a:t> blocks </a:t>
            </a:r>
            <a:r>
              <a:rPr lang="sv-SE" sz="2133" dirty="0" err="1">
                <a:latin typeface="Calibri" panose="020F0502020204030204" pitchFamily="34" charset="0"/>
                <a:cs typeface="Calibri" panose="020F0502020204030204" pitchFamily="34" charset="0"/>
              </a:rPr>
              <a:t>of</a:t>
            </a:r>
            <a:r>
              <a:rPr lang="sv-SE" sz="2133" dirty="0">
                <a:latin typeface="Calibri" panose="020F0502020204030204" pitchFamily="34" charset="0"/>
                <a:cs typeface="Calibri" panose="020F0502020204030204" pitchFamily="34" charset="0"/>
              </a:rPr>
              <a:t> </a:t>
            </a:r>
            <a:r>
              <a:rPr lang="sv-SE" sz="2133" dirty="0" err="1">
                <a:latin typeface="Calibri" panose="020F0502020204030204" pitchFamily="34" charset="0"/>
                <a:cs typeface="Calibri" panose="020F0502020204030204" pitchFamily="34" charset="0"/>
              </a:rPr>
              <a:t>time</a:t>
            </a:r>
            <a:r>
              <a:rPr lang="sv-SE" sz="2133" dirty="0">
                <a:latin typeface="Calibri" panose="020F0502020204030204" pitchFamily="34" charset="0"/>
                <a:cs typeface="Calibri" panose="020F0502020204030204" pitchFamily="34" charset="0"/>
              </a:rPr>
              <a:t> in </a:t>
            </a:r>
            <a:r>
              <a:rPr lang="sv-SE" sz="2133" dirty="0" err="1">
                <a:latin typeface="Calibri" panose="020F0502020204030204" pitchFamily="34" charset="0"/>
                <a:cs typeface="Calibri" panose="020F0502020204030204" pitchFamily="34" charset="0"/>
              </a:rPr>
              <a:t>your</a:t>
            </a:r>
            <a:r>
              <a:rPr lang="sv-SE" sz="2133" dirty="0">
                <a:latin typeface="Calibri" panose="020F0502020204030204" pitchFamily="34" charset="0"/>
                <a:cs typeface="Calibri" panose="020F0502020204030204" pitchFamily="34" charset="0"/>
              </a:rPr>
              <a:t> </a:t>
            </a:r>
            <a:r>
              <a:rPr lang="sv-SE" sz="2133" dirty="0" err="1">
                <a:latin typeface="Calibri" panose="020F0502020204030204" pitchFamily="34" charset="0"/>
                <a:cs typeface="Calibri" panose="020F0502020204030204" pitchFamily="34" charset="0"/>
              </a:rPr>
              <a:t>schedule</a:t>
            </a:r>
            <a:r>
              <a:rPr lang="sv-SE" sz="2133" dirty="0">
                <a:latin typeface="Calibri" panose="020F0502020204030204" pitchFamily="34" charset="0"/>
                <a:cs typeface="Calibri" panose="020F0502020204030204" pitchFamily="34" charset="0"/>
              </a:rPr>
              <a:t> </a:t>
            </a:r>
            <a:r>
              <a:rPr lang="sv-SE" sz="2133" dirty="0" err="1">
                <a:latin typeface="Calibri" panose="020F0502020204030204" pitchFamily="34" charset="0"/>
                <a:cs typeface="Calibri" panose="020F0502020204030204" pitchFamily="34" charset="0"/>
              </a:rPr>
              <a:t>could</a:t>
            </a:r>
            <a:r>
              <a:rPr lang="sv-SE" sz="2133" dirty="0">
                <a:latin typeface="Calibri" panose="020F0502020204030204" pitchFamily="34" charset="0"/>
                <a:cs typeface="Calibri" panose="020F0502020204030204" pitchFamily="34" charset="0"/>
              </a:rPr>
              <a:t> </a:t>
            </a:r>
            <a:r>
              <a:rPr lang="sv-SE" sz="2133" dirty="0" err="1">
                <a:latin typeface="Calibri" panose="020F0502020204030204" pitchFamily="34" charset="0"/>
                <a:cs typeface="Calibri" panose="020F0502020204030204" pitchFamily="34" charset="0"/>
              </a:rPr>
              <a:t>you</a:t>
            </a:r>
            <a:r>
              <a:rPr lang="sv-SE" sz="2133" dirty="0">
                <a:latin typeface="Calibri" panose="020F0502020204030204" pitchFamily="34" charset="0"/>
                <a:cs typeface="Calibri" panose="020F0502020204030204" pitchFamily="34" charset="0"/>
              </a:rPr>
              <a:t> </a:t>
            </a:r>
            <a:r>
              <a:rPr lang="sv-SE" sz="2133" dirty="0" err="1">
                <a:latin typeface="Calibri" panose="020F0502020204030204" pitchFamily="34" charset="0"/>
                <a:cs typeface="Calibri" panose="020F0502020204030204" pitchFamily="34" charset="0"/>
              </a:rPr>
              <a:t>reserve</a:t>
            </a:r>
            <a:r>
              <a:rPr lang="sv-SE" sz="2133" dirty="0">
                <a:latin typeface="Calibri" panose="020F0502020204030204" pitchFamily="34" charset="0"/>
                <a:cs typeface="Calibri" panose="020F0502020204030204" pitchFamily="34" charset="0"/>
              </a:rPr>
              <a:t> for </a:t>
            </a:r>
            <a:r>
              <a:rPr lang="sv-SE" sz="2133" dirty="0" err="1">
                <a:latin typeface="Calibri" panose="020F0502020204030204" pitchFamily="34" charset="0"/>
                <a:cs typeface="Calibri" panose="020F0502020204030204" pitchFamily="34" charset="0"/>
              </a:rPr>
              <a:t>uninterrupted</a:t>
            </a:r>
            <a:r>
              <a:rPr lang="sv-SE" sz="2133" dirty="0">
                <a:latin typeface="Calibri" panose="020F0502020204030204" pitchFamily="34" charset="0"/>
                <a:cs typeface="Calibri" panose="020F0502020204030204" pitchFamily="34" charset="0"/>
              </a:rPr>
              <a:t> focus? </a:t>
            </a:r>
            <a:r>
              <a:rPr lang="sv-SE" sz="2133" dirty="0" err="1">
                <a:latin typeface="Calibri" panose="020F0502020204030204" pitchFamily="34" charset="0"/>
                <a:cs typeface="Calibri" panose="020F0502020204030204" pitchFamily="34" charset="0"/>
              </a:rPr>
              <a:t>How</a:t>
            </a:r>
            <a:r>
              <a:rPr lang="sv-SE" sz="2133" dirty="0">
                <a:latin typeface="Calibri" panose="020F0502020204030204" pitchFamily="34" charset="0"/>
                <a:cs typeface="Calibri" panose="020F0502020204030204" pitchFamily="34" charset="0"/>
              </a:rPr>
              <a:t> </a:t>
            </a:r>
            <a:r>
              <a:rPr lang="sv-SE" sz="2133" dirty="0" err="1">
                <a:latin typeface="Calibri" panose="020F0502020204030204" pitchFamily="34" charset="0"/>
                <a:cs typeface="Calibri" panose="020F0502020204030204" pitchFamily="34" charset="0"/>
              </a:rPr>
              <a:t>can</a:t>
            </a:r>
            <a:r>
              <a:rPr lang="sv-SE" sz="2133" dirty="0">
                <a:latin typeface="Calibri" panose="020F0502020204030204" pitchFamily="34" charset="0"/>
                <a:cs typeface="Calibri" panose="020F0502020204030204" pitchFamily="34" charset="0"/>
              </a:rPr>
              <a:t> </a:t>
            </a:r>
            <a:r>
              <a:rPr lang="sv-SE" sz="2133" dirty="0" err="1">
                <a:latin typeface="Calibri" panose="020F0502020204030204" pitchFamily="34" charset="0"/>
                <a:cs typeface="Calibri" panose="020F0502020204030204" pitchFamily="34" charset="0"/>
              </a:rPr>
              <a:t>you</a:t>
            </a:r>
            <a:r>
              <a:rPr lang="sv-SE" sz="2133" dirty="0">
                <a:latin typeface="Calibri" panose="020F0502020204030204" pitchFamily="34" charset="0"/>
                <a:cs typeface="Calibri" panose="020F0502020204030204" pitchFamily="34" charset="0"/>
              </a:rPr>
              <a:t> make </a:t>
            </a:r>
            <a:r>
              <a:rPr lang="sv-SE" sz="2133" dirty="0" err="1">
                <a:latin typeface="Calibri" panose="020F0502020204030204" pitchFamily="34" charset="0"/>
                <a:cs typeface="Calibri" panose="020F0502020204030204" pitchFamily="34" charset="0"/>
              </a:rPr>
              <a:t>this</a:t>
            </a:r>
            <a:r>
              <a:rPr lang="sv-SE" sz="2133" dirty="0">
                <a:latin typeface="Calibri" panose="020F0502020204030204" pitchFamily="34" charset="0"/>
                <a:cs typeface="Calibri" panose="020F0502020204030204" pitchFamily="34" charset="0"/>
              </a:rPr>
              <a:t> a </a:t>
            </a:r>
            <a:r>
              <a:rPr lang="sv-SE" sz="2133" dirty="0" err="1">
                <a:latin typeface="Calibri" panose="020F0502020204030204" pitchFamily="34" charset="0"/>
                <a:cs typeface="Calibri" panose="020F0502020204030204" pitchFamily="34" charset="0"/>
              </a:rPr>
              <a:t>regular</a:t>
            </a:r>
            <a:r>
              <a:rPr lang="sv-SE" sz="2133" dirty="0">
                <a:latin typeface="Calibri" panose="020F0502020204030204" pitchFamily="34" charset="0"/>
                <a:cs typeface="Calibri" panose="020F0502020204030204" pitchFamily="34" charset="0"/>
              </a:rPr>
              <a:t> </a:t>
            </a:r>
            <a:r>
              <a:rPr lang="sv-SE" sz="2133" dirty="0" err="1">
                <a:latin typeface="Calibri" panose="020F0502020204030204" pitchFamily="34" charset="0"/>
                <a:cs typeface="Calibri" panose="020F0502020204030204" pitchFamily="34" charset="0"/>
              </a:rPr>
              <a:t>practice</a:t>
            </a:r>
            <a:r>
              <a:rPr lang="sv-SE" sz="2133" dirty="0">
                <a:latin typeface="Calibri" panose="020F0502020204030204" pitchFamily="34" charset="0"/>
                <a:cs typeface="Calibri" panose="020F0502020204030204" pitchFamily="34" charset="0"/>
              </a:rPr>
              <a:t>?</a:t>
            </a:r>
          </a:p>
          <a:p>
            <a:pPr marL="685786" indent="-380990">
              <a:buFont typeface="Wingdings" pitchFamily="2" charset="2"/>
              <a:buChar char="Ø"/>
            </a:pPr>
            <a:endParaRPr lang="sv-SE" sz="2133" dirty="0">
              <a:latin typeface="Calibri" panose="020F0502020204030204" pitchFamily="34" charset="0"/>
              <a:cs typeface="Calibri" panose="020F0502020204030204" pitchFamily="34" charset="0"/>
            </a:endParaRPr>
          </a:p>
          <a:p>
            <a:pPr marL="685786" indent="-380990">
              <a:buFont typeface="Wingdings" pitchFamily="2" charset="2"/>
              <a:buChar char="Ø"/>
            </a:pPr>
            <a:r>
              <a:rPr lang="sv-SE" sz="2133" b="1" dirty="0" err="1">
                <a:latin typeface="Calibri" panose="020F0502020204030204" pitchFamily="34" charset="0"/>
                <a:cs typeface="Calibri" panose="020F0502020204030204" pitchFamily="34" charset="0"/>
              </a:rPr>
              <a:t>How</a:t>
            </a:r>
            <a:r>
              <a:rPr lang="sv-SE" sz="2133" b="1" dirty="0">
                <a:latin typeface="Calibri" panose="020F0502020204030204" pitchFamily="34" charset="0"/>
                <a:cs typeface="Calibri" panose="020F0502020204030204" pitchFamily="34" charset="0"/>
              </a:rPr>
              <a:t> </a:t>
            </a:r>
            <a:r>
              <a:rPr lang="sv-SE" sz="2133" b="1" dirty="0" err="1">
                <a:latin typeface="Calibri" panose="020F0502020204030204" pitchFamily="34" charset="0"/>
                <a:cs typeface="Calibri" panose="020F0502020204030204" pitchFamily="34" charset="0"/>
              </a:rPr>
              <a:t>can</a:t>
            </a:r>
            <a:r>
              <a:rPr lang="sv-SE" sz="2133" b="1" dirty="0">
                <a:latin typeface="Calibri" panose="020F0502020204030204" pitchFamily="34" charset="0"/>
                <a:cs typeface="Calibri" panose="020F0502020204030204" pitchFamily="34" charset="0"/>
              </a:rPr>
              <a:t> </a:t>
            </a:r>
            <a:r>
              <a:rPr lang="sv-SE" sz="2133" b="1" dirty="0" err="1">
                <a:latin typeface="Calibri" panose="020F0502020204030204" pitchFamily="34" charset="0"/>
                <a:cs typeface="Calibri" panose="020F0502020204030204" pitchFamily="34" charset="0"/>
              </a:rPr>
              <a:t>you</a:t>
            </a:r>
            <a:r>
              <a:rPr lang="sv-SE" sz="2133" b="1" dirty="0">
                <a:latin typeface="Calibri" panose="020F0502020204030204" pitchFamily="34" charset="0"/>
                <a:cs typeface="Calibri" panose="020F0502020204030204" pitchFamily="34" charset="0"/>
              </a:rPr>
              <a:t> </a:t>
            </a:r>
            <a:r>
              <a:rPr lang="sv-SE" sz="2133" b="1" dirty="0" err="1">
                <a:latin typeface="Calibri" panose="020F0502020204030204" pitchFamily="34" charset="0"/>
                <a:cs typeface="Calibri" panose="020F0502020204030204" pitchFamily="34" charset="0"/>
              </a:rPr>
              <a:t>capture</a:t>
            </a:r>
            <a:r>
              <a:rPr lang="sv-SE" sz="2133" b="1" dirty="0">
                <a:latin typeface="Calibri" panose="020F0502020204030204" pitchFamily="34" charset="0"/>
                <a:cs typeface="Calibri" panose="020F0502020204030204" pitchFamily="34" charset="0"/>
              </a:rPr>
              <a:t> </a:t>
            </a:r>
            <a:r>
              <a:rPr lang="sv-SE" sz="2133" b="1" dirty="0" err="1">
                <a:latin typeface="Calibri" panose="020F0502020204030204" pitchFamily="34" charset="0"/>
                <a:cs typeface="Calibri" panose="020F0502020204030204" pitchFamily="34" charset="0"/>
              </a:rPr>
              <a:t>your</a:t>
            </a:r>
            <a:r>
              <a:rPr lang="sv-SE" sz="2133" b="1" dirty="0">
                <a:latin typeface="Calibri" panose="020F0502020204030204" pitchFamily="34" charset="0"/>
                <a:cs typeface="Calibri" panose="020F0502020204030204" pitchFamily="34" charset="0"/>
              </a:rPr>
              <a:t> </a:t>
            </a:r>
            <a:r>
              <a:rPr lang="sv-SE" sz="2133" b="1" dirty="0" err="1">
                <a:latin typeface="Calibri" panose="020F0502020204030204" pitchFamily="34" charset="0"/>
                <a:cs typeface="Calibri" panose="020F0502020204030204" pitchFamily="34" charset="0"/>
              </a:rPr>
              <a:t>thoughts</a:t>
            </a:r>
            <a:r>
              <a:rPr lang="sv-SE" sz="2133" b="1" dirty="0">
                <a:latin typeface="Calibri" panose="020F0502020204030204" pitchFamily="34" charset="0"/>
                <a:cs typeface="Calibri" panose="020F0502020204030204" pitchFamily="34" charset="0"/>
              </a:rPr>
              <a:t> and </a:t>
            </a:r>
            <a:r>
              <a:rPr lang="sv-SE" sz="2133" b="1" dirty="0" err="1">
                <a:latin typeface="Calibri" panose="020F0502020204030204" pitchFamily="34" charset="0"/>
                <a:cs typeface="Calibri" panose="020F0502020204030204" pitchFamily="34" charset="0"/>
              </a:rPr>
              <a:t>ideas</a:t>
            </a:r>
            <a:r>
              <a:rPr lang="sv-SE" sz="2133" b="1" dirty="0">
                <a:latin typeface="Calibri" panose="020F0502020204030204" pitchFamily="34" charset="0"/>
                <a:cs typeface="Calibri" panose="020F0502020204030204" pitchFamily="34" charset="0"/>
              </a:rPr>
              <a:t> </a:t>
            </a:r>
            <a:r>
              <a:rPr lang="sv-SE" sz="2133" b="1" dirty="0" err="1">
                <a:latin typeface="Calibri" panose="020F0502020204030204" pitchFamily="34" charset="0"/>
                <a:cs typeface="Calibri" panose="020F0502020204030204" pitchFamily="34" charset="0"/>
              </a:rPr>
              <a:t>effectively</a:t>
            </a:r>
            <a:r>
              <a:rPr lang="sv-SE" sz="2133" b="1" dirty="0">
                <a:latin typeface="Calibri" panose="020F0502020204030204" pitchFamily="34" charset="0"/>
                <a:cs typeface="Calibri" panose="020F0502020204030204" pitchFamily="34" charset="0"/>
              </a:rPr>
              <a:t>?</a:t>
            </a:r>
            <a:r>
              <a:rPr lang="sv-SE" sz="2133" dirty="0">
                <a:latin typeface="Calibri" panose="020F0502020204030204" pitchFamily="34" charset="0"/>
                <a:cs typeface="Calibri" panose="020F0502020204030204" pitchFamily="34" charset="0"/>
              </a:rPr>
              <a:t> </a:t>
            </a:r>
            <a:r>
              <a:rPr lang="sv-SE" sz="2133" dirty="0" err="1">
                <a:latin typeface="Calibri" panose="020F0502020204030204" pitchFamily="34" charset="0"/>
                <a:cs typeface="Calibri" panose="020F0502020204030204" pitchFamily="34" charset="0"/>
              </a:rPr>
              <a:t>Would</a:t>
            </a:r>
            <a:r>
              <a:rPr lang="sv-SE" sz="2133" dirty="0">
                <a:latin typeface="Calibri" panose="020F0502020204030204" pitchFamily="34" charset="0"/>
                <a:cs typeface="Calibri" panose="020F0502020204030204" pitchFamily="34" charset="0"/>
              </a:rPr>
              <a:t> </a:t>
            </a:r>
            <a:r>
              <a:rPr lang="sv-SE" sz="2133" dirty="0" err="1">
                <a:latin typeface="Calibri" panose="020F0502020204030204" pitchFamily="34" charset="0"/>
                <a:cs typeface="Calibri" panose="020F0502020204030204" pitchFamily="34" charset="0"/>
              </a:rPr>
              <a:t>keeping</a:t>
            </a:r>
            <a:r>
              <a:rPr lang="sv-SE" sz="2133" dirty="0">
                <a:latin typeface="Calibri" panose="020F0502020204030204" pitchFamily="34" charset="0"/>
                <a:cs typeface="Calibri" panose="020F0502020204030204" pitchFamily="34" charset="0"/>
              </a:rPr>
              <a:t> a journal or notebook </a:t>
            </a:r>
            <a:r>
              <a:rPr lang="sv-SE" sz="2133" dirty="0" err="1">
                <a:latin typeface="Calibri" panose="020F0502020204030204" pitchFamily="34" charset="0"/>
                <a:cs typeface="Calibri" panose="020F0502020204030204" pitchFamily="34" charset="0"/>
              </a:rPr>
              <a:t>help</a:t>
            </a:r>
            <a:r>
              <a:rPr lang="sv-SE" sz="2133" dirty="0">
                <a:latin typeface="Calibri" panose="020F0502020204030204" pitchFamily="34" charset="0"/>
                <a:cs typeface="Calibri" panose="020F0502020204030204" pitchFamily="34" charset="0"/>
              </a:rPr>
              <a:t> </a:t>
            </a:r>
            <a:r>
              <a:rPr lang="sv-SE" sz="2133" dirty="0" err="1">
                <a:latin typeface="Calibri" panose="020F0502020204030204" pitchFamily="34" charset="0"/>
                <a:cs typeface="Calibri" panose="020F0502020204030204" pitchFamily="34" charset="0"/>
              </a:rPr>
              <a:t>you</a:t>
            </a:r>
            <a:r>
              <a:rPr lang="sv-SE" sz="2133" dirty="0">
                <a:latin typeface="Calibri" panose="020F0502020204030204" pitchFamily="34" charset="0"/>
                <a:cs typeface="Calibri" panose="020F0502020204030204" pitchFamily="34" charset="0"/>
              </a:rPr>
              <a:t> </a:t>
            </a:r>
            <a:r>
              <a:rPr lang="sv-SE" sz="2133" dirty="0" err="1">
                <a:latin typeface="Calibri" panose="020F0502020204030204" pitchFamily="34" charset="0"/>
                <a:cs typeface="Calibri" panose="020F0502020204030204" pitchFamily="34" charset="0"/>
              </a:rPr>
              <a:t>jot</a:t>
            </a:r>
            <a:r>
              <a:rPr lang="sv-SE" sz="2133" dirty="0">
                <a:latin typeface="Calibri" panose="020F0502020204030204" pitchFamily="34" charset="0"/>
                <a:cs typeface="Calibri" panose="020F0502020204030204" pitchFamily="34" charset="0"/>
              </a:rPr>
              <a:t> down </a:t>
            </a:r>
            <a:r>
              <a:rPr lang="sv-SE" sz="2133" dirty="0" err="1">
                <a:latin typeface="Calibri" panose="020F0502020204030204" pitchFamily="34" charset="0"/>
                <a:cs typeface="Calibri" panose="020F0502020204030204" pitchFamily="34" charset="0"/>
              </a:rPr>
              <a:t>reflections</a:t>
            </a:r>
            <a:r>
              <a:rPr lang="sv-SE" sz="2133" dirty="0">
                <a:latin typeface="Calibri" panose="020F0502020204030204" pitchFamily="34" charset="0"/>
                <a:cs typeface="Calibri" panose="020F0502020204030204" pitchFamily="34" charset="0"/>
              </a:rPr>
              <a:t>, inspirations, and </a:t>
            </a:r>
            <a:r>
              <a:rPr lang="sv-SE" sz="2133" dirty="0" err="1">
                <a:latin typeface="Calibri" panose="020F0502020204030204" pitchFamily="34" charset="0"/>
                <a:cs typeface="Calibri" panose="020F0502020204030204" pitchFamily="34" charset="0"/>
              </a:rPr>
              <a:t>insights</a:t>
            </a:r>
            <a:r>
              <a:rPr lang="sv-SE" sz="2133" dirty="0">
                <a:latin typeface="Calibri" panose="020F0502020204030204" pitchFamily="34" charset="0"/>
                <a:cs typeface="Calibri" panose="020F0502020204030204" pitchFamily="34" charset="0"/>
              </a:rPr>
              <a:t>? </a:t>
            </a:r>
            <a:r>
              <a:rPr lang="sv-SE" sz="2133" dirty="0" err="1">
                <a:latin typeface="Calibri" panose="020F0502020204030204" pitchFamily="34" charset="0"/>
                <a:cs typeface="Calibri" panose="020F0502020204030204" pitchFamily="34" charset="0"/>
              </a:rPr>
              <a:t>How</a:t>
            </a:r>
            <a:r>
              <a:rPr lang="sv-SE" sz="2133" dirty="0">
                <a:latin typeface="Calibri" panose="020F0502020204030204" pitchFamily="34" charset="0"/>
                <a:cs typeface="Calibri" panose="020F0502020204030204" pitchFamily="34" charset="0"/>
              </a:rPr>
              <a:t> </a:t>
            </a:r>
            <a:r>
              <a:rPr lang="sv-SE" sz="2133" dirty="0" err="1">
                <a:latin typeface="Calibri" panose="020F0502020204030204" pitchFamily="34" charset="0"/>
                <a:cs typeface="Calibri" panose="020F0502020204030204" pitchFamily="34" charset="0"/>
              </a:rPr>
              <a:t>can</a:t>
            </a:r>
            <a:r>
              <a:rPr lang="sv-SE" sz="2133" dirty="0">
                <a:latin typeface="Calibri" panose="020F0502020204030204" pitchFamily="34" charset="0"/>
                <a:cs typeface="Calibri" panose="020F0502020204030204" pitchFamily="34" charset="0"/>
              </a:rPr>
              <a:t> </a:t>
            </a:r>
            <a:r>
              <a:rPr lang="sv-SE" sz="2133" dirty="0" err="1">
                <a:latin typeface="Calibri" panose="020F0502020204030204" pitchFamily="34" charset="0"/>
                <a:cs typeface="Calibri" panose="020F0502020204030204" pitchFamily="34" charset="0"/>
              </a:rPr>
              <a:t>you</a:t>
            </a:r>
            <a:r>
              <a:rPr lang="sv-SE" sz="2133" dirty="0">
                <a:latin typeface="Calibri" panose="020F0502020204030204" pitchFamily="34" charset="0"/>
                <a:cs typeface="Calibri" panose="020F0502020204030204" pitchFamily="34" charset="0"/>
              </a:rPr>
              <a:t> make it a habit?</a:t>
            </a:r>
          </a:p>
          <a:p>
            <a:endParaRPr lang="sv-SE" sz="2000" dirty="0">
              <a:latin typeface="Calibri" panose="020F0502020204030204" pitchFamily="34" charset="0"/>
              <a:cs typeface="Calibri" panose="020F0502020204030204" pitchFamily="34" charset="0"/>
            </a:endParaRPr>
          </a:p>
        </p:txBody>
      </p:sp>
      <p:sp>
        <p:nvSpPr>
          <p:cNvPr id="675" name="Google Shape;675;p17">
            <a:extLst>
              <a:ext uri="{FF2B5EF4-FFF2-40B4-BE49-F238E27FC236}">
                <a16:creationId xmlns:a16="http://schemas.microsoft.com/office/drawing/2014/main" id="{AED78717-91E5-E364-FE39-F8D0041168C7}"/>
              </a:ext>
            </a:extLst>
          </p:cNvPr>
          <p:cNvSpPr txBox="1">
            <a:spLocks noGrp="1"/>
          </p:cNvSpPr>
          <p:nvPr>
            <p:ph type="body" idx="2"/>
          </p:nvPr>
        </p:nvSpPr>
        <p:spPr>
          <a:xfrm>
            <a:off x="1753485" y="471674"/>
            <a:ext cx="9780337" cy="1044895"/>
          </a:xfrm>
          <a:prstGeom prst="rect">
            <a:avLst/>
          </a:prstGeom>
          <a:noFill/>
          <a:ln>
            <a:noFill/>
          </a:ln>
        </p:spPr>
        <p:txBody>
          <a:bodyPr spcFirstLastPara="1" vert="horz" wrap="square" lIns="121901" tIns="121901" rIns="121901" bIns="121901" rtlCol="0" anchor="t" anchorCtr="0">
            <a:noAutofit/>
          </a:bodyPr>
          <a:lstStyle/>
          <a:p>
            <a:pPr marL="0" indent="0"/>
            <a:r>
              <a:rPr lang="en-GB" sz="2667" dirty="0">
                <a:solidFill>
                  <a:srgbClr val="FF9933"/>
                </a:solidFill>
              </a:rPr>
              <a:t>Exercise: </a:t>
            </a:r>
            <a:r>
              <a:rPr lang="en-GB" sz="2133" b="0" dirty="0">
                <a:solidFill>
                  <a:srgbClr val="6D6E71"/>
                </a:solidFill>
              </a:rPr>
              <a:t>Take A Moment To Reflect On The Following Questions, Note Your Insights</a:t>
            </a:r>
          </a:p>
        </p:txBody>
      </p:sp>
      <p:sp>
        <p:nvSpPr>
          <p:cNvPr id="677" name="Google Shape;677;p17">
            <a:extLst>
              <a:ext uri="{FF2B5EF4-FFF2-40B4-BE49-F238E27FC236}">
                <a16:creationId xmlns:a16="http://schemas.microsoft.com/office/drawing/2014/main" id="{7CC2C15D-C70C-4AB3-11A9-06EF75014D7D}"/>
              </a:ext>
            </a:extLst>
          </p:cNvPr>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121901" tIns="60933" rIns="121901" bIns="60933" anchor="ctr" anchorCtr="0">
            <a:noAutofit/>
          </a:bodyPr>
          <a:lstStyle/>
          <a:p>
            <a:pPr algn="ctr"/>
            <a:endParaRPr lang="en-GB" sz="1401" dirty="0">
              <a:solidFill>
                <a:schemeClr val="lt1"/>
              </a:solidFill>
            </a:endParaRPr>
          </a:p>
        </p:txBody>
      </p:sp>
      <p:grpSp>
        <p:nvGrpSpPr>
          <p:cNvPr id="678" name="Google Shape;678;p17">
            <a:extLst>
              <a:ext uri="{FF2B5EF4-FFF2-40B4-BE49-F238E27FC236}">
                <a16:creationId xmlns:a16="http://schemas.microsoft.com/office/drawing/2014/main" id="{3858BC78-70EA-6B15-2977-C6E1C18ED125}"/>
              </a:ext>
            </a:extLst>
          </p:cNvPr>
          <p:cNvGrpSpPr/>
          <p:nvPr/>
        </p:nvGrpSpPr>
        <p:grpSpPr>
          <a:xfrm>
            <a:off x="424026" y="337850"/>
            <a:ext cx="923745" cy="1077893"/>
            <a:chOff x="2307546" y="2307551"/>
            <a:chExt cx="929291" cy="1082976"/>
          </a:xfrm>
        </p:grpSpPr>
        <p:grpSp>
          <p:nvGrpSpPr>
            <p:cNvPr id="679" name="Google Shape;679;p17">
              <a:extLst>
                <a:ext uri="{FF2B5EF4-FFF2-40B4-BE49-F238E27FC236}">
                  <a16:creationId xmlns:a16="http://schemas.microsoft.com/office/drawing/2014/main" id="{5D67E8FA-02DE-8FD5-CA7E-93C86997490B}"/>
                </a:ext>
              </a:extLst>
            </p:cNvPr>
            <p:cNvGrpSpPr/>
            <p:nvPr/>
          </p:nvGrpSpPr>
          <p:grpSpPr>
            <a:xfrm>
              <a:off x="2536980" y="2723928"/>
              <a:ext cx="470423" cy="276595"/>
              <a:chOff x="2536980" y="2723928"/>
              <a:chExt cx="470423" cy="276595"/>
            </a:xfrm>
          </p:grpSpPr>
          <p:sp>
            <p:nvSpPr>
              <p:cNvPr id="680" name="Google Shape;680;p17">
                <a:extLst>
                  <a:ext uri="{FF2B5EF4-FFF2-40B4-BE49-F238E27FC236}">
                    <a16:creationId xmlns:a16="http://schemas.microsoft.com/office/drawing/2014/main" id="{DA182B36-8784-89AE-49C8-634C9D7155B1}"/>
                  </a:ext>
                </a:extLst>
              </p:cNvPr>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1" name="Google Shape;681;p17">
                <a:extLst>
                  <a:ext uri="{FF2B5EF4-FFF2-40B4-BE49-F238E27FC236}">
                    <a16:creationId xmlns:a16="http://schemas.microsoft.com/office/drawing/2014/main" id="{6486DCCE-8712-6EA2-1BB5-5B7E0C429F1B}"/>
                  </a:ext>
                </a:extLst>
              </p:cNvPr>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sp>
          <p:nvSpPr>
            <p:cNvPr id="682" name="Google Shape;682;p17">
              <a:extLst>
                <a:ext uri="{FF2B5EF4-FFF2-40B4-BE49-F238E27FC236}">
                  <a16:creationId xmlns:a16="http://schemas.microsoft.com/office/drawing/2014/main" id="{58AD78E8-41DB-8D25-0691-F417B3596D60}"/>
                </a:ext>
              </a:extLst>
            </p:cNvPr>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3" name="Google Shape;683;p17">
              <a:extLst>
                <a:ext uri="{FF2B5EF4-FFF2-40B4-BE49-F238E27FC236}">
                  <a16:creationId xmlns:a16="http://schemas.microsoft.com/office/drawing/2014/main" id="{FE6C733A-F1BE-6C5A-58DC-8716C8C83F2B}"/>
                </a:ext>
              </a:extLst>
            </p:cNvPr>
            <p:cNvGrpSpPr/>
            <p:nvPr/>
          </p:nvGrpSpPr>
          <p:grpSpPr>
            <a:xfrm>
              <a:off x="2307546" y="2307551"/>
              <a:ext cx="929291" cy="1082976"/>
              <a:chOff x="2307546" y="2307551"/>
              <a:chExt cx="929291" cy="1082976"/>
            </a:xfrm>
          </p:grpSpPr>
          <p:sp>
            <p:nvSpPr>
              <p:cNvPr id="684" name="Google Shape;684;p17">
                <a:extLst>
                  <a:ext uri="{FF2B5EF4-FFF2-40B4-BE49-F238E27FC236}">
                    <a16:creationId xmlns:a16="http://schemas.microsoft.com/office/drawing/2014/main" id="{3B239083-B05D-9FC8-55E0-8EA5D7184490}"/>
                  </a:ext>
                </a:extLst>
              </p:cNvPr>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5" name="Google Shape;685;p17">
                <a:extLst>
                  <a:ext uri="{FF2B5EF4-FFF2-40B4-BE49-F238E27FC236}">
                    <a16:creationId xmlns:a16="http://schemas.microsoft.com/office/drawing/2014/main" id="{D57017DE-8265-99A0-C378-881FD9A3AEEA}"/>
                  </a:ext>
                </a:extLst>
              </p:cNvPr>
              <p:cNvGrpSpPr/>
              <p:nvPr/>
            </p:nvGrpSpPr>
            <p:grpSpPr>
              <a:xfrm>
                <a:off x="2362016" y="2746017"/>
                <a:ext cx="820351" cy="644510"/>
                <a:chOff x="2362016" y="2746017"/>
                <a:chExt cx="820351" cy="644510"/>
              </a:xfrm>
            </p:grpSpPr>
            <p:grpSp>
              <p:nvGrpSpPr>
                <p:cNvPr id="686" name="Google Shape;686;p17">
                  <a:extLst>
                    <a:ext uri="{FF2B5EF4-FFF2-40B4-BE49-F238E27FC236}">
                      <a16:creationId xmlns:a16="http://schemas.microsoft.com/office/drawing/2014/main" id="{429B3501-B282-1EED-8686-7A41AA3F75AF}"/>
                    </a:ext>
                  </a:extLst>
                </p:cNvPr>
                <p:cNvGrpSpPr/>
                <p:nvPr/>
              </p:nvGrpSpPr>
              <p:grpSpPr>
                <a:xfrm>
                  <a:off x="2810981" y="2747665"/>
                  <a:ext cx="371386" cy="642862"/>
                  <a:chOff x="2810981" y="2747665"/>
                  <a:chExt cx="371386" cy="642862"/>
                </a:xfrm>
              </p:grpSpPr>
              <p:sp>
                <p:nvSpPr>
                  <p:cNvPr id="687" name="Google Shape;687;p17">
                    <a:extLst>
                      <a:ext uri="{FF2B5EF4-FFF2-40B4-BE49-F238E27FC236}">
                        <a16:creationId xmlns:a16="http://schemas.microsoft.com/office/drawing/2014/main" id="{9CA88E9D-2B6C-32A0-8809-42915737D695}"/>
                      </a:ext>
                    </a:extLst>
                  </p:cNvPr>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8" name="Google Shape;688;p17">
                    <a:extLst>
                      <a:ext uri="{FF2B5EF4-FFF2-40B4-BE49-F238E27FC236}">
                        <a16:creationId xmlns:a16="http://schemas.microsoft.com/office/drawing/2014/main" id="{3745AFEC-B968-4E35-FA64-E0B63F80D35A}"/>
                      </a:ext>
                    </a:extLst>
                  </p:cNvPr>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9" name="Google Shape;689;p17">
                    <a:extLst>
                      <a:ext uri="{FF2B5EF4-FFF2-40B4-BE49-F238E27FC236}">
                        <a16:creationId xmlns:a16="http://schemas.microsoft.com/office/drawing/2014/main" id="{F6A4CA7C-E794-6255-ED81-7A51FA31F9A0}"/>
                      </a:ext>
                    </a:extLst>
                  </p:cNvPr>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nvGrpSpPr>
                <p:cNvPr id="690" name="Google Shape;690;p17">
                  <a:extLst>
                    <a:ext uri="{FF2B5EF4-FFF2-40B4-BE49-F238E27FC236}">
                      <a16:creationId xmlns:a16="http://schemas.microsoft.com/office/drawing/2014/main" id="{3F94CD04-100A-9B9E-DEF9-0D744BE7B78F}"/>
                    </a:ext>
                  </a:extLst>
                </p:cNvPr>
                <p:cNvGrpSpPr/>
                <p:nvPr/>
              </p:nvGrpSpPr>
              <p:grpSpPr>
                <a:xfrm>
                  <a:off x="2362016" y="2746017"/>
                  <a:ext cx="369735" cy="644510"/>
                  <a:chOff x="2362016" y="2746017"/>
                  <a:chExt cx="369735" cy="644510"/>
                </a:xfrm>
              </p:grpSpPr>
              <p:sp>
                <p:nvSpPr>
                  <p:cNvPr id="691" name="Google Shape;691;p17">
                    <a:extLst>
                      <a:ext uri="{FF2B5EF4-FFF2-40B4-BE49-F238E27FC236}">
                        <a16:creationId xmlns:a16="http://schemas.microsoft.com/office/drawing/2014/main" id="{4ED793B5-78B9-701D-6493-18F4A0DCB357}"/>
                      </a:ext>
                    </a:extLst>
                  </p:cNvPr>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2" name="Google Shape;692;p17">
                    <a:extLst>
                      <a:ext uri="{FF2B5EF4-FFF2-40B4-BE49-F238E27FC236}">
                        <a16:creationId xmlns:a16="http://schemas.microsoft.com/office/drawing/2014/main" id="{92B8A30A-9EFC-D3FE-0A57-B83916FC7ED0}"/>
                      </a:ext>
                    </a:extLst>
                  </p:cNvPr>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3" name="Google Shape;693;p17">
                    <a:extLst>
                      <a:ext uri="{FF2B5EF4-FFF2-40B4-BE49-F238E27FC236}">
                        <a16:creationId xmlns:a16="http://schemas.microsoft.com/office/drawing/2014/main" id="{446F5BAF-AE04-9863-B991-477A885A345D}"/>
                      </a:ext>
                    </a:extLst>
                  </p:cNvPr>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grpSp>
      </p:grpSp>
      <p:sp>
        <p:nvSpPr>
          <p:cNvPr id="2" name="Google Shape;899;p81">
            <a:extLst>
              <a:ext uri="{FF2B5EF4-FFF2-40B4-BE49-F238E27FC236}">
                <a16:creationId xmlns:a16="http://schemas.microsoft.com/office/drawing/2014/main" id="{F5E7C50C-BC6B-F482-78F6-C65FBF948D10}"/>
              </a:ext>
            </a:extLst>
          </p:cNvPr>
          <p:cNvSpPr txBox="1"/>
          <p:nvPr/>
        </p:nvSpPr>
        <p:spPr>
          <a:xfrm>
            <a:off x="70929" y="6216953"/>
            <a:ext cx="1754227" cy="1290892"/>
          </a:xfrm>
          <a:prstGeom prst="rect">
            <a:avLst/>
          </a:prstGeom>
          <a:noFill/>
          <a:ln>
            <a:noFill/>
          </a:ln>
        </p:spPr>
        <p:txBody>
          <a:bodyPr spcFirstLastPara="1" wrap="square" lIns="121901" tIns="60933" rIns="121901" bIns="60933" anchor="t" anchorCtr="0">
            <a:normAutofit/>
          </a:bodyPr>
          <a:lstStyle/>
          <a:p>
            <a:pPr>
              <a:lnSpc>
                <a:spcPct val="72399"/>
              </a:lnSpc>
            </a:pPr>
            <a:r>
              <a:rPr lang="it" sz="4000" b="1" dirty="0">
                <a:solidFill>
                  <a:srgbClr val="FF9934"/>
                </a:solidFill>
                <a:latin typeface="Calibri"/>
                <a:ea typeface="Calibri"/>
                <a:cs typeface="Calibri"/>
                <a:sym typeface="Calibri"/>
              </a:rPr>
              <a:t>E.13</a:t>
            </a:r>
            <a:endParaRPr sz="4000" dirty="0">
              <a:solidFill>
                <a:srgbClr val="FF9934"/>
              </a:solidFill>
            </a:endParaRPr>
          </a:p>
        </p:txBody>
      </p:sp>
    </p:spTree>
    <p:extLst>
      <p:ext uri="{BB962C8B-B14F-4D97-AF65-F5344CB8AC3E}">
        <p14:creationId xmlns:p14="http://schemas.microsoft.com/office/powerpoint/2010/main" val="20868523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71">
          <a:extLst>
            <a:ext uri="{FF2B5EF4-FFF2-40B4-BE49-F238E27FC236}">
              <a16:creationId xmlns:a16="http://schemas.microsoft.com/office/drawing/2014/main" id="{89425AB0-D2EA-3B2F-6495-3EDBFD3B3985}"/>
            </a:ext>
          </a:extLst>
        </p:cNvPr>
        <p:cNvGrpSpPr/>
        <p:nvPr/>
      </p:nvGrpSpPr>
      <p:grpSpPr>
        <a:xfrm>
          <a:off x="0" y="0"/>
          <a:ext cx="0" cy="0"/>
          <a:chOff x="0" y="0"/>
          <a:chExt cx="0" cy="0"/>
        </a:xfrm>
      </p:grpSpPr>
      <p:sp>
        <p:nvSpPr>
          <p:cNvPr id="672" name="Google Shape;672;p17">
            <a:extLst>
              <a:ext uri="{FF2B5EF4-FFF2-40B4-BE49-F238E27FC236}">
                <a16:creationId xmlns:a16="http://schemas.microsoft.com/office/drawing/2014/main" id="{701CA31B-21B3-D09B-AC65-6FA93D7D0D2C}"/>
              </a:ext>
            </a:extLst>
          </p:cNvPr>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3" name="Google Shape;673;p17">
            <a:extLst>
              <a:ext uri="{FF2B5EF4-FFF2-40B4-BE49-F238E27FC236}">
                <a16:creationId xmlns:a16="http://schemas.microsoft.com/office/drawing/2014/main" id="{0025E0EF-76B4-6D2D-1719-8CBA14624E9A}"/>
              </a:ext>
            </a:extLst>
          </p:cNvPr>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4" name="Google Shape;674;p17">
            <a:extLst>
              <a:ext uri="{FF2B5EF4-FFF2-40B4-BE49-F238E27FC236}">
                <a16:creationId xmlns:a16="http://schemas.microsoft.com/office/drawing/2014/main" id="{B1775495-2088-EC93-3DE3-04783917D672}"/>
              </a:ext>
            </a:extLst>
          </p:cNvPr>
          <p:cNvSpPr txBox="1">
            <a:spLocks noGrp="1"/>
          </p:cNvSpPr>
          <p:nvPr>
            <p:ph type="body" idx="1"/>
          </p:nvPr>
        </p:nvSpPr>
        <p:spPr>
          <a:xfrm>
            <a:off x="652092" y="1839040"/>
            <a:ext cx="10599593" cy="4067515"/>
          </a:xfrm>
          <a:prstGeom prst="rect">
            <a:avLst/>
          </a:prstGeom>
          <a:noFill/>
          <a:ln>
            <a:noFill/>
          </a:ln>
        </p:spPr>
        <p:txBody>
          <a:bodyPr spcFirstLastPara="1" vert="horz" wrap="square" lIns="121901" tIns="121901" rIns="121901" bIns="121901" rtlCol="0" anchor="t" anchorCtr="0">
            <a:normAutofit fontScale="77500" lnSpcReduction="20000"/>
          </a:bodyPr>
          <a:lstStyle/>
          <a:p>
            <a:pPr marL="685786" indent="-380990">
              <a:buFont typeface="Wingdings" pitchFamily="2" charset="2"/>
              <a:buChar char="Ø"/>
            </a:pPr>
            <a:r>
              <a:rPr lang="sv-SE" sz="2533" b="1" dirty="0" err="1">
                <a:latin typeface="Calibri" panose="020F0502020204030204" pitchFamily="34" charset="0"/>
                <a:cs typeface="Calibri" panose="020F0502020204030204" pitchFamily="34" charset="0"/>
              </a:rPr>
              <a:t>Who</a:t>
            </a:r>
            <a:r>
              <a:rPr lang="sv-SE" sz="2533" b="1" dirty="0">
                <a:latin typeface="Calibri" panose="020F0502020204030204" pitchFamily="34" charset="0"/>
                <a:cs typeface="Calibri" panose="020F0502020204030204" pitchFamily="34" charset="0"/>
              </a:rPr>
              <a:t> </a:t>
            </a:r>
            <a:r>
              <a:rPr lang="sv-SE" sz="2533" b="1" dirty="0" err="1">
                <a:latin typeface="Calibri" panose="020F0502020204030204" pitchFamily="34" charset="0"/>
                <a:cs typeface="Calibri" panose="020F0502020204030204" pitchFamily="34" charset="0"/>
              </a:rPr>
              <a:t>can</a:t>
            </a:r>
            <a:r>
              <a:rPr lang="sv-SE" sz="2533" b="1" dirty="0">
                <a:latin typeface="Calibri" panose="020F0502020204030204" pitchFamily="34" charset="0"/>
                <a:cs typeface="Calibri" panose="020F0502020204030204" pitchFamily="34" charset="0"/>
              </a:rPr>
              <a:t> </a:t>
            </a:r>
            <a:r>
              <a:rPr lang="sv-SE" sz="2533" b="1" dirty="0" err="1">
                <a:latin typeface="Calibri" panose="020F0502020204030204" pitchFamily="34" charset="0"/>
                <a:cs typeface="Calibri" panose="020F0502020204030204" pitchFamily="34" charset="0"/>
              </a:rPr>
              <a:t>you</a:t>
            </a:r>
            <a:r>
              <a:rPr lang="sv-SE" sz="2533" b="1" dirty="0">
                <a:latin typeface="Calibri" panose="020F0502020204030204" pitchFamily="34" charset="0"/>
                <a:cs typeface="Calibri" panose="020F0502020204030204" pitchFamily="34" charset="0"/>
              </a:rPr>
              <a:t> </a:t>
            </a:r>
            <a:r>
              <a:rPr lang="sv-SE" sz="2533" b="1" dirty="0" err="1">
                <a:latin typeface="Calibri" panose="020F0502020204030204" pitchFamily="34" charset="0"/>
                <a:cs typeface="Calibri" panose="020F0502020204030204" pitchFamily="34" charset="0"/>
              </a:rPr>
              <a:t>reach</a:t>
            </a:r>
            <a:r>
              <a:rPr lang="sv-SE" sz="2533" b="1" dirty="0">
                <a:latin typeface="Calibri" panose="020F0502020204030204" pitchFamily="34" charset="0"/>
                <a:cs typeface="Calibri" panose="020F0502020204030204" pitchFamily="34" charset="0"/>
              </a:rPr>
              <a:t> </a:t>
            </a:r>
            <a:r>
              <a:rPr lang="sv-SE" sz="2533" b="1" dirty="0" err="1">
                <a:latin typeface="Calibri" panose="020F0502020204030204" pitchFamily="34" charset="0"/>
                <a:cs typeface="Calibri" panose="020F0502020204030204" pitchFamily="34" charset="0"/>
              </a:rPr>
              <a:t>out</a:t>
            </a:r>
            <a:r>
              <a:rPr lang="sv-SE" sz="2533" b="1" dirty="0">
                <a:latin typeface="Calibri" panose="020F0502020204030204" pitchFamily="34" charset="0"/>
                <a:cs typeface="Calibri" panose="020F0502020204030204" pitchFamily="34" charset="0"/>
              </a:rPr>
              <a:t> to for </a:t>
            </a:r>
            <a:r>
              <a:rPr lang="sv-SE" sz="2533" b="1" dirty="0" err="1">
                <a:latin typeface="Calibri" panose="020F0502020204030204" pitchFamily="34" charset="0"/>
                <a:cs typeface="Calibri" panose="020F0502020204030204" pitchFamily="34" charset="0"/>
              </a:rPr>
              <a:t>valuable</a:t>
            </a:r>
            <a:r>
              <a:rPr lang="sv-SE" sz="2533" b="1" dirty="0">
                <a:latin typeface="Calibri" panose="020F0502020204030204" pitchFamily="34" charset="0"/>
                <a:cs typeface="Calibri" panose="020F0502020204030204" pitchFamily="34" charset="0"/>
              </a:rPr>
              <a:t> </a:t>
            </a:r>
            <a:r>
              <a:rPr lang="sv-SE" sz="2533" b="1" dirty="0" err="1">
                <a:latin typeface="Calibri" panose="020F0502020204030204" pitchFamily="34" charset="0"/>
                <a:cs typeface="Calibri" panose="020F0502020204030204" pitchFamily="34" charset="0"/>
              </a:rPr>
              <a:t>insights</a:t>
            </a:r>
            <a:r>
              <a:rPr lang="sv-SE" sz="2533" b="1" dirty="0">
                <a:latin typeface="Calibri" panose="020F0502020204030204" pitchFamily="34" charset="0"/>
                <a:cs typeface="Calibri" panose="020F0502020204030204" pitchFamily="34" charset="0"/>
              </a:rPr>
              <a:t> </a:t>
            </a:r>
            <a:r>
              <a:rPr lang="sv-SE" sz="2533" b="1" dirty="0" err="1">
                <a:latin typeface="Calibri" panose="020F0502020204030204" pitchFamily="34" charset="0"/>
                <a:cs typeface="Calibri" panose="020F0502020204030204" pitchFamily="34" charset="0"/>
              </a:rPr>
              <a:t>about</a:t>
            </a:r>
            <a:r>
              <a:rPr lang="sv-SE" sz="2533" b="1" dirty="0">
                <a:latin typeface="Calibri" panose="020F0502020204030204" pitchFamily="34" charset="0"/>
                <a:cs typeface="Calibri" panose="020F0502020204030204" pitchFamily="34" charset="0"/>
              </a:rPr>
              <a:t> </a:t>
            </a:r>
            <a:r>
              <a:rPr lang="sv-SE" sz="2533" b="1" dirty="0" err="1">
                <a:latin typeface="Calibri" panose="020F0502020204030204" pitchFamily="34" charset="0"/>
                <a:cs typeface="Calibri" panose="020F0502020204030204" pitchFamily="34" charset="0"/>
              </a:rPr>
              <a:t>yourself</a:t>
            </a:r>
            <a:r>
              <a:rPr lang="sv-SE" sz="2533" b="1" dirty="0">
                <a:latin typeface="Calibri" panose="020F0502020204030204" pitchFamily="34" charset="0"/>
                <a:cs typeface="Calibri" panose="020F0502020204030204" pitchFamily="34" charset="0"/>
              </a:rPr>
              <a:t>? </a:t>
            </a:r>
            <a:r>
              <a:rPr lang="sv-SE" sz="2533" dirty="0" err="1">
                <a:latin typeface="Calibri" panose="020F0502020204030204" pitchFamily="34" charset="0"/>
                <a:cs typeface="Calibri" panose="020F0502020204030204" pitchFamily="34" charset="0"/>
              </a:rPr>
              <a:t>Which</a:t>
            </a:r>
            <a:r>
              <a:rPr lang="sv-SE" sz="2533" dirty="0">
                <a:latin typeface="Calibri" panose="020F0502020204030204" pitchFamily="34" charset="0"/>
                <a:cs typeface="Calibri" panose="020F0502020204030204" pitchFamily="34" charset="0"/>
              </a:rPr>
              <a:t> </a:t>
            </a:r>
            <a:r>
              <a:rPr lang="sv-SE" sz="2533" dirty="0" err="1">
                <a:latin typeface="Calibri" panose="020F0502020204030204" pitchFamily="34" charset="0"/>
                <a:cs typeface="Calibri" panose="020F0502020204030204" pitchFamily="34" charset="0"/>
              </a:rPr>
              <a:t>friends</a:t>
            </a:r>
            <a:r>
              <a:rPr lang="sv-SE" sz="2533" dirty="0">
                <a:latin typeface="Calibri" panose="020F0502020204030204" pitchFamily="34" charset="0"/>
                <a:cs typeface="Calibri" panose="020F0502020204030204" pitchFamily="34" charset="0"/>
              </a:rPr>
              <a:t>, </a:t>
            </a:r>
            <a:r>
              <a:rPr lang="sv-SE" sz="2533" dirty="0" err="1">
                <a:latin typeface="Calibri" panose="020F0502020204030204" pitchFamily="34" charset="0"/>
                <a:cs typeface="Calibri" panose="020F0502020204030204" pitchFamily="34" charset="0"/>
              </a:rPr>
              <a:t>family</a:t>
            </a:r>
            <a:r>
              <a:rPr lang="sv-SE" sz="2533" dirty="0">
                <a:latin typeface="Calibri" panose="020F0502020204030204" pitchFamily="34" charset="0"/>
                <a:cs typeface="Calibri" panose="020F0502020204030204" pitchFamily="34" charset="0"/>
              </a:rPr>
              <a:t> </a:t>
            </a:r>
            <a:r>
              <a:rPr lang="sv-SE" sz="2533" dirty="0" err="1">
                <a:latin typeface="Calibri" panose="020F0502020204030204" pitchFamily="34" charset="0"/>
                <a:cs typeface="Calibri" panose="020F0502020204030204" pitchFamily="34" charset="0"/>
              </a:rPr>
              <a:t>members</a:t>
            </a:r>
            <a:r>
              <a:rPr lang="sv-SE" sz="2533" dirty="0">
                <a:latin typeface="Calibri" panose="020F0502020204030204" pitchFamily="34" charset="0"/>
                <a:cs typeface="Calibri" panose="020F0502020204030204" pitchFamily="34" charset="0"/>
              </a:rPr>
              <a:t>, mentors, or </a:t>
            </a:r>
            <a:r>
              <a:rPr lang="sv-SE" sz="2533" dirty="0" err="1">
                <a:latin typeface="Calibri" panose="020F0502020204030204" pitchFamily="34" charset="0"/>
                <a:cs typeface="Calibri" panose="020F0502020204030204" pitchFamily="34" charset="0"/>
              </a:rPr>
              <a:t>colleagues</a:t>
            </a:r>
            <a:r>
              <a:rPr lang="sv-SE" sz="2533" dirty="0">
                <a:latin typeface="Calibri" panose="020F0502020204030204" pitchFamily="34" charset="0"/>
                <a:cs typeface="Calibri" panose="020F0502020204030204" pitchFamily="34" charset="0"/>
              </a:rPr>
              <a:t> </a:t>
            </a:r>
            <a:r>
              <a:rPr lang="sv-SE" sz="2533" dirty="0" err="1">
                <a:latin typeface="Calibri" panose="020F0502020204030204" pitchFamily="34" charset="0"/>
                <a:cs typeface="Calibri" panose="020F0502020204030204" pitchFamily="34" charset="0"/>
              </a:rPr>
              <a:t>know</a:t>
            </a:r>
            <a:r>
              <a:rPr lang="sv-SE" sz="2533" dirty="0">
                <a:latin typeface="Calibri" panose="020F0502020204030204" pitchFamily="34" charset="0"/>
                <a:cs typeface="Calibri" panose="020F0502020204030204" pitchFamily="34" charset="0"/>
              </a:rPr>
              <a:t> </a:t>
            </a:r>
            <a:r>
              <a:rPr lang="sv-SE" sz="2533" dirty="0" err="1">
                <a:latin typeface="Calibri" panose="020F0502020204030204" pitchFamily="34" charset="0"/>
                <a:cs typeface="Calibri" panose="020F0502020204030204" pitchFamily="34" charset="0"/>
              </a:rPr>
              <a:t>you</a:t>
            </a:r>
            <a:r>
              <a:rPr lang="sv-SE" sz="2533" dirty="0">
                <a:latin typeface="Calibri" panose="020F0502020204030204" pitchFamily="34" charset="0"/>
                <a:cs typeface="Calibri" panose="020F0502020204030204" pitchFamily="34" charset="0"/>
              </a:rPr>
              <a:t> </a:t>
            </a:r>
            <a:r>
              <a:rPr lang="sv-SE" sz="2533" dirty="0" err="1">
                <a:latin typeface="Calibri" panose="020F0502020204030204" pitchFamily="34" charset="0"/>
                <a:cs typeface="Calibri" panose="020F0502020204030204" pitchFamily="34" charset="0"/>
              </a:rPr>
              <a:t>well</a:t>
            </a:r>
            <a:r>
              <a:rPr lang="sv-SE" sz="2533" dirty="0">
                <a:latin typeface="Calibri" panose="020F0502020204030204" pitchFamily="34" charset="0"/>
                <a:cs typeface="Calibri" panose="020F0502020204030204" pitchFamily="34" charset="0"/>
              </a:rPr>
              <a:t> </a:t>
            </a:r>
            <a:r>
              <a:rPr lang="sv-SE" sz="2533" dirty="0" err="1">
                <a:latin typeface="Calibri" panose="020F0502020204030204" pitchFamily="34" charset="0"/>
                <a:cs typeface="Calibri" panose="020F0502020204030204" pitchFamily="34" charset="0"/>
              </a:rPr>
              <a:t>enough</a:t>
            </a:r>
            <a:r>
              <a:rPr lang="sv-SE" sz="2533" dirty="0">
                <a:latin typeface="Calibri" panose="020F0502020204030204" pitchFamily="34" charset="0"/>
                <a:cs typeface="Calibri" panose="020F0502020204030204" pitchFamily="34" charset="0"/>
              </a:rPr>
              <a:t> to </a:t>
            </a:r>
            <a:r>
              <a:rPr lang="sv-SE" sz="2533" dirty="0" err="1">
                <a:latin typeface="Calibri" panose="020F0502020204030204" pitchFamily="34" charset="0"/>
                <a:cs typeface="Calibri" panose="020F0502020204030204" pitchFamily="34" charset="0"/>
              </a:rPr>
              <a:t>provide</a:t>
            </a:r>
            <a:r>
              <a:rPr lang="sv-SE" sz="2533" dirty="0">
                <a:latin typeface="Calibri" panose="020F0502020204030204" pitchFamily="34" charset="0"/>
                <a:cs typeface="Calibri" panose="020F0502020204030204" pitchFamily="34" charset="0"/>
              </a:rPr>
              <a:t> </a:t>
            </a:r>
            <a:r>
              <a:rPr lang="sv-SE" sz="2533" dirty="0" err="1">
                <a:latin typeface="Calibri" panose="020F0502020204030204" pitchFamily="34" charset="0"/>
                <a:cs typeface="Calibri" panose="020F0502020204030204" pitchFamily="34" charset="0"/>
              </a:rPr>
              <a:t>thoughtful</a:t>
            </a:r>
            <a:r>
              <a:rPr lang="sv-SE" sz="2533" dirty="0">
                <a:latin typeface="Calibri" panose="020F0502020204030204" pitchFamily="34" charset="0"/>
                <a:cs typeface="Calibri" panose="020F0502020204030204" pitchFamily="34" charset="0"/>
              </a:rPr>
              <a:t> </a:t>
            </a:r>
            <a:r>
              <a:rPr lang="sv-SE" sz="2533" dirty="0" err="1">
                <a:latin typeface="Calibri" panose="020F0502020204030204" pitchFamily="34" charset="0"/>
                <a:cs typeface="Calibri" panose="020F0502020204030204" pitchFamily="34" charset="0"/>
              </a:rPr>
              <a:t>perspectives</a:t>
            </a:r>
            <a:r>
              <a:rPr lang="sv-SE" sz="2533" dirty="0">
                <a:latin typeface="Calibri" panose="020F0502020204030204" pitchFamily="34" charset="0"/>
                <a:cs typeface="Calibri" panose="020F0502020204030204" pitchFamily="34" charset="0"/>
              </a:rPr>
              <a:t> on </a:t>
            </a:r>
            <a:r>
              <a:rPr lang="sv-SE" sz="2533" dirty="0" err="1">
                <a:latin typeface="Calibri" panose="020F0502020204030204" pitchFamily="34" charset="0"/>
                <a:cs typeface="Calibri" panose="020F0502020204030204" pitchFamily="34" charset="0"/>
              </a:rPr>
              <a:t>your</a:t>
            </a:r>
            <a:r>
              <a:rPr lang="sv-SE" sz="2533" dirty="0">
                <a:latin typeface="Calibri" panose="020F0502020204030204" pitchFamily="34" charset="0"/>
                <a:cs typeface="Calibri" panose="020F0502020204030204" pitchFamily="34" charset="0"/>
              </a:rPr>
              <a:t> </a:t>
            </a:r>
            <a:r>
              <a:rPr lang="sv-SE" sz="2533" dirty="0" err="1">
                <a:latin typeface="Calibri" panose="020F0502020204030204" pitchFamily="34" charset="0"/>
                <a:cs typeface="Calibri" panose="020F0502020204030204" pitchFamily="34" charset="0"/>
              </a:rPr>
              <a:t>strengths</a:t>
            </a:r>
            <a:r>
              <a:rPr lang="sv-SE" sz="2533" dirty="0">
                <a:latin typeface="Calibri" panose="020F0502020204030204" pitchFamily="34" charset="0"/>
                <a:cs typeface="Calibri" panose="020F0502020204030204" pitchFamily="34" charset="0"/>
              </a:rPr>
              <a:t> and passions? </a:t>
            </a:r>
            <a:r>
              <a:rPr lang="sv-SE" sz="2533" dirty="0" err="1">
                <a:latin typeface="Calibri" panose="020F0502020204030204" pitchFamily="34" charset="0"/>
                <a:cs typeface="Calibri" panose="020F0502020204030204" pitchFamily="34" charset="0"/>
              </a:rPr>
              <a:t>How</a:t>
            </a:r>
            <a:r>
              <a:rPr lang="sv-SE" sz="2533" dirty="0">
                <a:latin typeface="Calibri" panose="020F0502020204030204" pitchFamily="34" charset="0"/>
                <a:cs typeface="Calibri" panose="020F0502020204030204" pitchFamily="34" charset="0"/>
              </a:rPr>
              <a:t> </a:t>
            </a:r>
            <a:r>
              <a:rPr lang="sv-SE" sz="2533" dirty="0" err="1">
                <a:latin typeface="Calibri" panose="020F0502020204030204" pitchFamily="34" charset="0"/>
                <a:cs typeface="Calibri" panose="020F0502020204030204" pitchFamily="34" charset="0"/>
              </a:rPr>
              <a:t>can</a:t>
            </a:r>
            <a:r>
              <a:rPr lang="sv-SE" sz="2533" dirty="0">
                <a:latin typeface="Calibri" panose="020F0502020204030204" pitchFamily="34" charset="0"/>
                <a:cs typeface="Calibri" panose="020F0502020204030204" pitchFamily="34" charset="0"/>
              </a:rPr>
              <a:t> </a:t>
            </a:r>
            <a:r>
              <a:rPr lang="sv-SE" sz="2533" dirty="0" err="1">
                <a:latin typeface="Calibri" panose="020F0502020204030204" pitchFamily="34" charset="0"/>
                <a:cs typeface="Calibri" panose="020F0502020204030204" pitchFamily="34" charset="0"/>
              </a:rPr>
              <a:t>you</a:t>
            </a:r>
            <a:r>
              <a:rPr lang="sv-SE" sz="2533" dirty="0">
                <a:latin typeface="Calibri" panose="020F0502020204030204" pitchFamily="34" charset="0"/>
                <a:cs typeface="Calibri" panose="020F0502020204030204" pitchFamily="34" charset="0"/>
              </a:rPr>
              <a:t> </a:t>
            </a:r>
            <a:r>
              <a:rPr lang="sv-SE" sz="2533" dirty="0" err="1">
                <a:latin typeface="Calibri" panose="020F0502020204030204" pitchFamily="34" charset="0"/>
                <a:cs typeface="Calibri" panose="020F0502020204030204" pitchFamily="34" charset="0"/>
              </a:rPr>
              <a:t>involve</a:t>
            </a:r>
            <a:r>
              <a:rPr lang="sv-SE" sz="2533" dirty="0">
                <a:latin typeface="Calibri" panose="020F0502020204030204" pitchFamily="34" charset="0"/>
                <a:cs typeface="Calibri" panose="020F0502020204030204" pitchFamily="34" charset="0"/>
              </a:rPr>
              <a:t> </a:t>
            </a:r>
            <a:r>
              <a:rPr lang="sv-SE" sz="2533" dirty="0" err="1">
                <a:latin typeface="Calibri" panose="020F0502020204030204" pitchFamily="34" charset="0"/>
                <a:cs typeface="Calibri" panose="020F0502020204030204" pitchFamily="34" charset="0"/>
              </a:rPr>
              <a:t>them</a:t>
            </a:r>
            <a:r>
              <a:rPr lang="sv-SE" sz="2533" dirty="0">
                <a:latin typeface="Calibri" panose="020F0502020204030204" pitchFamily="34" charset="0"/>
                <a:cs typeface="Calibri" panose="020F0502020204030204" pitchFamily="34" charset="0"/>
              </a:rPr>
              <a:t> in </a:t>
            </a:r>
            <a:r>
              <a:rPr lang="sv-SE" sz="2533" dirty="0" err="1">
                <a:latin typeface="Calibri" panose="020F0502020204030204" pitchFamily="34" charset="0"/>
                <a:cs typeface="Calibri" panose="020F0502020204030204" pitchFamily="34" charset="0"/>
              </a:rPr>
              <a:t>your</a:t>
            </a:r>
            <a:r>
              <a:rPr lang="sv-SE" sz="2533" dirty="0">
                <a:latin typeface="Calibri" panose="020F0502020204030204" pitchFamily="34" charset="0"/>
                <a:cs typeface="Calibri" panose="020F0502020204030204" pitchFamily="34" charset="0"/>
              </a:rPr>
              <a:t> </a:t>
            </a:r>
            <a:r>
              <a:rPr lang="sv-SE" sz="2533" dirty="0" err="1">
                <a:latin typeface="Calibri" panose="020F0502020204030204" pitchFamily="34" charset="0"/>
                <a:cs typeface="Calibri" panose="020F0502020204030204" pitchFamily="34" charset="0"/>
              </a:rPr>
              <a:t>journey</a:t>
            </a:r>
            <a:r>
              <a:rPr lang="sv-SE" sz="2533" dirty="0">
                <a:latin typeface="Calibri" panose="020F0502020204030204" pitchFamily="34" charset="0"/>
                <a:cs typeface="Calibri" panose="020F0502020204030204" pitchFamily="34" charset="0"/>
              </a:rPr>
              <a:t>?</a:t>
            </a:r>
          </a:p>
          <a:p>
            <a:pPr marL="685786" indent="-380990">
              <a:buFont typeface="Wingdings" pitchFamily="2" charset="2"/>
              <a:buChar char="Ø"/>
            </a:pPr>
            <a:endParaRPr lang="sv-SE" sz="2533" dirty="0">
              <a:latin typeface="Calibri" panose="020F0502020204030204" pitchFamily="34" charset="0"/>
              <a:cs typeface="Calibri" panose="020F0502020204030204" pitchFamily="34" charset="0"/>
            </a:endParaRPr>
          </a:p>
          <a:p>
            <a:pPr marL="685786" indent="-380990">
              <a:buFont typeface="Wingdings" pitchFamily="2" charset="2"/>
              <a:buChar char="Ø"/>
            </a:pPr>
            <a:r>
              <a:rPr lang="sv-SE" sz="2533" b="1" dirty="0" err="1">
                <a:latin typeface="Calibri" panose="020F0502020204030204" pitchFamily="34" charset="0"/>
                <a:cs typeface="Calibri" panose="020F0502020204030204" pitchFamily="34" charset="0"/>
              </a:rPr>
              <a:t>How</a:t>
            </a:r>
            <a:r>
              <a:rPr lang="sv-SE" sz="2533" b="1" dirty="0">
                <a:latin typeface="Calibri" panose="020F0502020204030204" pitchFamily="34" charset="0"/>
                <a:cs typeface="Calibri" panose="020F0502020204030204" pitchFamily="34" charset="0"/>
              </a:rPr>
              <a:t> </a:t>
            </a:r>
            <a:r>
              <a:rPr lang="sv-SE" sz="2533" b="1" dirty="0" err="1">
                <a:latin typeface="Calibri" panose="020F0502020204030204" pitchFamily="34" charset="0"/>
                <a:cs typeface="Calibri" panose="020F0502020204030204" pitchFamily="34" charset="0"/>
              </a:rPr>
              <a:t>can</a:t>
            </a:r>
            <a:r>
              <a:rPr lang="sv-SE" sz="2533" b="1" dirty="0">
                <a:latin typeface="Calibri" panose="020F0502020204030204" pitchFamily="34" charset="0"/>
                <a:cs typeface="Calibri" panose="020F0502020204030204" pitchFamily="34" charset="0"/>
              </a:rPr>
              <a:t> </a:t>
            </a:r>
            <a:r>
              <a:rPr lang="sv-SE" sz="2533" b="1" dirty="0" err="1">
                <a:latin typeface="Calibri" panose="020F0502020204030204" pitchFamily="34" charset="0"/>
                <a:cs typeface="Calibri" panose="020F0502020204030204" pitchFamily="34" charset="0"/>
              </a:rPr>
              <a:t>you</a:t>
            </a:r>
            <a:r>
              <a:rPr lang="sv-SE" sz="2533" b="1" dirty="0">
                <a:latin typeface="Calibri" panose="020F0502020204030204" pitchFamily="34" charset="0"/>
                <a:cs typeface="Calibri" panose="020F0502020204030204" pitchFamily="34" charset="0"/>
              </a:rPr>
              <a:t> </a:t>
            </a:r>
            <a:r>
              <a:rPr lang="sv-SE" sz="2533" b="1" dirty="0" err="1">
                <a:latin typeface="Calibri" panose="020F0502020204030204" pitchFamily="34" charset="0"/>
                <a:cs typeface="Calibri" panose="020F0502020204030204" pitchFamily="34" charset="0"/>
              </a:rPr>
              <a:t>embrace</a:t>
            </a:r>
            <a:r>
              <a:rPr lang="sv-SE" sz="2533" b="1" dirty="0">
                <a:latin typeface="Calibri" panose="020F0502020204030204" pitchFamily="34" charset="0"/>
                <a:cs typeface="Calibri" panose="020F0502020204030204" pitchFamily="34" charset="0"/>
              </a:rPr>
              <a:t> and </a:t>
            </a:r>
            <a:r>
              <a:rPr lang="sv-SE" sz="2533" b="1" dirty="0" err="1">
                <a:latin typeface="Calibri" panose="020F0502020204030204" pitchFamily="34" charset="0"/>
                <a:cs typeface="Calibri" panose="020F0502020204030204" pitchFamily="34" charset="0"/>
              </a:rPr>
              <a:t>act</a:t>
            </a:r>
            <a:r>
              <a:rPr lang="sv-SE" sz="2533" b="1" dirty="0">
                <a:latin typeface="Calibri" panose="020F0502020204030204" pitchFamily="34" charset="0"/>
                <a:cs typeface="Calibri" panose="020F0502020204030204" pitchFamily="34" charset="0"/>
              </a:rPr>
              <a:t> on feedback from </a:t>
            </a:r>
            <a:r>
              <a:rPr lang="sv-SE" sz="2533" b="1" dirty="0" err="1">
                <a:latin typeface="Calibri" panose="020F0502020204030204" pitchFamily="34" charset="0"/>
                <a:cs typeface="Calibri" panose="020F0502020204030204" pitchFamily="34" charset="0"/>
              </a:rPr>
              <a:t>others</a:t>
            </a:r>
            <a:r>
              <a:rPr lang="sv-SE" sz="2533" b="1" dirty="0">
                <a:latin typeface="Calibri" panose="020F0502020204030204" pitchFamily="34" charset="0"/>
                <a:cs typeface="Calibri" panose="020F0502020204030204" pitchFamily="34" charset="0"/>
              </a:rPr>
              <a:t>? </a:t>
            </a:r>
            <a:r>
              <a:rPr lang="sv-SE" sz="2533" dirty="0" err="1">
                <a:latin typeface="Calibri" panose="020F0502020204030204" pitchFamily="34" charset="0"/>
                <a:cs typeface="Calibri" panose="020F0502020204030204" pitchFamily="34" charset="0"/>
              </a:rPr>
              <a:t>Are</a:t>
            </a:r>
            <a:r>
              <a:rPr lang="sv-SE" sz="2533" dirty="0">
                <a:latin typeface="Calibri" panose="020F0502020204030204" pitchFamily="34" charset="0"/>
                <a:cs typeface="Calibri" panose="020F0502020204030204" pitchFamily="34" charset="0"/>
              </a:rPr>
              <a:t> </a:t>
            </a:r>
            <a:r>
              <a:rPr lang="sv-SE" sz="2533" dirty="0" err="1">
                <a:latin typeface="Calibri" panose="020F0502020204030204" pitchFamily="34" charset="0"/>
                <a:cs typeface="Calibri" panose="020F0502020204030204" pitchFamily="34" charset="0"/>
              </a:rPr>
              <a:t>you</a:t>
            </a:r>
            <a:r>
              <a:rPr lang="sv-SE" sz="2533" dirty="0">
                <a:latin typeface="Calibri" panose="020F0502020204030204" pitchFamily="34" charset="0"/>
                <a:cs typeface="Calibri" panose="020F0502020204030204" pitchFamily="34" charset="0"/>
              </a:rPr>
              <a:t> </a:t>
            </a:r>
            <a:r>
              <a:rPr lang="sv-SE" sz="2533" dirty="0" err="1">
                <a:latin typeface="Calibri" panose="020F0502020204030204" pitchFamily="34" charset="0"/>
                <a:cs typeface="Calibri" panose="020F0502020204030204" pitchFamily="34" charset="0"/>
              </a:rPr>
              <a:t>open</a:t>
            </a:r>
            <a:r>
              <a:rPr lang="sv-SE" sz="2533" dirty="0">
                <a:latin typeface="Calibri" panose="020F0502020204030204" pitchFamily="34" charset="0"/>
                <a:cs typeface="Calibri" panose="020F0502020204030204" pitchFamily="34" charset="0"/>
              </a:rPr>
              <a:t> to hearing </a:t>
            </a:r>
            <a:r>
              <a:rPr lang="sv-SE" sz="2533" dirty="0" err="1">
                <a:latin typeface="Calibri" panose="020F0502020204030204" pitchFamily="34" charset="0"/>
                <a:cs typeface="Calibri" panose="020F0502020204030204" pitchFamily="34" charset="0"/>
              </a:rPr>
              <a:t>others</a:t>
            </a:r>
            <a:r>
              <a:rPr lang="sv-SE" sz="2533" dirty="0">
                <a:latin typeface="Calibri" panose="020F0502020204030204" pitchFamily="34" charset="0"/>
                <a:cs typeface="Calibri" panose="020F0502020204030204" pitchFamily="34" charset="0"/>
              </a:rPr>
              <a:t>’ observations? </a:t>
            </a:r>
            <a:r>
              <a:rPr lang="sv-SE" sz="2533" dirty="0" err="1">
                <a:latin typeface="Calibri" panose="020F0502020204030204" pitchFamily="34" charset="0"/>
                <a:cs typeface="Calibri" panose="020F0502020204030204" pitchFamily="34" charset="0"/>
              </a:rPr>
              <a:t>How</a:t>
            </a:r>
            <a:r>
              <a:rPr lang="sv-SE" sz="2533" dirty="0">
                <a:latin typeface="Calibri" panose="020F0502020204030204" pitchFamily="34" charset="0"/>
                <a:cs typeface="Calibri" panose="020F0502020204030204" pitchFamily="34" charset="0"/>
              </a:rPr>
              <a:t> </a:t>
            </a:r>
            <a:r>
              <a:rPr lang="sv-SE" sz="2533" dirty="0" err="1">
                <a:latin typeface="Calibri" panose="020F0502020204030204" pitchFamily="34" charset="0"/>
                <a:cs typeface="Calibri" panose="020F0502020204030204" pitchFamily="34" charset="0"/>
              </a:rPr>
              <a:t>will</a:t>
            </a:r>
            <a:r>
              <a:rPr lang="sv-SE" sz="2533" dirty="0">
                <a:latin typeface="Calibri" panose="020F0502020204030204" pitchFamily="34" charset="0"/>
                <a:cs typeface="Calibri" panose="020F0502020204030204" pitchFamily="34" charset="0"/>
              </a:rPr>
              <a:t> </a:t>
            </a:r>
            <a:r>
              <a:rPr lang="sv-SE" sz="2533" dirty="0" err="1">
                <a:latin typeface="Calibri" panose="020F0502020204030204" pitchFamily="34" charset="0"/>
                <a:cs typeface="Calibri" panose="020F0502020204030204" pitchFamily="34" charset="0"/>
              </a:rPr>
              <a:t>you</a:t>
            </a:r>
            <a:r>
              <a:rPr lang="sv-SE" sz="2533" dirty="0">
                <a:latin typeface="Calibri" panose="020F0502020204030204" pitchFamily="34" charset="0"/>
                <a:cs typeface="Calibri" panose="020F0502020204030204" pitchFamily="34" charset="0"/>
              </a:rPr>
              <a:t> </a:t>
            </a:r>
            <a:r>
              <a:rPr lang="sv-SE" sz="2533" dirty="0" err="1">
                <a:latin typeface="Calibri" panose="020F0502020204030204" pitchFamily="34" charset="0"/>
                <a:cs typeface="Calibri" panose="020F0502020204030204" pitchFamily="34" charset="0"/>
              </a:rPr>
              <a:t>integrate</a:t>
            </a:r>
            <a:r>
              <a:rPr lang="sv-SE" sz="2533" dirty="0">
                <a:latin typeface="Calibri" panose="020F0502020204030204" pitchFamily="34" charset="0"/>
                <a:cs typeface="Calibri" panose="020F0502020204030204" pitchFamily="34" charset="0"/>
              </a:rPr>
              <a:t> </a:t>
            </a:r>
            <a:r>
              <a:rPr lang="sv-SE" sz="2533" dirty="0" err="1">
                <a:latin typeface="Calibri" panose="020F0502020204030204" pitchFamily="34" charset="0"/>
                <a:cs typeface="Calibri" panose="020F0502020204030204" pitchFamily="34" charset="0"/>
              </a:rPr>
              <a:t>their</a:t>
            </a:r>
            <a:r>
              <a:rPr lang="sv-SE" sz="2533" dirty="0">
                <a:latin typeface="Calibri" panose="020F0502020204030204" pitchFamily="34" charset="0"/>
                <a:cs typeface="Calibri" panose="020F0502020204030204" pitchFamily="34" charset="0"/>
              </a:rPr>
              <a:t> </a:t>
            </a:r>
            <a:r>
              <a:rPr lang="sv-SE" sz="2533" dirty="0" err="1">
                <a:latin typeface="Calibri" panose="020F0502020204030204" pitchFamily="34" charset="0"/>
                <a:cs typeface="Calibri" panose="020F0502020204030204" pitchFamily="34" charset="0"/>
              </a:rPr>
              <a:t>insights</a:t>
            </a:r>
            <a:r>
              <a:rPr lang="sv-SE" sz="2533" dirty="0">
                <a:latin typeface="Calibri" panose="020F0502020204030204" pitchFamily="34" charset="0"/>
                <a:cs typeface="Calibri" panose="020F0502020204030204" pitchFamily="34" charset="0"/>
              </a:rPr>
              <a:t> </a:t>
            </a:r>
            <a:r>
              <a:rPr lang="sv-SE" sz="2533" dirty="0" err="1">
                <a:latin typeface="Calibri" panose="020F0502020204030204" pitchFamily="34" charset="0"/>
                <a:cs typeface="Calibri" panose="020F0502020204030204" pitchFamily="34" charset="0"/>
              </a:rPr>
              <a:t>into</a:t>
            </a:r>
            <a:r>
              <a:rPr lang="sv-SE" sz="2533" dirty="0">
                <a:latin typeface="Calibri" panose="020F0502020204030204" pitchFamily="34" charset="0"/>
                <a:cs typeface="Calibri" panose="020F0502020204030204" pitchFamily="34" charset="0"/>
              </a:rPr>
              <a:t> </a:t>
            </a:r>
            <a:r>
              <a:rPr lang="sv-SE" sz="2533" dirty="0" err="1">
                <a:latin typeface="Calibri" panose="020F0502020204030204" pitchFamily="34" charset="0"/>
                <a:cs typeface="Calibri" panose="020F0502020204030204" pitchFamily="34" charset="0"/>
              </a:rPr>
              <a:t>your</a:t>
            </a:r>
            <a:r>
              <a:rPr lang="sv-SE" sz="2533" dirty="0">
                <a:latin typeface="Calibri" panose="020F0502020204030204" pitchFamily="34" charset="0"/>
                <a:cs typeface="Calibri" panose="020F0502020204030204" pitchFamily="34" charset="0"/>
              </a:rPr>
              <a:t> </a:t>
            </a:r>
            <a:r>
              <a:rPr lang="sv-SE" sz="2533" dirty="0" err="1">
                <a:latin typeface="Calibri" panose="020F0502020204030204" pitchFamily="34" charset="0"/>
                <a:cs typeface="Calibri" panose="020F0502020204030204" pitchFamily="34" charset="0"/>
              </a:rPr>
              <a:t>self-reflection</a:t>
            </a:r>
            <a:r>
              <a:rPr lang="sv-SE" sz="2533" dirty="0">
                <a:latin typeface="Calibri" panose="020F0502020204030204" pitchFamily="34" charset="0"/>
                <a:cs typeface="Calibri" panose="020F0502020204030204" pitchFamily="34" charset="0"/>
              </a:rPr>
              <a:t> process?</a:t>
            </a:r>
          </a:p>
          <a:p>
            <a:pPr marL="685786" indent="-380990">
              <a:buFont typeface="Wingdings" pitchFamily="2" charset="2"/>
              <a:buChar char="Ø"/>
            </a:pPr>
            <a:endParaRPr lang="sv-SE" sz="2533" dirty="0">
              <a:latin typeface="Calibri" panose="020F0502020204030204" pitchFamily="34" charset="0"/>
              <a:cs typeface="Calibri" panose="020F0502020204030204" pitchFamily="34" charset="0"/>
            </a:endParaRPr>
          </a:p>
          <a:p>
            <a:pPr marL="685786" indent="-380990">
              <a:buFont typeface="Wingdings" pitchFamily="2" charset="2"/>
              <a:buChar char="Ø"/>
            </a:pPr>
            <a:r>
              <a:rPr lang="sv-SE" sz="2533" b="1" dirty="0" err="1">
                <a:latin typeface="Calibri" panose="020F0502020204030204" pitchFamily="34" charset="0"/>
                <a:cs typeface="Calibri" panose="020F0502020204030204" pitchFamily="34" charset="0"/>
              </a:rPr>
              <a:t>What</a:t>
            </a:r>
            <a:r>
              <a:rPr lang="sv-SE" sz="2533" b="1" dirty="0">
                <a:latin typeface="Calibri" panose="020F0502020204030204" pitchFamily="34" charset="0"/>
                <a:cs typeface="Calibri" panose="020F0502020204030204" pitchFamily="34" charset="0"/>
              </a:rPr>
              <a:t> new interests or </a:t>
            </a:r>
            <a:r>
              <a:rPr lang="sv-SE" sz="2533" b="1" dirty="0" err="1">
                <a:latin typeface="Calibri" panose="020F0502020204030204" pitchFamily="34" charset="0"/>
                <a:cs typeface="Calibri" panose="020F0502020204030204" pitchFamily="34" charset="0"/>
              </a:rPr>
              <a:t>opportunities</a:t>
            </a:r>
            <a:r>
              <a:rPr lang="sv-SE" sz="2533" b="1" dirty="0">
                <a:latin typeface="Calibri" panose="020F0502020204030204" pitchFamily="34" charset="0"/>
                <a:cs typeface="Calibri" panose="020F0502020204030204" pitchFamily="34" charset="0"/>
              </a:rPr>
              <a:t> </a:t>
            </a:r>
            <a:r>
              <a:rPr lang="sv-SE" sz="2533" b="1" dirty="0" err="1">
                <a:latin typeface="Calibri" panose="020F0502020204030204" pitchFamily="34" charset="0"/>
                <a:cs typeface="Calibri" panose="020F0502020204030204" pitchFamily="34" charset="0"/>
              </a:rPr>
              <a:t>are</a:t>
            </a:r>
            <a:r>
              <a:rPr lang="sv-SE" sz="2533" b="1" dirty="0">
                <a:latin typeface="Calibri" panose="020F0502020204030204" pitchFamily="34" charset="0"/>
                <a:cs typeface="Calibri" panose="020F0502020204030204" pitchFamily="34" charset="0"/>
              </a:rPr>
              <a:t> </a:t>
            </a:r>
            <a:r>
              <a:rPr lang="sv-SE" sz="2533" b="1" dirty="0" err="1">
                <a:latin typeface="Calibri" panose="020F0502020204030204" pitchFamily="34" charset="0"/>
                <a:cs typeface="Calibri" panose="020F0502020204030204" pitchFamily="34" charset="0"/>
              </a:rPr>
              <a:t>you</a:t>
            </a:r>
            <a:r>
              <a:rPr lang="sv-SE" sz="2533" b="1" dirty="0">
                <a:latin typeface="Calibri" panose="020F0502020204030204" pitchFamily="34" charset="0"/>
                <a:cs typeface="Calibri" panose="020F0502020204030204" pitchFamily="34" charset="0"/>
              </a:rPr>
              <a:t> </a:t>
            </a:r>
            <a:r>
              <a:rPr lang="sv-SE" sz="2533" b="1" dirty="0" err="1">
                <a:latin typeface="Calibri" panose="020F0502020204030204" pitchFamily="34" charset="0"/>
                <a:cs typeface="Calibri" panose="020F0502020204030204" pitchFamily="34" charset="0"/>
              </a:rPr>
              <a:t>willing</a:t>
            </a:r>
            <a:r>
              <a:rPr lang="sv-SE" sz="2533" b="1" dirty="0">
                <a:latin typeface="Calibri" panose="020F0502020204030204" pitchFamily="34" charset="0"/>
                <a:cs typeface="Calibri" panose="020F0502020204030204" pitchFamily="34" charset="0"/>
              </a:rPr>
              <a:t> to </a:t>
            </a:r>
            <a:r>
              <a:rPr lang="sv-SE" sz="2533" b="1" dirty="0" err="1">
                <a:latin typeface="Calibri" panose="020F0502020204030204" pitchFamily="34" charset="0"/>
                <a:cs typeface="Calibri" panose="020F0502020204030204" pitchFamily="34" charset="0"/>
              </a:rPr>
              <a:t>explore</a:t>
            </a:r>
            <a:r>
              <a:rPr lang="sv-SE" sz="2533" b="1" dirty="0">
                <a:latin typeface="Calibri" panose="020F0502020204030204" pitchFamily="34" charset="0"/>
                <a:cs typeface="Calibri" panose="020F0502020204030204" pitchFamily="34" charset="0"/>
              </a:rPr>
              <a:t>?</a:t>
            </a:r>
            <a:r>
              <a:rPr lang="sv-SE" sz="2533" dirty="0">
                <a:latin typeface="Calibri" panose="020F0502020204030204" pitchFamily="34" charset="0"/>
                <a:cs typeface="Calibri" panose="020F0502020204030204" pitchFamily="34" charset="0"/>
              </a:rPr>
              <a:t> </a:t>
            </a:r>
            <a:r>
              <a:rPr lang="sv-SE" sz="2533" dirty="0" err="1">
                <a:latin typeface="Calibri" panose="020F0502020204030204" pitchFamily="34" charset="0"/>
                <a:cs typeface="Calibri" panose="020F0502020204030204" pitchFamily="34" charset="0"/>
              </a:rPr>
              <a:t>Are</a:t>
            </a:r>
            <a:r>
              <a:rPr lang="sv-SE" sz="2533" dirty="0">
                <a:latin typeface="Calibri" panose="020F0502020204030204" pitchFamily="34" charset="0"/>
                <a:cs typeface="Calibri" panose="020F0502020204030204" pitchFamily="34" charset="0"/>
              </a:rPr>
              <a:t> </a:t>
            </a:r>
            <a:r>
              <a:rPr lang="sv-SE" sz="2533" dirty="0" err="1">
                <a:latin typeface="Calibri" panose="020F0502020204030204" pitchFamily="34" charset="0"/>
                <a:cs typeface="Calibri" panose="020F0502020204030204" pitchFamily="34" charset="0"/>
              </a:rPr>
              <a:t>you</a:t>
            </a:r>
            <a:r>
              <a:rPr lang="sv-SE" sz="2533" dirty="0">
                <a:latin typeface="Calibri" panose="020F0502020204030204" pitchFamily="34" charset="0"/>
                <a:cs typeface="Calibri" panose="020F0502020204030204" pitchFamily="34" charset="0"/>
              </a:rPr>
              <a:t> </a:t>
            </a:r>
            <a:r>
              <a:rPr lang="sv-SE" sz="2533" dirty="0" err="1">
                <a:latin typeface="Calibri" panose="020F0502020204030204" pitchFamily="34" charset="0"/>
                <a:cs typeface="Calibri" panose="020F0502020204030204" pitchFamily="34" charset="0"/>
              </a:rPr>
              <a:t>open</a:t>
            </a:r>
            <a:r>
              <a:rPr lang="sv-SE" sz="2533" dirty="0">
                <a:latin typeface="Calibri" panose="020F0502020204030204" pitchFamily="34" charset="0"/>
                <a:cs typeface="Calibri" panose="020F0502020204030204" pitchFamily="34" charset="0"/>
              </a:rPr>
              <a:t> to </a:t>
            </a:r>
            <a:r>
              <a:rPr lang="sv-SE" sz="2533" dirty="0" err="1">
                <a:latin typeface="Calibri" panose="020F0502020204030204" pitchFamily="34" charset="0"/>
                <a:cs typeface="Calibri" panose="020F0502020204030204" pitchFamily="34" charset="0"/>
              </a:rPr>
              <a:t>letting</a:t>
            </a:r>
            <a:r>
              <a:rPr lang="sv-SE" sz="2533" dirty="0">
                <a:latin typeface="Calibri" panose="020F0502020204030204" pitchFamily="34" charset="0"/>
                <a:cs typeface="Calibri" panose="020F0502020204030204" pitchFamily="34" charset="0"/>
              </a:rPr>
              <a:t> </a:t>
            </a:r>
            <a:r>
              <a:rPr lang="sv-SE" sz="2533" dirty="0" err="1">
                <a:latin typeface="Calibri" panose="020F0502020204030204" pitchFamily="34" charset="0"/>
                <a:cs typeface="Calibri" panose="020F0502020204030204" pitchFamily="34" charset="0"/>
              </a:rPr>
              <a:t>your</a:t>
            </a:r>
            <a:r>
              <a:rPr lang="sv-SE" sz="2533" dirty="0">
                <a:latin typeface="Calibri" panose="020F0502020204030204" pitchFamily="34" charset="0"/>
                <a:cs typeface="Calibri" panose="020F0502020204030204" pitchFamily="34" charset="0"/>
              </a:rPr>
              <a:t> </a:t>
            </a:r>
            <a:r>
              <a:rPr lang="sv-SE" sz="2533" dirty="0" err="1">
                <a:latin typeface="Calibri" panose="020F0502020204030204" pitchFamily="34" charset="0"/>
                <a:cs typeface="Calibri" panose="020F0502020204030204" pitchFamily="34" charset="0"/>
              </a:rPr>
              <a:t>Ikigai</a:t>
            </a:r>
            <a:r>
              <a:rPr lang="sv-SE" sz="2533" dirty="0">
                <a:latin typeface="Calibri" panose="020F0502020204030204" pitchFamily="34" charset="0"/>
                <a:cs typeface="Calibri" panose="020F0502020204030204" pitchFamily="34" charset="0"/>
              </a:rPr>
              <a:t> </a:t>
            </a:r>
            <a:r>
              <a:rPr lang="sv-SE" sz="2533" dirty="0" err="1">
                <a:latin typeface="Calibri" panose="020F0502020204030204" pitchFamily="34" charset="0"/>
                <a:cs typeface="Calibri" panose="020F0502020204030204" pitchFamily="34" charset="0"/>
              </a:rPr>
              <a:t>evolve</a:t>
            </a:r>
            <a:r>
              <a:rPr lang="sv-SE" sz="2533" dirty="0">
                <a:latin typeface="Calibri" panose="020F0502020204030204" pitchFamily="34" charset="0"/>
                <a:cs typeface="Calibri" panose="020F0502020204030204" pitchFamily="34" charset="0"/>
              </a:rPr>
              <a:t> over </a:t>
            </a:r>
            <a:r>
              <a:rPr lang="sv-SE" sz="2533" dirty="0" err="1">
                <a:latin typeface="Calibri" panose="020F0502020204030204" pitchFamily="34" charset="0"/>
                <a:cs typeface="Calibri" panose="020F0502020204030204" pitchFamily="34" charset="0"/>
              </a:rPr>
              <a:t>time</a:t>
            </a:r>
            <a:r>
              <a:rPr lang="sv-SE" sz="2533" dirty="0">
                <a:latin typeface="Calibri" panose="020F0502020204030204" pitchFamily="34" charset="0"/>
                <a:cs typeface="Calibri" panose="020F0502020204030204" pitchFamily="34" charset="0"/>
              </a:rPr>
              <a:t>? </a:t>
            </a:r>
            <a:r>
              <a:rPr lang="sv-SE" sz="2533" dirty="0" err="1">
                <a:latin typeface="Calibri" panose="020F0502020204030204" pitchFamily="34" charset="0"/>
                <a:cs typeface="Calibri" panose="020F0502020204030204" pitchFamily="34" charset="0"/>
              </a:rPr>
              <a:t>How</a:t>
            </a:r>
            <a:r>
              <a:rPr lang="sv-SE" sz="2533" dirty="0">
                <a:latin typeface="Calibri" panose="020F0502020204030204" pitchFamily="34" charset="0"/>
                <a:cs typeface="Calibri" panose="020F0502020204030204" pitchFamily="34" charset="0"/>
              </a:rPr>
              <a:t> </a:t>
            </a:r>
            <a:r>
              <a:rPr lang="sv-SE" sz="2533" dirty="0" err="1">
                <a:latin typeface="Calibri" panose="020F0502020204030204" pitchFamily="34" charset="0"/>
                <a:cs typeface="Calibri" panose="020F0502020204030204" pitchFamily="34" charset="0"/>
              </a:rPr>
              <a:t>might</a:t>
            </a:r>
            <a:r>
              <a:rPr lang="sv-SE" sz="2533" dirty="0">
                <a:latin typeface="Calibri" panose="020F0502020204030204" pitchFamily="34" charset="0"/>
                <a:cs typeface="Calibri" panose="020F0502020204030204" pitchFamily="34" charset="0"/>
              </a:rPr>
              <a:t> </a:t>
            </a:r>
            <a:r>
              <a:rPr lang="sv-SE" sz="2533" dirty="0" err="1">
                <a:latin typeface="Calibri" panose="020F0502020204030204" pitchFamily="34" charset="0"/>
                <a:cs typeface="Calibri" panose="020F0502020204030204" pitchFamily="34" charset="0"/>
              </a:rPr>
              <a:t>you</a:t>
            </a:r>
            <a:r>
              <a:rPr lang="sv-SE" sz="2533" dirty="0">
                <a:latin typeface="Calibri" panose="020F0502020204030204" pitchFamily="34" charset="0"/>
                <a:cs typeface="Calibri" panose="020F0502020204030204" pitchFamily="34" charset="0"/>
              </a:rPr>
              <a:t> </a:t>
            </a:r>
            <a:r>
              <a:rPr lang="sv-SE" sz="2533" dirty="0" err="1">
                <a:latin typeface="Calibri" panose="020F0502020204030204" pitchFamily="34" charset="0"/>
                <a:cs typeface="Calibri" panose="020F0502020204030204" pitchFamily="34" charset="0"/>
              </a:rPr>
              <a:t>stay</a:t>
            </a:r>
            <a:r>
              <a:rPr lang="sv-SE" sz="2533" dirty="0">
                <a:latin typeface="Calibri" panose="020F0502020204030204" pitchFamily="34" charset="0"/>
                <a:cs typeface="Calibri" panose="020F0502020204030204" pitchFamily="34" charset="0"/>
              </a:rPr>
              <a:t> flexible and </a:t>
            </a:r>
            <a:r>
              <a:rPr lang="sv-SE" sz="2533" dirty="0" err="1">
                <a:latin typeface="Calibri" panose="020F0502020204030204" pitchFamily="34" charset="0"/>
                <a:cs typeface="Calibri" panose="020F0502020204030204" pitchFamily="34" charset="0"/>
              </a:rPr>
              <a:t>adjust</a:t>
            </a:r>
            <a:r>
              <a:rPr lang="sv-SE" sz="2533" dirty="0">
                <a:latin typeface="Calibri" panose="020F0502020204030204" pitchFamily="34" charset="0"/>
                <a:cs typeface="Calibri" panose="020F0502020204030204" pitchFamily="34" charset="0"/>
              </a:rPr>
              <a:t> </a:t>
            </a:r>
            <a:r>
              <a:rPr lang="sv-SE" sz="2533" dirty="0" err="1">
                <a:latin typeface="Calibri" panose="020F0502020204030204" pitchFamily="34" charset="0"/>
                <a:cs typeface="Calibri" panose="020F0502020204030204" pitchFamily="34" charset="0"/>
              </a:rPr>
              <a:t>your</a:t>
            </a:r>
            <a:r>
              <a:rPr lang="sv-SE" sz="2533" dirty="0">
                <a:latin typeface="Calibri" panose="020F0502020204030204" pitchFamily="34" charset="0"/>
                <a:cs typeface="Calibri" panose="020F0502020204030204" pitchFamily="34" charset="0"/>
              </a:rPr>
              <a:t> </a:t>
            </a:r>
            <a:r>
              <a:rPr lang="sv-SE" sz="2533" dirty="0" err="1">
                <a:latin typeface="Calibri" panose="020F0502020204030204" pitchFamily="34" charset="0"/>
                <a:cs typeface="Calibri" panose="020F0502020204030204" pitchFamily="34" charset="0"/>
              </a:rPr>
              <a:t>direction</a:t>
            </a:r>
            <a:r>
              <a:rPr lang="sv-SE" sz="2533" dirty="0">
                <a:latin typeface="Calibri" panose="020F0502020204030204" pitchFamily="34" charset="0"/>
                <a:cs typeface="Calibri" panose="020F0502020204030204" pitchFamily="34" charset="0"/>
              </a:rPr>
              <a:t> as </a:t>
            </a:r>
            <a:r>
              <a:rPr lang="sv-SE" sz="2533" dirty="0" err="1">
                <a:latin typeface="Calibri" panose="020F0502020204030204" pitchFamily="34" charset="0"/>
                <a:cs typeface="Calibri" panose="020F0502020204030204" pitchFamily="34" charset="0"/>
              </a:rPr>
              <a:t>your</a:t>
            </a:r>
            <a:r>
              <a:rPr lang="sv-SE" sz="2533" dirty="0">
                <a:latin typeface="Calibri" panose="020F0502020204030204" pitchFamily="34" charset="0"/>
                <a:cs typeface="Calibri" panose="020F0502020204030204" pitchFamily="34" charset="0"/>
              </a:rPr>
              <a:t> passions and </a:t>
            </a:r>
            <a:r>
              <a:rPr lang="sv-SE" sz="2533" dirty="0" err="1">
                <a:latin typeface="Calibri" panose="020F0502020204030204" pitchFamily="34" charset="0"/>
                <a:cs typeface="Calibri" panose="020F0502020204030204" pitchFamily="34" charset="0"/>
              </a:rPr>
              <a:t>goals</a:t>
            </a:r>
            <a:r>
              <a:rPr lang="sv-SE" sz="2533" dirty="0">
                <a:latin typeface="Calibri" panose="020F0502020204030204" pitchFamily="34" charset="0"/>
                <a:cs typeface="Calibri" panose="020F0502020204030204" pitchFamily="34" charset="0"/>
              </a:rPr>
              <a:t> </a:t>
            </a:r>
            <a:r>
              <a:rPr lang="sv-SE" sz="2533" dirty="0" err="1">
                <a:latin typeface="Calibri" panose="020F0502020204030204" pitchFamily="34" charset="0"/>
                <a:cs typeface="Calibri" panose="020F0502020204030204" pitchFamily="34" charset="0"/>
              </a:rPr>
              <a:t>shift</a:t>
            </a:r>
            <a:r>
              <a:rPr lang="sv-SE" sz="2533" dirty="0">
                <a:latin typeface="Calibri" panose="020F0502020204030204" pitchFamily="34" charset="0"/>
                <a:cs typeface="Calibri" panose="020F0502020204030204" pitchFamily="34" charset="0"/>
              </a:rPr>
              <a:t>?</a:t>
            </a:r>
          </a:p>
          <a:p>
            <a:pPr marL="685786" indent="-380990">
              <a:buFont typeface="Wingdings" pitchFamily="2" charset="2"/>
              <a:buChar char="Ø"/>
            </a:pPr>
            <a:endParaRPr lang="sv-SE" sz="2533" b="1" dirty="0">
              <a:latin typeface="Calibri" panose="020F0502020204030204" pitchFamily="34" charset="0"/>
              <a:cs typeface="Calibri" panose="020F0502020204030204" pitchFamily="34" charset="0"/>
            </a:endParaRPr>
          </a:p>
          <a:p>
            <a:pPr marL="685786" indent="-380990">
              <a:buFont typeface="Wingdings" pitchFamily="2" charset="2"/>
              <a:buChar char="Ø"/>
            </a:pPr>
            <a:r>
              <a:rPr lang="sv-SE" sz="2533" b="1" dirty="0" err="1">
                <a:latin typeface="Calibri" panose="020F0502020204030204" pitchFamily="34" charset="0"/>
                <a:cs typeface="Calibri" panose="020F0502020204030204" pitchFamily="34" charset="0"/>
              </a:rPr>
              <a:t>What</a:t>
            </a:r>
            <a:r>
              <a:rPr lang="sv-SE" sz="2533" b="1" dirty="0">
                <a:latin typeface="Calibri" panose="020F0502020204030204" pitchFamily="34" charset="0"/>
                <a:cs typeface="Calibri" panose="020F0502020204030204" pitchFamily="34" charset="0"/>
              </a:rPr>
              <a:t> </a:t>
            </a:r>
            <a:r>
              <a:rPr lang="sv-SE" sz="2533" b="1" dirty="0" err="1">
                <a:latin typeface="Calibri" panose="020F0502020204030204" pitchFamily="34" charset="0"/>
                <a:cs typeface="Calibri" panose="020F0502020204030204" pitchFamily="34" charset="0"/>
              </a:rPr>
              <a:t>reminders</a:t>
            </a:r>
            <a:r>
              <a:rPr lang="sv-SE" sz="2533" b="1" dirty="0">
                <a:latin typeface="Calibri" panose="020F0502020204030204" pitchFamily="34" charset="0"/>
                <a:cs typeface="Calibri" panose="020F0502020204030204" pitchFamily="34" charset="0"/>
              </a:rPr>
              <a:t> </a:t>
            </a:r>
            <a:r>
              <a:rPr lang="sv-SE" sz="2533" b="1" dirty="0" err="1">
                <a:latin typeface="Calibri" panose="020F0502020204030204" pitchFamily="34" charset="0"/>
                <a:cs typeface="Calibri" panose="020F0502020204030204" pitchFamily="34" charset="0"/>
              </a:rPr>
              <a:t>can</a:t>
            </a:r>
            <a:r>
              <a:rPr lang="sv-SE" sz="2533" b="1" dirty="0">
                <a:latin typeface="Calibri" panose="020F0502020204030204" pitchFamily="34" charset="0"/>
                <a:cs typeface="Calibri" panose="020F0502020204030204" pitchFamily="34" charset="0"/>
              </a:rPr>
              <a:t> </a:t>
            </a:r>
            <a:r>
              <a:rPr lang="sv-SE" sz="2533" b="1" dirty="0" err="1">
                <a:latin typeface="Calibri" panose="020F0502020204030204" pitchFamily="34" charset="0"/>
                <a:cs typeface="Calibri" panose="020F0502020204030204" pitchFamily="34" charset="0"/>
              </a:rPr>
              <a:t>help</a:t>
            </a:r>
            <a:r>
              <a:rPr lang="sv-SE" sz="2533" b="1" dirty="0">
                <a:latin typeface="Calibri" panose="020F0502020204030204" pitchFamily="34" charset="0"/>
                <a:cs typeface="Calibri" panose="020F0502020204030204" pitchFamily="34" charset="0"/>
              </a:rPr>
              <a:t> </a:t>
            </a:r>
            <a:r>
              <a:rPr lang="sv-SE" sz="2533" b="1" dirty="0" err="1">
                <a:latin typeface="Calibri" panose="020F0502020204030204" pitchFamily="34" charset="0"/>
                <a:cs typeface="Calibri" panose="020F0502020204030204" pitchFamily="34" charset="0"/>
              </a:rPr>
              <a:t>keep</a:t>
            </a:r>
            <a:r>
              <a:rPr lang="sv-SE" sz="2533" b="1" dirty="0">
                <a:latin typeface="Calibri" panose="020F0502020204030204" pitchFamily="34" charset="0"/>
                <a:cs typeface="Calibri" panose="020F0502020204030204" pitchFamily="34" charset="0"/>
              </a:rPr>
              <a:t> </a:t>
            </a:r>
            <a:r>
              <a:rPr lang="sv-SE" sz="2533" b="1" dirty="0" err="1">
                <a:latin typeface="Calibri" panose="020F0502020204030204" pitchFamily="34" charset="0"/>
                <a:cs typeface="Calibri" panose="020F0502020204030204" pitchFamily="34" charset="0"/>
              </a:rPr>
              <a:t>your</a:t>
            </a:r>
            <a:r>
              <a:rPr lang="sv-SE" sz="2533" b="1" dirty="0">
                <a:latin typeface="Calibri" panose="020F0502020204030204" pitchFamily="34" charset="0"/>
                <a:cs typeface="Calibri" panose="020F0502020204030204" pitchFamily="34" charset="0"/>
              </a:rPr>
              <a:t> sense </a:t>
            </a:r>
            <a:r>
              <a:rPr lang="sv-SE" sz="2533" b="1" dirty="0" err="1">
                <a:latin typeface="Calibri" panose="020F0502020204030204" pitchFamily="34" charset="0"/>
                <a:cs typeface="Calibri" panose="020F0502020204030204" pitchFamily="34" charset="0"/>
              </a:rPr>
              <a:t>of</a:t>
            </a:r>
            <a:r>
              <a:rPr lang="sv-SE" sz="2533" b="1" dirty="0">
                <a:latin typeface="Calibri" panose="020F0502020204030204" pitchFamily="34" charset="0"/>
                <a:cs typeface="Calibri" panose="020F0502020204030204" pitchFamily="34" charset="0"/>
              </a:rPr>
              <a:t> </a:t>
            </a:r>
            <a:r>
              <a:rPr lang="sv-SE" sz="2533" b="1" dirty="0" err="1">
                <a:latin typeface="Calibri" panose="020F0502020204030204" pitchFamily="34" charset="0"/>
                <a:cs typeface="Calibri" panose="020F0502020204030204" pitchFamily="34" charset="0"/>
              </a:rPr>
              <a:t>purpose</a:t>
            </a:r>
            <a:r>
              <a:rPr lang="sv-SE" sz="2533" b="1" dirty="0">
                <a:latin typeface="Calibri" panose="020F0502020204030204" pitchFamily="34" charset="0"/>
                <a:cs typeface="Calibri" panose="020F0502020204030204" pitchFamily="34" charset="0"/>
              </a:rPr>
              <a:t> in focus?</a:t>
            </a:r>
            <a:r>
              <a:rPr lang="sv-SE" sz="2533" dirty="0">
                <a:latin typeface="Calibri" panose="020F0502020204030204" pitchFamily="34" charset="0"/>
                <a:cs typeface="Calibri" panose="020F0502020204030204" pitchFamily="34" charset="0"/>
              </a:rPr>
              <a:t> </a:t>
            </a:r>
            <a:r>
              <a:rPr lang="sv-SE" sz="2533" dirty="0" err="1">
                <a:latin typeface="Calibri" panose="020F0502020204030204" pitchFamily="34" charset="0"/>
                <a:cs typeface="Calibri" panose="020F0502020204030204" pitchFamily="34" charset="0"/>
              </a:rPr>
              <a:t>Could</a:t>
            </a:r>
            <a:r>
              <a:rPr lang="sv-SE" sz="2533" dirty="0">
                <a:latin typeface="Calibri" panose="020F0502020204030204" pitchFamily="34" charset="0"/>
                <a:cs typeface="Calibri" panose="020F0502020204030204" pitchFamily="34" charset="0"/>
              </a:rPr>
              <a:t> </a:t>
            </a:r>
            <a:r>
              <a:rPr lang="sv-SE" sz="2533" dirty="0" err="1">
                <a:latin typeface="Calibri" panose="020F0502020204030204" pitchFamily="34" charset="0"/>
                <a:cs typeface="Calibri" panose="020F0502020204030204" pitchFamily="34" charset="0"/>
              </a:rPr>
              <a:t>visual</a:t>
            </a:r>
            <a:r>
              <a:rPr lang="sv-SE" sz="2533" dirty="0">
                <a:latin typeface="Calibri" panose="020F0502020204030204" pitchFamily="34" charset="0"/>
                <a:cs typeface="Calibri" panose="020F0502020204030204" pitchFamily="34" charset="0"/>
              </a:rPr>
              <a:t> </a:t>
            </a:r>
            <a:r>
              <a:rPr lang="sv-SE" sz="2533" dirty="0" err="1">
                <a:latin typeface="Calibri" panose="020F0502020204030204" pitchFamily="34" charset="0"/>
                <a:cs typeface="Calibri" panose="020F0502020204030204" pitchFamily="34" charset="0"/>
              </a:rPr>
              <a:t>cues</a:t>
            </a:r>
            <a:r>
              <a:rPr lang="sv-SE" sz="2533" dirty="0">
                <a:latin typeface="Calibri" panose="020F0502020204030204" pitchFamily="34" charset="0"/>
                <a:cs typeface="Calibri" panose="020F0502020204030204" pitchFamily="34" charset="0"/>
              </a:rPr>
              <a:t> or symbols </a:t>
            </a:r>
            <a:r>
              <a:rPr lang="sv-SE" sz="2533" dirty="0" err="1">
                <a:latin typeface="Calibri" panose="020F0502020204030204" pitchFamily="34" charset="0"/>
                <a:cs typeface="Calibri" panose="020F0502020204030204" pitchFamily="34" charset="0"/>
              </a:rPr>
              <a:t>representing</a:t>
            </a:r>
            <a:r>
              <a:rPr lang="sv-SE" sz="2533" dirty="0">
                <a:latin typeface="Calibri" panose="020F0502020204030204" pitchFamily="34" charset="0"/>
                <a:cs typeface="Calibri" panose="020F0502020204030204" pitchFamily="34" charset="0"/>
              </a:rPr>
              <a:t> </a:t>
            </a:r>
            <a:r>
              <a:rPr lang="sv-SE" sz="2533" dirty="0" err="1">
                <a:latin typeface="Calibri" panose="020F0502020204030204" pitchFamily="34" charset="0"/>
                <a:cs typeface="Calibri" panose="020F0502020204030204" pitchFamily="34" charset="0"/>
              </a:rPr>
              <a:t>your</a:t>
            </a:r>
            <a:r>
              <a:rPr lang="sv-SE" sz="2533" dirty="0">
                <a:latin typeface="Calibri" panose="020F0502020204030204" pitchFamily="34" charset="0"/>
                <a:cs typeface="Calibri" panose="020F0502020204030204" pitchFamily="34" charset="0"/>
              </a:rPr>
              <a:t> </a:t>
            </a:r>
            <a:r>
              <a:rPr lang="sv-SE" sz="2533" dirty="0" err="1">
                <a:latin typeface="Calibri" panose="020F0502020204030204" pitchFamily="34" charset="0"/>
                <a:cs typeface="Calibri" panose="020F0502020204030204" pitchFamily="34" charset="0"/>
              </a:rPr>
              <a:t>Ikigai</a:t>
            </a:r>
            <a:r>
              <a:rPr lang="sv-SE" sz="2533" dirty="0">
                <a:latin typeface="Calibri" panose="020F0502020204030204" pitchFamily="34" charset="0"/>
                <a:cs typeface="Calibri" panose="020F0502020204030204" pitchFamily="34" charset="0"/>
              </a:rPr>
              <a:t> </a:t>
            </a:r>
            <a:r>
              <a:rPr lang="sv-SE" sz="2533" dirty="0" err="1">
                <a:latin typeface="Calibri" panose="020F0502020204030204" pitchFamily="34" charset="0"/>
                <a:cs typeface="Calibri" panose="020F0502020204030204" pitchFamily="34" charset="0"/>
              </a:rPr>
              <a:t>help</a:t>
            </a:r>
            <a:r>
              <a:rPr lang="sv-SE" sz="2533" dirty="0">
                <a:latin typeface="Calibri" panose="020F0502020204030204" pitchFamily="34" charset="0"/>
                <a:cs typeface="Calibri" panose="020F0502020204030204" pitchFamily="34" charset="0"/>
              </a:rPr>
              <a:t> </a:t>
            </a:r>
            <a:r>
              <a:rPr lang="sv-SE" sz="2533" dirty="0" err="1">
                <a:latin typeface="Calibri" panose="020F0502020204030204" pitchFamily="34" charset="0"/>
                <a:cs typeface="Calibri" panose="020F0502020204030204" pitchFamily="34" charset="0"/>
              </a:rPr>
              <a:t>motivate</a:t>
            </a:r>
            <a:r>
              <a:rPr lang="sv-SE" sz="2533" dirty="0">
                <a:latin typeface="Calibri" panose="020F0502020204030204" pitchFamily="34" charset="0"/>
                <a:cs typeface="Calibri" panose="020F0502020204030204" pitchFamily="34" charset="0"/>
              </a:rPr>
              <a:t> </a:t>
            </a:r>
            <a:r>
              <a:rPr lang="sv-SE" sz="2533" dirty="0" err="1">
                <a:latin typeface="Calibri" panose="020F0502020204030204" pitchFamily="34" charset="0"/>
                <a:cs typeface="Calibri" panose="020F0502020204030204" pitchFamily="34" charset="0"/>
              </a:rPr>
              <a:t>you</a:t>
            </a:r>
            <a:r>
              <a:rPr lang="sv-SE" sz="2533" dirty="0">
                <a:latin typeface="Calibri" panose="020F0502020204030204" pitchFamily="34" charset="0"/>
                <a:cs typeface="Calibri" panose="020F0502020204030204" pitchFamily="34" charset="0"/>
              </a:rPr>
              <a:t>? </a:t>
            </a:r>
            <a:r>
              <a:rPr lang="sv-SE" sz="2533" dirty="0" err="1">
                <a:latin typeface="Calibri" panose="020F0502020204030204" pitchFamily="34" charset="0"/>
                <a:cs typeface="Calibri" panose="020F0502020204030204" pitchFamily="34" charset="0"/>
              </a:rPr>
              <a:t>Where</a:t>
            </a:r>
            <a:r>
              <a:rPr lang="sv-SE" sz="2533" dirty="0">
                <a:latin typeface="Calibri" panose="020F0502020204030204" pitchFamily="34" charset="0"/>
                <a:cs typeface="Calibri" panose="020F0502020204030204" pitchFamily="34" charset="0"/>
              </a:rPr>
              <a:t> </a:t>
            </a:r>
            <a:r>
              <a:rPr lang="sv-SE" sz="2533" dirty="0" err="1">
                <a:latin typeface="Calibri" panose="020F0502020204030204" pitchFamily="34" charset="0"/>
                <a:cs typeface="Calibri" panose="020F0502020204030204" pitchFamily="34" charset="0"/>
              </a:rPr>
              <a:t>would</a:t>
            </a:r>
            <a:r>
              <a:rPr lang="sv-SE" sz="2533" dirty="0">
                <a:latin typeface="Calibri" panose="020F0502020204030204" pitchFamily="34" charset="0"/>
                <a:cs typeface="Calibri" panose="020F0502020204030204" pitchFamily="34" charset="0"/>
              </a:rPr>
              <a:t> </a:t>
            </a:r>
            <a:r>
              <a:rPr lang="sv-SE" sz="2533" dirty="0" err="1">
                <a:latin typeface="Calibri" panose="020F0502020204030204" pitchFamily="34" charset="0"/>
                <a:cs typeface="Calibri" panose="020F0502020204030204" pitchFamily="34" charset="0"/>
              </a:rPr>
              <a:t>you</a:t>
            </a:r>
            <a:r>
              <a:rPr lang="sv-SE" sz="2533" dirty="0">
                <a:latin typeface="Calibri" panose="020F0502020204030204" pitchFamily="34" charset="0"/>
                <a:cs typeface="Calibri" panose="020F0502020204030204" pitchFamily="34" charset="0"/>
              </a:rPr>
              <a:t> </a:t>
            </a:r>
            <a:r>
              <a:rPr lang="sv-SE" sz="2533" dirty="0" err="1">
                <a:latin typeface="Calibri" panose="020F0502020204030204" pitchFamily="34" charset="0"/>
                <a:cs typeface="Calibri" panose="020F0502020204030204" pitchFamily="34" charset="0"/>
              </a:rPr>
              <a:t>place</a:t>
            </a:r>
            <a:r>
              <a:rPr lang="sv-SE" sz="2533" dirty="0">
                <a:latin typeface="Calibri" panose="020F0502020204030204" pitchFamily="34" charset="0"/>
                <a:cs typeface="Calibri" panose="020F0502020204030204" pitchFamily="34" charset="0"/>
              </a:rPr>
              <a:t> </a:t>
            </a:r>
            <a:r>
              <a:rPr lang="sv-SE" sz="2533" dirty="0" err="1">
                <a:latin typeface="Calibri" panose="020F0502020204030204" pitchFamily="34" charset="0"/>
                <a:cs typeface="Calibri" panose="020F0502020204030204" pitchFamily="34" charset="0"/>
              </a:rPr>
              <a:t>them</a:t>
            </a:r>
            <a:r>
              <a:rPr lang="sv-SE" sz="2533" dirty="0">
                <a:latin typeface="Calibri" panose="020F0502020204030204" pitchFamily="34" charset="0"/>
                <a:cs typeface="Calibri" panose="020F0502020204030204" pitchFamily="34" charset="0"/>
              </a:rPr>
              <a:t> to </a:t>
            </a:r>
            <a:r>
              <a:rPr lang="sv-SE" sz="2533" dirty="0" err="1">
                <a:latin typeface="Calibri" panose="020F0502020204030204" pitchFamily="34" charset="0"/>
                <a:cs typeface="Calibri" panose="020F0502020204030204" pitchFamily="34" charset="0"/>
              </a:rPr>
              <a:t>ensure</a:t>
            </a:r>
            <a:r>
              <a:rPr lang="sv-SE" sz="2533" dirty="0">
                <a:latin typeface="Calibri" panose="020F0502020204030204" pitchFamily="34" charset="0"/>
                <a:cs typeface="Calibri" panose="020F0502020204030204" pitchFamily="34" charset="0"/>
              </a:rPr>
              <a:t> </a:t>
            </a:r>
            <a:r>
              <a:rPr lang="sv-SE" sz="2533" dirty="0" err="1">
                <a:latin typeface="Calibri" panose="020F0502020204030204" pitchFamily="34" charset="0"/>
                <a:cs typeface="Calibri" panose="020F0502020204030204" pitchFamily="34" charset="0"/>
              </a:rPr>
              <a:t>they’re</a:t>
            </a:r>
            <a:r>
              <a:rPr lang="sv-SE" sz="2533" dirty="0">
                <a:latin typeface="Calibri" panose="020F0502020204030204" pitchFamily="34" charset="0"/>
                <a:cs typeface="Calibri" panose="020F0502020204030204" pitchFamily="34" charset="0"/>
              </a:rPr>
              <a:t> </a:t>
            </a:r>
            <a:r>
              <a:rPr lang="sv-SE" sz="2533" dirty="0" err="1">
                <a:latin typeface="Calibri" panose="020F0502020204030204" pitchFamily="34" charset="0"/>
                <a:cs typeface="Calibri" panose="020F0502020204030204" pitchFamily="34" charset="0"/>
              </a:rPr>
              <a:t>visible</a:t>
            </a:r>
            <a:r>
              <a:rPr lang="sv-SE" sz="2533" dirty="0">
                <a:latin typeface="Calibri" panose="020F0502020204030204" pitchFamily="34" charset="0"/>
                <a:cs typeface="Calibri" panose="020F0502020204030204" pitchFamily="34" charset="0"/>
              </a:rPr>
              <a:t> </a:t>
            </a:r>
            <a:r>
              <a:rPr lang="sv-SE" sz="2533" dirty="0" err="1">
                <a:latin typeface="Calibri" panose="020F0502020204030204" pitchFamily="34" charset="0"/>
                <a:cs typeface="Calibri" panose="020F0502020204030204" pitchFamily="34" charset="0"/>
              </a:rPr>
              <a:t>daily</a:t>
            </a:r>
            <a:r>
              <a:rPr lang="sv-SE" sz="2533" dirty="0">
                <a:latin typeface="Calibri" panose="020F0502020204030204" pitchFamily="34" charset="0"/>
                <a:cs typeface="Calibri" panose="020F0502020204030204" pitchFamily="34" charset="0"/>
              </a:rPr>
              <a:t>?</a:t>
            </a:r>
          </a:p>
          <a:p>
            <a:pPr algn="l"/>
            <a:endParaRPr lang="sv-SE" sz="2133" b="1" dirty="0">
              <a:solidFill>
                <a:srgbClr val="000000"/>
              </a:solidFill>
              <a:latin typeface="Calibri" panose="020F0502020204030204" pitchFamily="34" charset="0"/>
              <a:cs typeface="Calibri" panose="020F0502020204030204" pitchFamily="34" charset="0"/>
            </a:endParaRPr>
          </a:p>
        </p:txBody>
      </p:sp>
      <p:sp>
        <p:nvSpPr>
          <p:cNvPr id="675" name="Google Shape;675;p17">
            <a:extLst>
              <a:ext uri="{FF2B5EF4-FFF2-40B4-BE49-F238E27FC236}">
                <a16:creationId xmlns:a16="http://schemas.microsoft.com/office/drawing/2014/main" id="{3054A497-6DED-20A4-8751-FBFECB2A929A}"/>
              </a:ext>
            </a:extLst>
          </p:cNvPr>
          <p:cNvSpPr txBox="1">
            <a:spLocks noGrp="1"/>
          </p:cNvSpPr>
          <p:nvPr>
            <p:ph type="body" idx="2"/>
          </p:nvPr>
        </p:nvSpPr>
        <p:spPr>
          <a:xfrm>
            <a:off x="1753485" y="471674"/>
            <a:ext cx="9780337" cy="1044895"/>
          </a:xfrm>
          <a:prstGeom prst="rect">
            <a:avLst/>
          </a:prstGeom>
          <a:noFill/>
          <a:ln>
            <a:noFill/>
          </a:ln>
        </p:spPr>
        <p:txBody>
          <a:bodyPr spcFirstLastPara="1" vert="horz" wrap="square" lIns="121901" tIns="121901" rIns="121901" bIns="121901" rtlCol="0" anchor="t" anchorCtr="0">
            <a:noAutofit/>
          </a:bodyPr>
          <a:lstStyle/>
          <a:p>
            <a:pPr marL="0" indent="0"/>
            <a:r>
              <a:rPr lang="en-GB" sz="2667" dirty="0">
                <a:solidFill>
                  <a:srgbClr val="FF9933"/>
                </a:solidFill>
              </a:rPr>
              <a:t>Exercise: </a:t>
            </a:r>
            <a:r>
              <a:rPr lang="en-GB" sz="2133" b="0" dirty="0">
                <a:solidFill>
                  <a:srgbClr val="6D6E71"/>
                </a:solidFill>
              </a:rPr>
              <a:t>Take A Moment To Reflect On The Following Questions, Note Your Insights</a:t>
            </a:r>
          </a:p>
        </p:txBody>
      </p:sp>
      <p:sp>
        <p:nvSpPr>
          <p:cNvPr id="677" name="Google Shape;677;p17">
            <a:extLst>
              <a:ext uri="{FF2B5EF4-FFF2-40B4-BE49-F238E27FC236}">
                <a16:creationId xmlns:a16="http://schemas.microsoft.com/office/drawing/2014/main" id="{2E36024B-1376-A126-7159-D51810C35247}"/>
              </a:ext>
            </a:extLst>
          </p:cNvPr>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121901" tIns="60933" rIns="121901" bIns="60933" anchor="ctr" anchorCtr="0">
            <a:noAutofit/>
          </a:bodyPr>
          <a:lstStyle/>
          <a:p>
            <a:pPr algn="ctr"/>
            <a:endParaRPr lang="en-GB" sz="1401" dirty="0">
              <a:solidFill>
                <a:schemeClr val="lt1"/>
              </a:solidFill>
            </a:endParaRPr>
          </a:p>
        </p:txBody>
      </p:sp>
      <p:grpSp>
        <p:nvGrpSpPr>
          <p:cNvPr id="678" name="Google Shape;678;p17">
            <a:extLst>
              <a:ext uri="{FF2B5EF4-FFF2-40B4-BE49-F238E27FC236}">
                <a16:creationId xmlns:a16="http://schemas.microsoft.com/office/drawing/2014/main" id="{6D6302AE-9D53-E5D0-AE6E-095ACF3D4DC3}"/>
              </a:ext>
            </a:extLst>
          </p:cNvPr>
          <p:cNvGrpSpPr/>
          <p:nvPr/>
        </p:nvGrpSpPr>
        <p:grpSpPr>
          <a:xfrm>
            <a:off x="424026" y="337850"/>
            <a:ext cx="923745" cy="1077893"/>
            <a:chOff x="2307546" y="2307551"/>
            <a:chExt cx="929291" cy="1082976"/>
          </a:xfrm>
        </p:grpSpPr>
        <p:grpSp>
          <p:nvGrpSpPr>
            <p:cNvPr id="679" name="Google Shape;679;p17">
              <a:extLst>
                <a:ext uri="{FF2B5EF4-FFF2-40B4-BE49-F238E27FC236}">
                  <a16:creationId xmlns:a16="http://schemas.microsoft.com/office/drawing/2014/main" id="{9A5E8163-5AE2-0C21-AB69-AA3E10B03F16}"/>
                </a:ext>
              </a:extLst>
            </p:cNvPr>
            <p:cNvGrpSpPr/>
            <p:nvPr/>
          </p:nvGrpSpPr>
          <p:grpSpPr>
            <a:xfrm>
              <a:off x="2536980" y="2723928"/>
              <a:ext cx="470423" cy="276595"/>
              <a:chOff x="2536980" y="2723928"/>
              <a:chExt cx="470423" cy="276595"/>
            </a:xfrm>
          </p:grpSpPr>
          <p:sp>
            <p:nvSpPr>
              <p:cNvPr id="680" name="Google Shape;680;p17">
                <a:extLst>
                  <a:ext uri="{FF2B5EF4-FFF2-40B4-BE49-F238E27FC236}">
                    <a16:creationId xmlns:a16="http://schemas.microsoft.com/office/drawing/2014/main" id="{5B1DFCD1-2131-BE1C-5C3B-8F8AADC58ED2}"/>
                  </a:ext>
                </a:extLst>
              </p:cNvPr>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1" name="Google Shape;681;p17">
                <a:extLst>
                  <a:ext uri="{FF2B5EF4-FFF2-40B4-BE49-F238E27FC236}">
                    <a16:creationId xmlns:a16="http://schemas.microsoft.com/office/drawing/2014/main" id="{14B55EB2-933D-61D9-2F5F-6F245065426B}"/>
                  </a:ext>
                </a:extLst>
              </p:cNvPr>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sp>
          <p:nvSpPr>
            <p:cNvPr id="682" name="Google Shape;682;p17">
              <a:extLst>
                <a:ext uri="{FF2B5EF4-FFF2-40B4-BE49-F238E27FC236}">
                  <a16:creationId xmlns:a16="http://schemas.microsoft.com/office/drawing/2014/main" id="{4785D9D6-FD0A-4180-F35C-D6CD491665D3}"/>
                </a:ext>
              </a:extLst>
            </p:cNvPr>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3" name="Google Shape;683;p17">
              <a:extLst>
                <a:ext uri="{FF2B5EF4-FFF2-40B4-BE49-F238E27FC236}">
                  <a16:creationId xmlns:a16="http://schemas.microsoft.com/office/drawing/2014/main" id="{ED87B492-A802-AD8C-6333-7118A091965B}"/>
                </a:ext>
              </a:extLst>
            </p:cNvPr>
            <p:cNvGrpSpPr/>
            <p:nvPr/>
          </p:nvGrpSpPr>
          <p:grpSpPr>
            <a:xfrm>
              <a:off x="2307546" y="2307551"/>
              <a:ext cx="929291" cy="1082976"/>
              <a:chOff x="2307546" y="2307551"/>
              <a:chExt cx="929291" cy="1082976"/>
            </a:xfrm>
          </p:grpSpPr>
          <p:sp>
            <p:nvSpPr>
              <p:cNvPr id="684" name="Google Shape;684;p17">
                <a:extLst>
                  <a:ext uri="{FF2B5EF4-FFF2-40B4-BE49-F238E27FC236}">
                    <a16:creationId xmlns:a16="http://schemas.microsoft.com/office/drawing/2014/main" id="{C08ACED1-2960-992F-1641-68AED46B9557}"/>
                  </a:ext>
                </a:extLst>
              </p:cNvPr>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5" name="Google Shape;685;p17">
                <a:extLst>
                  <a:ext uri="{FF2B5EF4-FFF2-40B4-BE49-F238E27FC236}">
                    <a16:creationId xmlns:a16="http://schemas.microsoft.com/office/drawing/2014/main" id="{B7A965FF-6E8C-6C80-82DF-4F92FA94BE29}"/>
                  </a:ext>
                </a:extLst>
              </p:cNvPr>
              <p:cNvGrpSpPr/>
              <p:nvPr/>
            </p:nvGrpSpPr>
            <p:grpSpPr>
              <a:xfrm>
                <a:off x="2362016" y="2746017"/>
                <a:ext cx="820351" cy="644510"/>
                <a:chOff x="2362016" y="2746017"/>
                <a:chExt cx="820351" cy="644510"/>
              </a:xfrm>
            </p:grpSpPr>
            <p:grpSp>
              <p:nvGrpSpPr>
                <p:cNvPr id="686" name="Google Shape;686;p17">
                  <a:extLst>
                    <a:ext uri="{FF2B5EF4-FFF2-40B4-BE49-F238E27FC236}">
                      <a16:creationId xmlns:a16="http://schemas.microsoft.com/office/drawing/2014/main" id="{680D8FB1-2225-ABD9-711D-0E5FE8F57C77}"/>
                    </a:ext>
                  </a:extLst>
                </p:cNvPr>
                <p:cNvGrpSpPr/>
                <p:nvPr/>
              </p:nvGrpSpPr>
              <p:grpSpPr>
                <a:xfrm>
                  <a:off x="2810981" y="2747665"/>
                  <a:ext cx="371386" cy="642862"/>
                  <a:chOff x="2810981" y="2747665"/>
                  <a:chExt cx="371386" cy="642862"/>
                </a:xfrm>
              </p:grpSpPr>
              <p:sp>
                <p:nvSpPr>
                  <p:cNvPr id="687" name="Google Shape;687;p17">
                    <a:extLst>
                      <a:ext uri="{FF2B5EF4-FFF2-40B4-BE49-F238E27FC236}">
                        <a16:creationId xmlns:a16="http://schemas.microsoft.com/office/drawing/2014/main" id="{0F434D76-9020-762C-B38C-3B251FB25B37}"/>
                      </a:ext>
                    </a:extLst>
                  </p:cNvPr>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8" name="Google Shape;688;p17">
                    <a:extLst>
                      <a:ext uri="{FF2B5EF4-FFF2-40B4-BE49-F238E27FC236}">
                        <a16:creationId xmlns:a16="http://schemas.microsoft.com/office/drawing/2014/main" id="{3C242C8B-B15A-6013-D2D9-F1A246739F05}"/>
                      </a:ext>
                    </a:extLst>
                  </p:cNvPr>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9" name="Google Shape;689;p17">
                    <a:extLst>
                      <a:ext uri="{FF2B5EF4-FFF2-40B4-BE49-F238E27FC236}">
                        <a16:creationId xmlns:a16="http://schemas.microsoft.com/office/drawing/2014/main" id="{C3AB6980-964B-4AA8-73DB-D8AA6DE3BCA6}"/>
                      </a:ext>
                    </a:extLst>
                  </p:cNvPr>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nvGrpSpPr>
                <p:cNvPr id="690" name="Google Shape;690;p17">
                  <a:extLst>
                    <a:ext uri="{FF2B5EF4-FFF2-40B4-BE49-F238E27FC236}">
                      <a16:creationId xmlns:a16="http://schemas.microsoft.com/office/drawing/2014/main" id="{78B4124B-2644-7E9A-6E10-B7BB3BC55DBE}"/>
                    </a:ext>
                  </a:extLst>
                </p:cNvPr>
                <p:cNvGrpSpPr/>
                <p:nvPr/>
              </p:nvGrpSpPr>
              <p:grpSpPr>
                <a:xfrm>
                  <a:off x="2362016" y="2746017"/>
                  <a:ext cx="369735" cy="644510"/>
                  <a:chOff x="2362016" y="2746017"/>
                  <a:chExt cx="369735" cy="644510"/>
                </a:xfrm>
              </p:grpSpPr>
              <p:sp>
                <p:nvSpPr>
                  <p:cNvPr id="691" name="Google Shape;691;p17">
                    <a:extLst>
                      <a:ext uri="{FF2B5EF4-FFF2-40B4-BE49-F238E27FC236}">
                        <a16:creationId xmlns:a16="http://schemas.microsoft.com/office/drawing/2014/main" id="{38C7281C-FB19-7AF5-0613-5494639945E1}"/>
                      </a:ext>
                    </a:extLst>
                  </p:cNvPr>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2" name="Google Shape;692;p17">
                    <a:extLst>
                      <a:ext uri="{FF2B5EF4-FFF2-40B4-BE49-F238E27FC236}">
                        <a16:creationId xmlns:a16="http://schemas.microsoft.com/office/drawing/2014/main" id="{47B8866D-A62C-64EB-1922-0B80CD1D2AFE}"/>
                      </a:ext>
                    </a:extLst>
                  </p:cNvPr>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3" name="Google Shape;693;p17">
                    <a:extLst>
                      <a:ext uri="{FF2B5EF4-FFF2-40B4-BE49-F238E27FC236}">
                        <a16:creationId xmlns:a16="http://schemas.microsoft.com/office/drawing/2014/main" id="{F087328F-20CF-6FA3-22AF-0C9D0CB550BA}"/>
                      </a:ext>
                    </a:extLst>
                  </p:cNvPr>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grpSp>
      </p:grpSp>
      <p:sp>
        <p:nvSpPr>
          <p:cNvPr id="2" name="Google Shape;899;p81">
            <a:extLst>
              <a:ext uri="{FF2B5EF4-FFF2-40B4-BE49-F238E27FC236}">
                <a16:creationId xmlns:a16="http://schemas.microsoft.com/office/drawing/2014/main" id="{93862CE5-2B9F-4DB4-9BC6-A74AC4214A69}"/>
              </a:ext>
            </a:extLst>
          </p:cNvPr>
          <p:cNvSpPr txBox="1"/>
          <p:nvPr/>
        </p:nvSpPr>
        <p:spPr>
          <a:xfrm>
            <a:off x="70929" y="6216953"/>
            <a:ext cx="1754227" cy="1290892"/>
          </a:xfrm>
          <a:prstGeom prst="rect">
            <a:avLst/>
          </a:prstGeom>
          <a:noFill/>
          <a:ln>
            <a:noFill/>
          </a:ln>
        </p:spPr>
        <p:txBody>
          <a:bodyPr spcFirstLastPara="1" wrap="square" lIns="121901" tIns="60933" rIns="121901" bIns="60933" anchor="t" anchorCtr="0">
            <a:normAutofit/>
          </a:bodyPr>
          <a:lstStyle/>
          <a:p>
            <a:pPr>
              <a:lnSpc>
                <a:spcPct val="72399"/>
              </a:lnSpc>
            </a:pPr>
            <a:r>
              <a:rPr lang="it" sz="4000" b="1" dirty="0">
                <a:solidFill>
                  <a:srgbClr val="FF9934"/>
                </a:solidFill>
                <a:latin typeface="Calibri"/>
                <a:ea typeface="Calibri"/>
                <a:cs typeface="Calibri"/>
                <a:sym typeface="Calibri"/>
              </a:rPr>
              <a:t>E.13</a:t>
            </a:r>
            <a:endParaRPr sz="4000" dirty="0">
              <a:solidFill>
                <a:srgbClr val="FF9934"/>
              </a:solidFill>
            </a:endParaRPr>
          </a:p>
        </p:txBody>
      </p:sp>
    </p:spTree>
    <p:extLst>
      <p:ext uri="{BB962C8B-B14F-4D97-AF65-F5344CB8AC3E}">
        <p14:creationId xmlns:p14="http://schemas.microsoft.com/office/powerpoint/2010/main" val="31835945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71">
          <a:extLst>
            <a:ext uri="{FF2B5EF4-FFF2-40B4-BE49-F238E27FC236}">
              <a16:creationId xmlns:a16="http://schemas.microsoft.com/office/drawing/2014/main" id="{3F6E7FAD-85A4-A96C-CF63-1B52B5B8E8A8}"/>
            </a:ext>
          </a:extLst>
        </p:cNvPr>
        <p:cNvGrpSpPr/>
        <p:nvPr/>
      </p:nvGrpSpPr>
      <p:grpSpPr>
        <a:xfrm>
          <a:off x="0" y="0"/>
          <a:ext cx="0" cy="0"/>
          <a:chOff x="0" y="0"/>
          <a:chExt cx="0" cy="0"/>
        </a:xfrm>
      </p:grpSpPr>
      <p:sp>
        <p:nvSpPr>
          <p:cNvPr id="672" name="Google Shape;672;p17">
            <a:extLst>
              <a:ext uri="{FF2B5EF4-FFF2-40B4-BE49-F238E27FC236}">
                <a16:creationId xmlns:a16="http://schemas.microsoft.com/office/drawing/2014/main" id="{5F160BFB-5DFA-E2C9-5EC4-72B20E9F5D3B}"/>
              </a:ext>
            </a:extLst>
          </p:cNvPr>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3" name="Google Shape;673;p17">
            <a:extLst>
              <a:ext uri="{FF2B5EF4-FFF2-40B4-BE49-F238E27FC236}">
                <a16:creationId xmlns:a16="http://schemas.microsoft.com/office/drawing/2014/main" id="{9CBC134E-A63B-0EFE-63DF-70E8E5079BE6}"/>
              </a:ext>
            </a:extLst>
          </p:cNvPr>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4" name="Google Shape;674;p17">
            <a:extLst>
              <a:ext uri="{FF2B5EF4-FFF2-40B4-BE49-F238E27FC236}">
                <a16:creationId xmlns:a16="http://schemas.microsoft.com/office/drawing/2014/main" id="{08144423-D2E5-BE76-D363-CC6954F7525C}"/>
              </a:ext>
            </a:extLst>
          </p:cNvPr>
          <p:cNvSpPr txBox="1">
            <a:spLocks noGrp="1"/>
          </p:cNvSpPr>
          <p:nvPr>
            <p:ph type="body" idx="1"/>
          </p:nvPr>
        </p:nvSpPr>
        <p:spPr>
          <a:xfrm>
            <a:off x="652090" y="1804665"/>
            <a:ext cx="10953756" cy="4067515"/>
          </a:xfrm>
          <a:prstGeom prst="rect">
            <a:avLst/>
          </a:prstGeom>
          <a:noFill/>
          <a:ln>
            <a:noFill/>
          </a:ln>
        </p:spPr>
        <p:txBody>
          <a:bodyPr spcFirstLastPara="1" vert="horz" wrap="square" lIns="121901" tIns="121901" rIns="121901" bIns="121901" rtlCol="0" anchor="t" anchorCtr="0">
            <a:normAutofit/>
          </a:bodyPr>
          <a:lstStyle/>
          <a:p>
            <a:pPr marL="0" indent="0"/>
            <a:r>
              <a:rPr lang="en-GB" sz="2133" dirty="0"/>
              <a:t>What did you learn from filling out your Ikigai? </a:t>
            </a:r>
          </a:p>
          <a:p>
            <a:pPr marL="0" indent="0"/>
            <a:endParaRPr lang="en-GB" sz="2133" dirty="0"/>
          </a:p>
          <a:p>
            <a:pPr marL="0" indent="0"/>
            <a:r>
              <a:rPr lang="en-GB" sz="2133" dirty="0"/>
              <a:t>What are reflections popped up during the process?</a:t>
            </a:r>
          </a:p>
          <a:p>
            <a:pPr marL="0" indent="0"/>
            <a:endParaRPr lang="en-GB" sz="2133" dirty="0"/>
          </a:p>
          <a:p>
            <a:pPr marL="0" indent="0"/>
            <a:r>
              <a:rPr lang="en-GB" sz="2133" dirty="0"/>
              <a:t>What is your next step – how do you move forward?</a:t>
            </a:r>
          </a:p>
          <a:p>
            <a:pPr marL="0" indent="0"/>
            <a:endParaRPr lang="en-GB" sz="2133" dirty="0"/>
          </a:p>
          <a:p>
            <a:pPr marL="0" indent="0"/>
            <a:endParaRPr lang="en-GB" sz="2133" dirty="0"/>
          </a:p>
          <a:p>
            <a:pPr marL="0" indent="0"/>
            <a:endParaRPr lang="en-GB" sz="2133" dirty="0"/>
          </a:p>
          <a:p>
            <a:pPr marL="0" indent="0"/>
            <a:endParaRPr lang="en-GB" sz="2133" dirty="0"/>
          </a:p>
          <a:p>
            <a:pPr marL="0" indent="0"/>
            <a:endParaRPr lang="en-GB" sz="2133" dirty="0"/>
          </a:p>
        </p:txBody>
      </p:sp>
      <p:sp>
        <p:nvSpPr>
          <p:cNvPr id="675" name="Google Shape;675;p17">
            <a:extLst>
              <a:ext uri="{FF2B5EF4-FFF2-40B4-BE49-F238E27FC236}">
                <a16:creationId xmlns:a16="http://schemas.microsoft.com/office/drawing/2014/main" id="{AE127F7D-3B42-0F2F-89EC-4EC1CF0509C7}"/>
              </a:ext>
            </a:extLst>
          </p:cNvPr>
          <p:cNvSpPr txBox="1">
            <a:spLocks noGrp="1"/>
          </p:cNvSpPr>
          <p:nvPr>
            <p:ph type="body" idx="2"/>
          </p:nvPr>
        </p:nvSpPr>
        <p:spPr>
          <a:xfrm>
            <a:off x="1753485" y="471674"/>
            <a:ext cx="9780337" cy="1044895"/>
          </a:xfrm>
          <a:prstGeom prst="rect">
            <a:avLst/>
          </a:prstGeom>
          <a:noFill/>
          <a:ln>
            <a:noFill/>
          </a:ln>
        </p:spPr>
        <p:txBody>
          <a:bodyPr spcFirstLastPara="1" vert="horz" wrap="square" lIns="121901" tIns="121901" rIns="121901" bIns="121901" rtlCol="0" anchor="t" anchorCtr="0">
            <a:noAutofit/>
          </a:bodyPr>
          <a:lstStyle/>
          <a:p>
            <a:pPr marL="0" indent="0"/>
            <a:r>
              <a:rPr lang="en-GB" sz="2667" dirty="0">
                <a:solidFill>
                  <a:srgbClr val="FF9933"/>
                </a:solidFill>
              </a:rPr>
              <a:t>Exercise: </a:t>
            </a:r>
            <a:r>
              <a:rPr lang="en-GB" sz="2133" b="0" dirty="0">
                <a:solidFill>
                  <a:srgbClr val="6D6E71"/>
                </a:solidFill>
              </a:rPr>
              <a:t>Take A Moment To Reflect On The Following Questions, Note Your Insights</a:t>
            </a:r>
          </a:p>
        </p:txBody>
      </p:sp>
      <p:sp>
        <p:nvSpPr>
          <p:cNvPr id="677" name="Google Shape;677;p17">
            <a:extLst>
              <a:ext uri="{FF2B5EF4-FFF2-40B4-BE49-F238E27FC236}">
                <a16:creationId xmlns:a16="http://schemas.microsoft.com/office/drawing/2014/main" id="{3DBCDCA8-F2CB-46DC-284C-39705C957C58}"/>
              </a:ext>
            </a:extLst>
          </p:cNvPr>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121901" tIns="60933" rIns="121901" bIns="60933" anchor="ctr" anchorCtr="0">
            <a:noAutofit/>
          </a:bodyPr>
          <a:lstStyle/>
          <a:p>
            <a:pPr algn="ctr"/>
            <a:endParaRPr lang="en-GB" sz="1401" dirty="0">
              <a:solidFill>
                <a:schemeClr val="lt1"/>
              </a:solidFill>
            </a:endParaRPr>
          </a:p>
        </p:txBody>
      </p:sp>
      <p:grpSp>
        <p:nvGrpSpPr>
          <p:cNvPr id="678" name="Google Shape;678;p17">
            <a:extLst>
              <a:ext uri="{FF2B5EF4-FFF2-40B4-BE49-F238E27FC236}">
                <a16:creationId xmlns:a16="http://schemas.microsoft.com/office/drawing/2014/main" id="{32AFE66F-3B65-A0D9-F93B-2AC574FB6F41}"/>
              </a:ext>
            </a:extLst>
          </p:cNvPr>
          <p:cNvGrpSpPr/>
          <p:nvPr/>
        </p:nvGrpSpPr>
        <p:grpSpPr>
          <a:xfrm>
            <a:off x="424026" y="337850"/>
            <a:ext cx="923745" cy="1077893"/>
            <a:chOff x="2307546" y="2307551"/>
            <a:chExt cx="929291" cy="1082976"/>
          </a:xfrm>
        </p:grpSpPr>
        <p:grpSp>
          <p:nvGrpSpPr>
            <p:cNvPr id="679" name="Google Shape;679;p17">
              <a:extLst>
                <a:ext uri="{FF2B5EF4-FFF2-40B4-BE49-F238E27FC236}">
                  <a16:creationId xmlns:a16="http://schemas.microsoft.com/office/drawing/2014/main" id="{7E949DA2-9BB6-2A6C-6175-93CA3891DD24}"/>
                </a:ext>
              </a:extLst>
            </p:cNvPr>
            <p:cNvGrpSpPr/>
            <p:nvPr/>
          </p:nvGrpSpPr>
          <p:grpSpPr>
            <a:xfrm>
              <a:off x="2536980" y="2723928"/>
              <a:ext cx="470423" cy="276595"/>
              <a:chOff x="2536980" y="2723928"/>
              <a:chExt cx="470423" cy="276595"/>
            </a:xfrm>
          </p:grpSpPr>
          <p:sp>
            <p:nvSpPr>
              <p:cNvPr id="680" name="Google Shape;680;p17">
                <a:extLst>
                  <a:ext uri="{FF2B5EF4-FFF2-40B4-BE49-F238E27FC236}">
                    <a16:creationId xmlns:a16="http://schemas.microsoft.com/office/drawing/2014/main" id="{E4595BF4-D220-088E-E857-2C048585D7C8}"/>
                  </a:ext>
                </a:extLst>
              </p:cNvPr>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1" name="Google Shape;681;p17">
                <a:extLst>
                  <a:ext uri="{FF2B5EF4-FFF2-40B4-BE49-F238E27FC236}">
                    <a16:creationId xmlns:a16="http://schemas.microsoft.com/office/drawing/2014/main" id="{9C4D4EC6-0E1F-50CA-6F49-10B931943EEF}"/>
                  </a:ext>
                </a:extLst>
              </p:cNvPr>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sp>
          <p:nvSpPr>
            <p:cNvPr id="682" name="Google Shape;682;p17">
              <a:extLst>
                <a:ext uri="{FF2B5EF4-FFF2-40B4-BE49-F238E27FC236}">
                  <a16:creationId xmlns:a16="http://schemas.microsoft.com/office/drawing/2014/main" id="{BD2E1DD2-D13C-AADE-FF0B-ACC9DA863411}"/>
                </a:ext>
              </a:extLst>
            </p:cNvPr>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3" name="Google Shape;683;p17">
              <a:extLst>
                <a:ext uri="{FF2B5EF4-FFF2-40B4-BE49-F238E27FC236}">
                  <a16:creationId xmlns:a16="http://schemas.microsoft.com/office/drawing/2014/main" id="{6F91E0E1-0642-82D2-49CC-01029594CF3A}"/>
                </a:ext>
              </a:extLst>
            </p:cNvPr>
            <p:cNvGrpSpPr/>
            <p:nvPr/>
          </p:nvGrpSpPr>
          <p:grpSpPr>
            <a:xfrm>
              <a:off x="2307546" y="2307551"/>
              <a:ext cx="929291" cy="1082976"/>
              <a:chOff x="2307546" y="2307551"/>
              <a:chExt cx="929291" cy="1082976"/>
            </a:xfrm>
          </p:grpSpPr>
          <p:sp>
            <p:nvSpPr>
              <p:cNvPr id="684" name="Google Shape;684;p17">
                <a:extLst>
                  <a:ext uri="{FF2B5EF4-FFF2-40B4-BE49-F238E27FC236}">
                    <a16:creationId xmlns:a16="http://schemas.microsoft.com/office/drawing/2014/main" id="{3D2B3689-88E7-11BB-E8E2-D89D340DE4D2}"/>
                  </a:ext>
                </a:extLst>
              </p:cNvPr>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5" name="Google Shape;685;p17">
                <a:extLst>
                  <a:ext uri="{FF2B5EF4-FFF2-40B4-BE49-F238E27FC236}">
                    <a16:creationId xmlns:a16="http://schemas.microsoft.com/office/drawing/2014/main" id="{A7ECC6ED-79DB-54A6-2DE4-8468EB640058}"/>
                  </a:ext>
                </a:extLst>
              </p:cNvPr>
              <p:cNvGrpSpPr/>
              <p:nvPr/>
            </p:nvGrpSpPr>
            <p:grpSpPr>
              <a:xfrm>
                <a:off x="2362016" y="2746017"/>
                <a:ext cx="820351" cy="644510"/>
                <a:chOff x="2362016" y="2746017"/>
                <a:chExt cx="820351" cy="644510"/>
              </a:xfrm>
            </p:grpSpPr>
            <p:grpSp>
              <p:nvGrpSpPr>
                <p:cNvPr id="686" name="Google Shape;686;p17">
                  <a:extLst>
                    <a:ext uri="{FF2B5EF4-FFF2-40B4-BE49-F238E27FC236}">
                      <a16:creationId xmlns:a16="http://schemas.microsoft.com/office/drawing/2014/main" id="{A4BE1299-09FC-FC24-538D-82E6E6D5A2C0}"/>
                    </a:ext>
                  </a:extLst>
                </p:cNvPr>
                <p:cNvGrpSpPr/>
                <p:nvPr/>
              </p:nvGrpSpPr>
              <p:grpSpPr>
                <a:xfrm>
                  <a:off x="2810981" y="2747665"/>
                  <a:ext cx="371386" cy="642862"/>
                  <a:chOff x="2810981" y="2747665"/>
                  <a:chExt cx="371386" cy="642862"/>
                </a:xfrm>
              </p:grpSpPr>
              <p:sp>
                <p:nvSpPr>
                  <p:cNvPr id="687" name="Google Shape;687;p17">
                    <a:extLst>
                      <a:ext uri="{FF2B5EF4-FFF2-40B4-BE49-F238E27FC236}">
                        <a16:creationId xmlns:a16="http://schemas.microsoft.com/office/drawing/2014/main" id="{6EBC0643-1330-E3A9-B6B0-A60ED77FC904}"/>
                      </a:ext>
                    </a:extLst>
                  </p:cNvPr>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8" name="Google Shape;688;p17">
                    <a:extLst>
                      <a:ext uri="{FF2B5EF4-FFF2-40B4-BE49-F238E27FC236}">
                        <a16:creationId xmlns:a16="http://schemas.microsoft.com/office/drawing/2014/main" id="{0A456EB2-69F7-72F0-6C89-7CA6E1BC31A6}"/>
                      </a:ext>
                    </a:extLst>
                  </p:cNvPr>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9" name="Google Shape;689;p17">
                    <a:extLst>
                      <a:ext uri="{FF2B5EF4-FFF2-40B4-BE49-F238E27FC236}">
                        <a16:creationId xmlns:a16="http://schemas.microsoft.com/office/drawing/2014/main" id="{DCB319F7-D766-2C51-439E-85A9B6E8D45F}"/>
                      </a:ext>
                    </a:extLst>
                  </p:cNvPr>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nvGrpSpPr>
                <p:cNvPr id="690" name="Google Shape;690;p17">
                  <a:extLst>
                    <a:ext uri="{FF2B5EF4-FFF2-40B4-BE49-F238E27FC236}">
                      <a16:creationId xmlns:a16="http://schemas.microsoft.com/office/drawing/2014/main" id="{4406C524-18EE-EF09-9F86-59C2C4F505DC}"/>
                    </a:ext>
                  </a:extLst>
                </p:cNvPr>
                <p:cNvGrpSpPr/>
                <p:nvPr/>
              </p:nvGrpSpPr>
              <p:grpSpPr>
                <a:xfrm>
                  <a:off x="2362016" y="2746017"/>
                  <a:ext cx="369735" cy="644510"/>
                  <a:chOff x="2362016" y="2746017"/>
                  <a:chExt cx="369735" cy="644510"/>
                </a:xfrm>
              </p:grpSpPr>
              <p:sp>
                <p:nvSpPr>
                  <p:cNvPr id="691" name="Google Shape;691;p17">
                    <a:extLst>
                      <a:ext uri="{FF2B5EF4-FFF2-40B4-BE49-F238E27FC236}">
                        <a16:creationId xmlns:a16="http://schemas.microsoft.com/office/drawing/2014/main" id="{7244DEFF-4956-35B4-9678-BB2148072B97}"/>
                      </a:ext>
                    </a:extLst>
                  </p:cNvPr>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2" name="Google Shape;692;p17">
                    <a:extLst>
                      <a:ext uri="{FF2B5EF4-FFF2-40B4-BE49-F238E27FC236}">
                        <a16:creationId xmlns:a16="http://schemas.microsoft.com/office/drawing/2014/main" id="{7C7FD980-AC00-487D-1538-81E9B8A432AD}"/>
                      </a:ext>
                    </a:extLst>
                  </p:cNvPr>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3" name="Google Shape;693;p17">
                    <a:extLst>
                      <a:ext uri="{FF2B5EF4-FFF2-40B4-BE49-F238E27FC236}">
                        <a16:creationId xmlns:a16="http://schemas.microsoft.com/office/drawing/2014/main" id="{2B7B06D6-25D2-91B5-CC78-30AF66E8CA78}"/>
                      </a:ext>
                    </a:extLst>
                  </p:cNvPr>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grpSp>
      </p:grpSp>
      <p:sp>
        <p:nvSpPr>
          <p:cNvPr id="2" name="Google Shape;899;p81">
            <a:extLst>
              <a:ext uri="{FF2B5EF4-FFF2-40B4-BE49-F238E27FC236}">
                <a16:creationId xmlns:a16="http://schemas.microsoft.com/office/drawing/2014/main" id="{9BC753E6-BFDC-3504-1B4C-4105A010E7D8}"/>
              </a:ext>
            </a:extLst>
          </p:cNvPr>
          <p:cNvSpPr txBox="1"/>
          <p:nvPr/>
        </p:nvSpPr>
        <p:spPr>
          <a:xfrm>
            <a:off x="70929" y="6216953"/>
            <a:ext cx="1754227" cy="1290892"/>
          </a:xfrm>
          <a:prstGeom prst="rect">
            <a:avLst/>
          </a:prstGeom>
          <a:noFill/>
          <a:ln>
            <a:noFill/>
          </a:ln>
        </p:spPr>
        <p:txBody>
          <a:bodyPr spcFirstLastPara="1" wrap="square" lIns="121901" tIns="60933" rIns="121901" bIns="60933" anchor="t" anchorCtr="0">
            <a:normAutofit/>
          </a:bodyPr>
          <a:lstStyle/>
          <a:p>
            <a:pPr>
              <a:lnSpc>
                <a:spcPct val="72399"/>
              </a:lnSpc>
            </a:pPr>
            <a:r>
              <a:rPr lang="it" sz="4000" b="1" dirty="0">
                <a:solidFill>
                  <a:srgbClr val="FF9934"/>
                </a:solidFill>
                <a:latin typeface="Calibri"/>
                <a:ea typeface="Calibri"/>
                <a:cs typeface="Calibri"/>
                <a:sym typeface="Calibri"/>
              </a:rPr>
              <a:t>E.14</a:t>
            </a:r>
            <a:endParaRPr sz="4000" dirty="0">
              <a:solidFill>
                <a:srgbClr val="FF9934"/>
              </a:solidFill>
            </a:endParaRPr>
          </a:p>
        </p:txBody>
      </p:sp>
    </p:spTree>
    <p:extLst>
      <p:ext uri="{BB962C8B-B14F-4D97-AF65-F5344CB8AC3E}">
        <p14:creationId xmlns:p14="http://schemas.microsoft.com/office/powerpoint/2010/main" val="5647084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71">
          <a:extLst>
            <a:ext uri="{FF2B5EF4-FFF2-40B4-BE49-F238E27FC236}">
              <a16:creationId xmlns:a16="http://schemas.microsoft.com/office/drawing/2014/main" id="{C0A1196F-C8B6-331F-D5C3-3612CC633410}"/>
            </a:ext>
          </a:extLst>
        </p:cNvPr>
        <p:cNvGrpSpPr/>
        <p:nvPr/>
      </p:nvGrpSpPr>
      <p:grpSpPr>
        <a:xfrm>
          <a:off x="0" y="0"/>
          <a:ext cx="0" cy="0"/>
          <a:chOff x="0" y="0"/>
          <a:chExt cx="0" cy="0"/>
        </a:xfrm>
      </p:grpSpPr>
      <p:sp>
        <p:nvSpPr>
          <p:cNvPr id="672" name="Google Shape;672;p17">
            <a:extLst>
              <a:ext uri="{FF2B5EF4-FFF2-40B4-BE49-F238E27FC236}">
                <a16:creationId xmlns:a16="http://schemas.microsoft.com/office/drawing/2014/main" id="{20D7CEC2-EEFE-92A0-BC10-873CB2BE0752}"/>
              </a:ext>
            </a:extLst>
          </p:cNvPr>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3" name="Google Shape;673;p17">
            <a:extLst>
              <a:ext uri="{FF2B5EF4-FFF2-40B4-BE49-F238E27FC236}">
                <a16:creationId xmlns:a16="http://schemas.microsoft.com/office/drawing/2014/main" id="{3E23A3A2-53CC-C3E3-BF26-4EF6AA527514}"/>
              </a:ext>
            </a:extLst>
          </p:cNvPr>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4" name="Google Shape;674;p17">
            <a:extLst>
              <a:ext uri="{FF2B5EF4-FFF2-40B4-BE49-F238E27FC236}">
                <a16:creationId xmlns:a16="http://schemas.microsoft.com/office/drawing/2014/main" id="{1BE94DA6-969C-D45E-16F0-1B1F51B1C0E5}"/>
              </a:ext>
            </a:extLst>
          </p:cNvPr>
          <p:cNvSpPr txBox="1">
            <a:spLocks noGrp="1"/>
          </p:cNvSpPr>
          <p:nvPr>
            <p:ph type="body" idx="1"/>
          </p:nvPr>
        </p:nvSpPr>
        <p:spPr>
          <a:xfrm>
            <a:off x="652090" y="1804660"/>
            <a:ext cx="10095628" cy="4277445"/>
          </a:xfrm>
          <a:prstGeom prst="rect">
            <a:avLst/>
          </a:prstGeom>
          <a:noFill/>
          <a:ln>
            <a:noFill/>
          </a:ln>
        </p:spPr>
        <p:txBody>
          <a:bodyPr spcFirstLastPara="1" vert="horz" wrap="square" lIns="121901" tIns="121901" rIns="121901" bIns="121901" rtlCol="0" anchor="t" anchorCtr="0">
            <a:noAutofit/>
          </a:bodyPr>
          <a:lstStyle/>
          <a:p>
            <a:pPr marL="380990" indent="-380990">
              <a:lnSpc>
                <a:spcPct val="100000"/>
              </a:lnSpc>
              <a:buFont typeface="Wingdings" pitchFamily="2" charset="2"/>
              <a:buChar char="Ø"/>
            </a:pPr>
            <a:r>
              <a:rPr lang="en-GB" sz="2133" dirty="0"/>
              <a:t>Read the theoretical background until you grasp the general concept of the IDGs</a:t>
            </a:r>
          </a:p>
          <a:p>
            <a:pPr marL="380990" indent="-380990">
              <a:lnSpc>
                <a:spcPct val="100000"/>
              </a:lnSpc>
              <a:buFont typeface="Wingdings" pitchFamily="2" charset="2"/>
              <a:buChar char="Ø"/>
            </a:pPr>
            <a:endParaRPr lang="en-GB" sz="2133" dirty="0"/>
          </a:p>
          <a:p>
            <a:pPr marL="380990" indent="-380990">
              <a:lnSpc>
                <a:spcPct val="100000"/>
              </a:lnSpc>
              <a:buFont typeface="Wingdings" pitchFamily="2" charset="2"/>
              <a:buChar char="Ø"/>
            </a:pPr>
            <a:r>
              <a:rPr lang="en-GB" sz="2133" dirty="0"/>
              <a:t>What are the IDGs? (Short clip): </a:t>
            </a:r>
            <a:r>
              <a:rPr lang="en-GB" sz="2133" dirty="0">
                <a:hlinkClick r:id="rId3"/>
              </a:rPr>
              <a:t>https://www.youtube.com/watch?v=xsB5ci-rgGg</a:t>
            </a:r>
            <a:endParaRPr lang="en-GB" sz="2133" dirty="0"/>
          </a:p>
          <a:p>
            <a:pPr marL="380990" indent="-380990">
              <a:lnSpc>
                <a:spcPct val="100000"/>
              </a:lnSpc>
              <a:buFont typeface="Wingdings" pitchFamily="2" charset="2"/>
              <a:buChar char="Ø"/>
            </a:pPr>
            <a:endParaRPr lang="en-GB" sz="2133" dirty="0">
              <a:solidFill>
                <a:schemeClr val="tx2">
                  <a:lumMod val="50000"/>
                </a:schemeClr>
              </a:solidFill>
              <a:latin typeface="Calibri" panose="020F0502020204030204" pitchFamily="34" charset="0"/>
              <a:cs typeface="Calibri" panose="020F0502020204030204" pitchFamily="34" charset="0"/>
            </a:endParaRPr>
          </a:p>
          <a:p>
            <a:pPr marL="380990" indent="-380990">
              <a:lnSpc>
                <a:spcPct val="100000"/>
              </a:lnSpc>
              <a:buFont typeface="Wingdings" pitchFamily="2" charset="2"/>
              <a:buChar char="Ø"/>
            </a:pPr>
            <a:r>
              <a:rPr lang="sv-SE" sz="2133" dirty="0">
                <a:solidFill>
                  <a:schemeClr val="tx2">
                    <a:lumMod val="50000"/>
                  </a:schemeClr>
                </a:solidFill>
                <a:latin typeface="Calibri" panose="020F0502020204030204" pitchFamily="34" charset="0"/>
                <a:cs typeface="Calibri" panose="020F0502020204030204" pitchFamily="34" charset="0"/>
              </a:rPr>
              <a:t>Process Guidelines:</a:t>
            </a:r>
            <a:r>
              <a:rPr lang="sv-SE" sz="2133" dirty="0">
                <a:solidFill>
                  <a:srgbClr val="000000"/>
                </a:solidFill>
                <a:latin typeface="Calibri" panose="020F0502020204030204" pitchFamily="34" charset="0"/>
                <a:cs typeface="Calibri" panose="020F0502020204030204" pitchFamily="34" charset="0"/>
              </a:rPr>
              <a:t> </a:t>
            </a:r>
            <a:r>
              <a:rPr lang="sv-SE" sz="2133" u="sng" dirty="0">
                <a:solidFill>
                  <a:srgbClr val="1155CC"/>
                </a:solidFill>
                <a:latin typeface="Calibri" panose="020F0502020204030204" pitchFamily="34" charset="0"/>
                <a:cs typeface="Calibri" panose="020F0502020204030204" pitchFamily="34" charset="0"/>
                <a:hlinkClick r:id="rId4"/>
              </a:rPr>
              <a:t>https://drive.google.com/file/d/1nM6eyTc_cr9_kLJAWYrkHTShlhgU9fXD/edit</a:t>
            </a:r>
            <a:endParaRPr lang="sv-SE" sz="2133" u="sng" dirty="0">
              <a:solidFill>
                <a:srgbClr val="1155CC"/>
              </a:solidFill>
              <a:latin typeface="Calibri" panose="020F0502020204030204" pitchFamily="34" charset="0"/>
              <a:cs typeface="Calibri" panose="020F0502020204030204" pitchFamily="34" charset="0"/>
            </a:endParaRPr>
          </a:p>
          <a:p>
            <a:pPr marL="380990" indent="-380990">
              <a:lnSpc>
                <a:spcPct val="100000"/>
              </a:lnSpc>
              <a:buFont typeface="Wingdings" pitchFamily="2" charset="2"/>
              <a:buChar char="Ø"/>
            </a:pPr>
            <a:endParaRPr lang="sv-SE" sz="2133" u="sng" dirty="0">
              <a:solidFill>
                <a:srgbClr val="1155CC"/>
              </a:solidFill>
              <a:latin typeface="Calibri" panose="020F0502020204030204" pitchFamily="34" charset="0"/>
              <a:cs typeface="Calibri" panose="020F0502020204030204" pitchFamily="34" charset="0"/>
            </a:endParaRPr>
          </a:p>
          <a:p>
            <a:pPr marL="380990" indent="-380990">
              <a:lnSpc>
                <a:spcPct val="100000"/>
              </a:lnSpc>
              <a:buFont typeface="Wingdings" pitchFamily="2" charset="2"/>
              <a:buChar char="Ø"/>
            </a:pPr>
            <a:r>
              <a:rPr lang="sv-SE" sz="2133" dirty="0" err="1">
                <a:solidFill>
                  <a:schemeClr val="tx2">
                    <a:lumMod val="50000"/>
                  </a:schemeClr>
                </a:solidFill>
                <a:latin typeface="Calibri" panose="020F0502020204030204" pitchFamily="34" charset="0"/>
                <a:cs typeface="Calibri" panose="020F0502020204030204" pitchFamily="34" charset="0"/>
              </a:rPr>
              <a:t>Overarching</a:t>
            </a:r>
            <a:r>
              <a:rPr lang="sv-SE" sz="2133" dirty="0">
                <a:solidFill>
                  <a:schemeClr val="tx2">
                    <a:lumMod val="50000"/>
                  </a:schemeClr>
                </a:solidFill>
                <a:latin typeface="Calibri" panose="020F0502020204030204" pitchFamily="34" charset="0"/>
                <a:cs typeface="Calibri" panose="020F0502020204030204" pitchFamily="34" charset="0"/>
              </a:rPr>
              <a:t> Process (Short version): </a:t>
            </a:r>
            <a:r>
              <a:rPr lang="sv-SE" sz="2133" u="sng" dirty="0">
                <a:solidFill>
                  <a:srgbClr val="1155CC"/>
                </a:solidFill>
                <a:latin typeface="Calibri" panose="020F0502020204030204" pitchFamily="34" charset="0"/>
                <a:cs typeface="Calibri" panose="020F0502020204030204" pitchFamily="34" charset="0"/>
                <a:hlinkClick r:id="rId5"/>
              </a:rPr>
              <a:t>https://innerdevelopmentgoals.org/framework/</a:t>
            </a:r>
            <a:endParaRPr lang="sv-SE" sz="2133" dirty="0">
              <a:solidFill>
                <a:srgbClr val="000000"/>
              </a:solidFill>
              <a:latin typeface="Calibri" panose="020F0502020204030204" pitchFamily="34" charset="0"/>
              <a:cs typeface="Calibri" panose="020F0502020204030204" pitchFamily="34" charset="0"/>
            </a:endParaRPr>
          </a:p>
          <a:p>
            <a:br>
              <a:rPr lang="sv-SE" sz="2133" dirty="0">
                <a:latin typeface="Calibri" panose="020F0502020204030204" pitchFamily="34" charset="0"/>
                <a:cs typeface="Calibri" panose="020F0502020204030204" pitchFamily="34" charset="0"/>
              </a:rPr>
            </a:br>
            <a:br>
              <a:rPr lang="sv-SE" sz="2133" dirty="0">
                <a:latin typeface="Calibri" panose="020F0502020204030204" pitchFamily="34" charset="0"/>
                <a:cs typeface="Calibri" panose="020F0502020204030204" pitchFamily="34" charset="0"/>
              </a:rPr>
            </a:br>
            <a:endParaRPr lang="en-GB" sz="2133" dirty="0">
              <a:latin typeface="Calibri" panose="020F0502020204030204" pitchFamily="34" charset="0"/>
              <a:cs typeface="Calibri" panose="020F0502020204030204" pitchFamily="34" charset="0"/>
            </a:endParaRPr>
          </a:p>
          <a:p>
            <a:pPr marL="380990" indent="-380990">
              <a:lnSpc>
                <a:spcPct val="100000"/>
              </a:lnSpc>
              <a:buFont typeface="Wingdings" pitchFamily="2" charset="2"/>
              <a:buChar char="Ø"/>
            </a:pPr>
            <a:endParaRPr lang="en-GB" sz="1868" dirty="0"/>
          </a:p>
        </p:txBody>
      </p:sp>
      <p:sp>
        <p:nvSpPr>
          <p:cNvPr id="675" name="Google Shape;675;p17">
            <a:extLst>
              <a:ext uri="{FF2B5EF4-FFF2-40B4-BE49-F238E27FC236}">
                <a16:creationId xmlns:a16="http://schemas.microsoft.com/office/drawing/2014/main" id="{1E6A0821-3B40-5C2E-4895-18DB4AF4061E}"/>
              </a:ext>
            </a:extLst>
          </p:cNvPr>
          <p:cNvSpPr txBox="1">
            <a:spLocks noGrp="1"/>
          </p:cNvSpPr>
          <p:nvPr>
            <p:ph type="body" idx="2"/>
          </p:nvPr>
        </p:nvSpPr>
        <p:spPr>
          <a:xfrm>
            <a:off x="1753485" y="471674"/>
            <a:ext cx="9780337" cy="1044895"/>
          </a:xfrm>
          <a:prstGeom prst="rect">
            <a:avLst/>
          </a:prstGeom>
          <a:noFill/>
          <a:ln>
            <a:noFill/>
          </a:ln>
        </p:spPr>
        <p:txBody>
          <a:bodyPr spcFirstLastPara="1" vert="horz" wrap="square" lIns="121901" tIns="121901" rIns="121901" bIns="121901" rtlCol="0" anchor="t" anchorCtr="0">
            <a:noAutofit/>
          </a:bodyPr>
          <a:lstStyle/>
          <a:p>
            <a:pPr marL="0" indent="0"/>
            <a:r>
              <a:rPr lang="en-GB" sz="2667" dirty="0">
                <a:solidFill>
                  <a:srgbClr val="FF9933"/>
                </a:solidFill>
              </a:rPr>
              <a:t>Exercise: </a:t>
            </a:r>
            <a:r>
              <a:rPr lang="en-GB" sz="2133" b="0" dirty="0">
                <a:solidFill>
                  <a:srgbClr val="6D6E71"/>
                </a:solidFill>
              </a:rPr>
              <a:t>Read, Reflect &amp; Discuss</a:t>
            </a:r>
          </a:p>
        </p:txBody>
      </p:sp>
      <p:sp>
        <p:nvSpPr>
          <p:cNvPr id="677" name="Google Shape;677;p17">
            <a:extLst>
              <a:ext uri="{FF2B5EF4-FFF2-40B4-BE49-F238E27FC236}">
                <a16:creationId xmlns:a16="http://schemas.microsoft.com/office/drawing/2014/main" id="{8B35C960-3973-4626-C562-95436BDBBC35}"/>
              </a:ext>
            </a:extLst>
          </p:cNvPr>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121901" tIns="60933" rIns="121901" bIns="60933" anchor="ctr" anchorCtr="0">
            <a:noAutofit/>
          </a:bodyPr>
          <a:lstStyle/>
          <a:p>
            <a:pPr algn="ctr"/>
            <a:endParaRPr lang="en-GB" sz="1401" dirty="0">
              <a:solidFill>
                <a:schemeClr val="lt1"/>
              </a:solidFill>
            </a:endParaRPr>
          </a:p>
        </p:txBody>
      </p:sp>
      <p:grpSp>
        <p:nvGrpSpPr>
          <p:cNvPr id="678" name="Google Shape;678;p17">
            <a:extLst>
              <a:ext uri="{FF2B5EF4-FFF2-40B4-BE49-F238E27FC236}">
                <a16:creationId xmlns:a16="http://schemas.microsoft.com/office/drawing/2014/main" id="{E404E706-9D0C-D079-8FEA-B7B20C9314D6}"/>
              </a:ext>
            </a:extLst>
          </p:cNvPr>
          <p:cNvGrpSpPr/>
          <p:nvPr/>
        </p:nvGrpSpPr>
        <p:grpSpPr>
          <a:xfrm>
            <a:off x="424026" y="337850"/>
            <a:ext cx="923745" cy="1077893"/>
            <a:chOff x="2307546" y="2307551"/>
            <a:chExt cx="929291" cy="1082976"/>
          </a:xfrm>
        </p:grpSpPr>
        <p:grpSp>
          <p:nvGrpSpPr>
            <p:cNvPr id="679" name="Google Shape;679;p17">
              <a:extLst>
                <a:ext uri="{FF2B5EF4-FFF2-40B4-BE49-F238E27FC236}">
                  <a16:creationId xmlns:a16="http://schemas.microsoft.com/office/drawing/2014/main" id="{2D503D8D-75ED-76E9-3FDA-CDC15E269581}"/>
                </a:ext>
              </a:extLst>
            </p:cNvPr>
            <p:cNvGrpSpPr/>
            <p:nvPr/>
          </p:nvGrpSpPr>
          <p:grpSpPr>
            <a:xfrm>
              <a:off x="2536980" y="2723928"/>
              <a:ext cx="470423" cy="276595"/>
              <a:chOff x="2536980" y="2723928"/>
              <a:chExt cx="470423" cy="276595"/>
            </a:xfrm>
          </p:grpSpPr>
          <p:sp>
            <p:nvSpPr>
              <p:cNvPr id="680" name="Google Shape;680;p17">
                <a:extLst>
                  <a:ext uri="{FF2B5EF4-FFF2-40B4-BE49-F238E27FC236}">
                    <a16:creationId xmlns:a16="http://schemas.microsoft.com/office/drawing/2014/main" id="{9AA5A68E-893C-E266-2C72-0AC879A35D64}"/>
                  </a:ext>
                </a:extLst>
              </p:cNvPr>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1" name="Google Shape;681;p17">
                <a:extLst>
                  <a:ext uri="{FF2B5EF4-FFF2-40B4-BE49-F238E27FC236}">
                    <a16:creationId xmlns:a16="http://schemas.microsoft.com/office/drawing/2014/main" id="{A400C1B2-11AD-BB4D-94BF-0E7A2CA8CB59}"/>
                  </a:ext>
                </a:extLst>
              </p:cNvPr>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sp>
          <p:nvSpPr>
            <p:cNvPr id="682" name="Google Shape;682;p17">
              <a:extLst>
                <a:ext uri="{FF2B5EF4-FFF2-40B4-BE49-F238E27FC236}">
                  <a16:creationId xmlns:a16="http://schemas.microsoft.com/office/drawing/2014/main" id="{3DFA1B76-A3E2-B56E-27C8-9E7C795F47E9}"/>
                </a:ext>
              </a:extLst>
            </p:cNvPr>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3" name="Google Shape;683;p17">
              <a:extLst>
                <a:ext uri="{FF2B5EF4-FFF2-40B4-BE49-F238E27FC236}">
                  <a16:creationId xmlns:a16="http://schemas.microsoft.com/office/drawing/2014/main" id="{9DB8051D-7427-2045-4AF7-1F3FBD18CA51}"/>
                </a:ext>
              </a:extLst>
            </p:cNvPr>
            <p:cNvGrpSpPr/>
            <p:nvPr/>
          </p:nvGrpSpPr>
          <p:grpSpPr>
            <a:xfrm>
              <a:off x="2307546" y="2307551"/>
              <a:ext cx="929291" cy="1082976"/>
              <a:chOff x="2307546" y="2307551"/>
              <a:chExt cx="929291" cy="1082976"/>
            </a:xfrm>
          </p:grpSpPr>
          <p:sp>
            <p:nvSpPr>
              <p:cNvPr id="684" name="Google Shape;684;p17">
                <a:extLst>
                  <a:ext uri="{FF2B5EF4-FFF2-40B4-BE49-F238E27FC236}">
                    <a16:creationId xmlns:a16="http://schemas.microsoft.com/office/drawing/2014/main" id="{39C83475-6DDC-6853-1741-42718B7AC8B2}"/>
                  </a:ext>
                </a:extLst>
              </p:cNvPr>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5" name="Google Shape;685;p17">
                <a:extLst>
                  <a:ext uri="{FF2B5EF4-FFF2-40B4-BE49-F238E27FC236}">
                    <a16:creationId xmlns:a16="http://schemas.microsoft.com/office/drawing/2014/main" id="{DA12A3FB-2DF4-8E30-2A59-E68A0B39F751}"/>
                  </a:ext>
                </a:extLst>
              </p:cNvPr>
              <p:cNvGrpSpPr/>
              <p:nvPr/>
            </p:nvGrpSpPr>
            <p:grpSpPr>
              <a:xfrm>
                <a:off x="2362016" y="2746017"/>
                <a:ext cx="820351" cy="644510"/>
                <a:chOff x="2362016" y="2746017"/>
                <a:chExt cx="820351" cy="644510"/>
              </a:xfrm>
            </p:grpSpPr>
            <p:grpSp>
              <p:nvGrpSpPr>
                <p:cNvPr id="686" name="Google Shape;686;p17">
                  <a:extLst>
                    <a:ext uri="{FF2B5EF4-FFF2-40B4-BE49-F238E27FC236}">
                      <a16:creationId xmlns:a16="http://schemas.microsoft.com/office/drawing/2014/main" id="{03C0C615-1A09-9478-C447-13B268420018}"/>
                    </a:ext>
                  </a:extLst>
                </p:cNvPr>
                <p:cNvGrpSpPr/>
                <p:nvPr/>
              </p:nvGrpSpPr>
              <p:grpSpPr>
                <a:xfrm>
                  <a:off x="2810981" y="2747665"/>
                  <a:ext cx="371386" cy="642862"/>
                  <a:chOff x="2810981" y="2747665"/>
                  <a:chExt cx="371386" cy="642862"/>
                </a:xfrm>
              </p:grpSpPr>
              <p:sp>
                <p:nvSpPr>
                  <p:cNvPr id="687" name="Google Shape;687;p17">
                    <a:extLst>
                      <a:ext uri="{FF2B5EF4-FFF2-40B4-BE49-F238E27FC236}">
                        <a16:creationId xmlns:a16="http://schemas.microsoft.com/office/drawing/2014/main" id="{D47242B5-5010-926B-E461-810BCC0B0643}"/>
                      </a:ext>
                    </a:extLst>
                  </p:cNvPr>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8" name="Google Shape;688;p17">
                    <a:extLst>
                      <a:ext uri="{FF2B5EF4-FFF2-40B4-BE49-F238E27FC236}">
                        <a16:creationId xmlns:a16="http://schemas.microsoft.com/office/drawing/2014/main" id="{5FB088CA-FA69-0B19-94C4-FDCB982D0045}"/>
                      </a:ext>
                    </a:extLst>
                  </p:cNvPr>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9" name="Google Shape;689;p17">
                    <a:extLst>
                      <a:ext uri="{FF2B5EF4-FFF2-40B4-BE49-F238E27FC236}">
                        <a16:creationId xmlns:a16="http://schemas.microsoft.com/office/drawing/2014/main" id="{78C3CF51-6132-9544-73A3-ACDFF937C441}"/>
                      </a:ext>
                    </a:extLst>
                  </p:cNvPr>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nvGrpSpPr>
                <p:cNvPr id="690" name="Google Shape;690;p17">
                  <a:extLst>
                    <a:ext uri="{FF2B5EF4-FFF2-40B4-BE49-F238E27FC236}">
                      <a16:creationId xmlns:a16="http://schemas.microsoft.com/office/drawing/2014/main" id="{1B88EF25-801D-0FC5-7150-941D37DABFD4}"/>
                    </a:ext>
                  </a:extLst>
                </p:cNvPr>
                <p:cNvGrpSpPr/>
                <p:nvPr/>
              </p:nvGrpSpPr>
              <p:grpSpPr>
                <a:xfrm>
                  <a:off x="2362016" y="2746017"/>
                  <a:ext cx="369735" cy="644510"/>
                  <a:chOff x="2362016" y="2746017"/>
                  <a:chExt cx="369735" cy="644510"/>
                </a:xfrm>
              </p:grpSpPr>
              <p:sp>
                <p:nvSpPr>
                  <p:cNvPr id="691" name="Google Shape;691;p17">
                    <a:extLst>
                      <a:ext uri="{FF2B5EF4-FFF2-40B4-BE49-F238E27FC236}">
                        <a16:creationId xmlns:a16="http://schemas.microsoft.com/office/drawing/2014/main" id="{7D630EA4-A6EC-2EF8-21CB-9B2670AC9275}"/>
                      </a:ext>
                    </a:extLst>
                  </p:cNvPr>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2" name="Google Shape;692;p17">
                    <a:extLst>
                      <a:ext uri="{FF2B5EF4-FFF2-40B4-BE49-F238E27FC236}">
                        <a16:creationId xmlns:a16="http://schemas.microsoft.com/office/drawing/2014/main" id="{6E4B0610-9513-F156-87EC-15B8398AFC66}"/>
                      </a:ext>
                    </a:extLst>
                  </p:cNvPr>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3" name="Google Shape;693;p17">
                    <a:extLst>
                      <a:ext uri="{FF2B5EF4-FFF2-40B4-BE49-F238E27FC236}">
                        <a16:creationId xmlns:a16="http://schemas.microsoft.com/office/drawing/2014/main" id="{D7FF30E3-891B-51D0-73FC-B6ECF9E00807}"/>
                      </a:ext>
                    </a:extLst>
                  </p:cNvPr>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grpSp>
      </p:grpSp>
      <p:pic>
        <p:nvPicPr>
          <p:cNvPr id="2" name="Google Shape;382;p64">
            <a:extLst>
              <a:ext uri="{FF2B5EF4-FFF2-40B4-BE49-F238E27FC236}">
                <a16:creationId xmlns:a16="http://schemas.microsoft.com/office/drawing/2014/main" id="{EEAF626B-18B1-651F-7FFD-1A9DD23DA2BE}"/>
              </a:ext>
            </a:extLst>
          </p:cNvPr>
          <p:cNvPicPr preferRelativeResize="0"/>
          <p:nvPr/>
        </p:nvPicPr>
        <p:blipFill rotWithShape="1">
          <a:blip r:embed="rId6">
            <a:alphaModFix amt="70000"/>
          </a:blip>
          <a:srcRect/>
          <a:stretch/>
        </p:blipFill>
        <p:spPr>
          <a:xfrm flipH="1">
            <a:off x="9242697" y="4029166"/>
            <a:ext cx="3528051" cy="3559469"/>
          </a:xfrm>
          <a:custGeom>
            <a:avLst/>
            <a:gdLst/>
            <a:ahLst/>
            <a:cxnLst/>
            <a:rect l="l" t="t" r="r" b="b"/>
            <a:pathLst>
              <a:path w="5424446" h="5424446" extrusionOk="0">
                <a:moveTo>
                  <a:pt x="0" y="0"/>
                </a:moveTo>
                <a:lnTo>
                  <a:pt x="5424446" y="0"/>
                </a:lnTo>
                <a:lnTo>
                  <a:pt x="5424446" y="5424446"/>
                </a:lnTo>
                <a:lnTo>
                  <a:pt x="706466" y="5424446"/>
                </a:lnTo>
                <a:lnTo>
                  <a:pt x="706466" y="420494"/>
                </a:lnTo>
                <a:lnTo>
                  <a:pt x="0" y="420494"/>
                </a:lnTo>
                <a:close/>
              </a:path>
            </a:pathLst>
          </a:custGeom>
          <a:noFill/>
          <a:ln>
            <a:noFill/>
          </a:ln>
        </p:spPr>
      </p:pic>
      <p:sp>
        <p:nvSpPr>
          <p:cNvPr id="3" name="Google Shape;899;p81">
            <a:extLst>
              <a:ext uri="{FF2B5EF4-FFF2-40B4-BE49-F238E27FC236}">
                <a16:creationId xmlns:a16="http://schemas.microsoft.com/office/drawing/2014/main" id="{A349B099-A651-5BCF-B140-51EB8A51E3FD}"/>
              </a:ext>
            </a:extLst>
          </p:cNvPr>
          <p:cNvSpPr txBox="1"/>
          <p:nvPr/>
        </p:nvSpPr>
        <p:spPr>
          <a:xfrm>
            <a:off x="70929" y="6216953"/>
            <a:ext cx="1754227" cy="1290892"/>
          </a:xfrm>
          <a:prstGeom prst="rect">
            <a:avLst/>
          </a:prstGeom>
          <a:noFill/>
          <a:ln>
            <a:noFill/>
          </a:ln>
        </p:spPr>
        <p:txBody>
          <a:bodyPr spcFirstLastPara="1" wrap="square" lIns="121901" tIns="60933" rIns="121901" bIns="60933" anchor="t" anchorCtr="0">
            <a:normAutofit/>
          </a:bodyPr>
          <a:lstStyle/>
          <a:p>
            <a:pPr>
              <a:lnSpc>
                <a:spcPct val="72399"/>
              </a:lnSpc>
            </a:pPr>
            <a:r>
              <a:rPr lang="it" sz="4000" b="1" dirty="0">
                <a:solidFill>
                  <a:srgbClr val="FF9934"/>
                </a:solidFill>
                <a:latin typeface="Calibri"/>
                <a:ea typeface="Calibri"/>
                <a:cs typeface="Calibri"/>
                <a:sym typeface="Calibri"/>
              </a:rPr>
              <a:t>E.15</a:t>
            </a:r>
            <a:endParaRPr sz="4000" dirty="0">
              <a:solidFill>
                <a:srgbClr val="FF9934"/>
              </a:solidFill>
            </a:endParaRPr>
          </a:p>
        </p:txBody>
      </p:sp>
    </p:spTree>
    <p:extLst>
      <p:ext uri="{BB962C8B-B14F-4D97-AF65-F5344CB8AC3E}">
        <p14:creationId xmlns:p14="http://schemas.microsoft.com/office/powerpoint/2010/main" val="33126510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71">
          <a:extLst>
            <a:ext uri="{FF2B5EF4-FFF2-40B4-BE49-F238E27FC236}">
              <a16:creationId xmlns:a16="http://schemas.microsoft.com/office/drawing/2014/main" id="{2A013C93-516B-DB54-6524-4844FA07C637}"/>
            </a:ext>
          </a:extLst>
        </p:cNvPr>
        <p:cNvGrpSpPr/>
        <p:nvPr/>
      </p:nvGrpSpPr>
      <p:grpSpPr>
        <a:xfrm>
          <a:off x="0" y="0"/>
          <a:ext cx="0" cy="0"/>
          <a:chOff x="0" y="0"/>
          <a:chExt cx="0" cy="0"/>
        </a:xfrm>
      </p:grpSpPr>
      <p:sp>
        <p:nvSpPr>
          <p:cNvPr id="672" name="Google Shape;672;p17">
            <a:extLst>
              <a:ext uri="{FF2B5EF4-FFF2-40B4-BE49-F238E27FC236}">
                <a16:creationId xmlns:a16="http://schemas.microsoft.com/office/drawing/2014/main" id="{CBDBE15D-7CE9-C7E1-E6A8-EC7FDC05CD1A}"/>
              </a:ext>
            </a:extLst>
          </p:cNvPr>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3" name="Google Shape;673;p17">
            <a:extLst>
              <a:ext uri="{FF2B5EF4-FFF2-40B4-BE49-F238E27FC236}">
                <a16:creationId xmlns:a16="http://schemas.microsoft.com/office/drawing/2014/main" id="{7E25F691-BE55-E652-1D3B-437AC6DAE232}"/>
              </a:ext>
            </a:extLst>
          </p:cNvPr>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4" name="Google Shape;674;p17">
            <a:extLst>
              <a:ext uri="{FF2B5EF4-FFF2-40B4-BE49-F238E27FC236}">
                <a16:creationId xmlns:a16="http://schemas.microsoft.com/office/drawing/2014/main" id="{D8B11793-5EB5-D48C-D8B5-2A387B9646B1}"/>
              </a:ext>
            </a:extLst>
          </p:cNvPr>
          <p:cNvSpPr txBox="1">
            <a:spLocks noGrp="1"/>
          </p:cNvSpPr>
          <p:nvPr>
            <p:ph type="body" idx="1"/>
          </p:nvPr>
        </p:nvSpPr>
        <p:spPr>
          <a:xfrm>
            <a:off x="652091" y="1804660"/>
            <a:ext cx="10881731" cy="4277445"/>
          </a:xfrm>
          <a:prstGeom prst="rect">
            <a:avLst/>
          </a:prstGeom>
          <a:noFill/>
          <a:ln>
            <a:noFill/>
          </a:ln>
        </p:spPr>
        <p:txBody>
          <a:bodyPr spcFirstLastPara="1" vert="horz" wrap="square" lIns="121901" tIns="121901" rIns="121901" bIns="121901" rtlCol="0" anchor="t" anchorCtr="0">
            <a:noAutofit/>
          </a:bodyPr>
          <a:lstStyle/>
          <a:p>
            <a:pPr marL="685786" indent="-380990">
              <a:buFont typeface="Wingdings" pitchFamily="2" charset="2"/>
              <a:buChar char="Ø"/>
            </a:pPr>
            <a:r>
              <a:rPr lang="sv-SE" sz="2133" b="1" dirty="0"/>
              <a:t>Self-Awareness &amp; </a:t>
            </a:r>
            <a:r>
              <a:rPr lang="sv-SE" sz="2133" b="1" dirty="0" err="1"/>
              <a:t>Growth</a:t>
            </a:r>
            <a:r>
              <a:rPr lang="sv-SE" sz="2133" b="1" dirty="0"/>
              <a:t>:</a:t>
            </a:r>
            <a:r>
              <a:rPr lang="sv-SE" sz="2133" dirty="0"/>
              <a:t> </a:t>
            </a:r>
            <a:r>
              <a:rPr lang="sv-SE" sz="2133" dirty="0" err="1"/>
              <a:t>How</a:t>
            </a:r>
            <a:r>
              <a:rPr lang="sv-SE" sz="2133" dirty="0"/>
              <a:t> do my </a:t>
            </a:r>
            <a:r>
              <a:rPr lang="sv-SE" sz="2133" dirty="0" err="1"/>
              <a:t>current</a:t>
            </a:r>
            <a:r>
              <a:rPr lang="sv-SE" sz="2133" dirty="0"/>
              <a:t> </a:t>
            </a:r>
            <a:r>
              <a:rPr lang="sv-SE" sz="2133" dirty="0" err="1"/>
              <a:t>ways</a:t>
            </a:r>
            <a:r>
              <a:rPr lang="sv-SE" sz="2133" dirty="0"/>
              <a:t> </a:t>
            </a:r>
            <a:r>
              <a:rPr lang="sv-SE" sz="2133" dirty="0" err="1"/>
              <a:t>of</a:t>
            </a:r>
            <a:r>
              <a:rPr lang="sv-SE" sz="2133" dirty="0"/>
              <a:t> </a:t>
            </a:r>
            <a:r>
              <a:rPr lang="sv-SE" sz="2133" dirty="0" err="1"/>
              <a:t>thinking</a:t>
            </a:r>
            <a:r>
              <a:rPr lang="sv-SE" sz="2133" dirty="0"/>
              <a:t> and </a:t>
            </a:r>
            <a:r>
              <a:rPr lang="sv-SE" sz="2133" dirty="0" err="1"/>
              <a:t>acting</a:t>
            </a:r>
            <a:r>
              <a:rPr lang="sv-SE" sz="2133" dirty="0"/>
              <a:t> </a:t>
            </a:r>
            <a:r>
              <a:rPr lang="sv-SE" sz="2133" dirty="0" err="1"/>
              <a:t>align</a:t>
            </a:r>
            <a:r>
              <a:rPr lang="sv-SE" sz="2133" dirty="0"/>
              <a:t> </a:t>
            </a:r>
            <a:r>
              <a:rPr lang="sv-SE" sz="2133" dirty="0" err="1"/>
              <a:t>with</a:t>
            </a:r>
            <a:r>
              <a:rPr lang="sv-SE" sz="2133" dirty="0"/>
              <a:t> the </a:t>
            </a:r>
            <a:r>
              <a:rPr lang="sv-SE" sz="2133" dirty="0" err="1"/>
              <a:t>key</a:t>
            </a:r>
            <a:r>
              <a:rPr lang="sv-SE" sz="2133" dirty="0"/>
              <a:t> </a:t>
            </a:r>
            <a:r>
              <a:rPr lang="sv-SE" sz="2133" dirty="0" err="1"/>
              <a:t>skills</a:t>
            </a:r>
            <a:r>
              <a:rPr lang="sv-SE" sz="2133" dirty="0"/>
              <a:t> </a:t>
            </a:r>
            <a:r>
              <a:rPr lang="sv-SE" sz="2133" dirty="0" err="1"/>
              <a:t>outlined</a:t>
            </a:r>
            <a:r>
              <a:rPr lang="sv-SE" sz="2133" dirty="0"/>
              <a:t> in the </a:t>
            </a:r>
            <a:r>
              <a:rPr lang="sv-SE" sz="2133" dirty="0" err="1"/>
              <a:t>IDGs</a:t>
            </a:r>
            <a:r>
              <a:rPr lang="sv-SE" sz="2133" dirty="0"/>
              <a:t>? </a:t>
            </a:r>
            <a:r>
              <a:rPr lang="sv-SE" sz="2133" dirty="0" err="1"/>
              <a:t>Where</a:t>
            </a:r>
            <a:r>
              <a:rPr lang="sv-SE" sz="2133" dirty="0"/>
              <a:t> do I </a:t>
            </a:r>
            <a:r>
              <a:rPr lang="sv-SE" sz="2133" dirty="0" err="1"/>
              <a:t>see</a:t>
            </a:r>
            <a:r>
              <a:rPr lang="sv-SE" sz="2133" dirty="0"/>
              <a:t> </a:t>
            </a:r>
            <a:r>
              <a:rPr lang="sv-SE" sz="2133" dirty="0" err="1"/>
              <a:t>opportunities</a:t>
            </a:r>
            <a:r>
              <a:rPr lang="sv-SE" sz="2133" dirty="0"/>
              <a:t> for </a:t>
            </a:r>
            <a:r>
              <a:rPr lang="sv-SE" sz="2133" dirty="0" err="1"/>
              <a:t>growth</a:t>
            </a:r>
            <a:r>
              <a:rPr lang="sv-SE" sz="2133" dirty="0"/>
              <a:t>?</a:t>
            </a:r>
          </a:p>
          <a:p>
            <a:pPr marL="685786" indent="-380990">
              <a:buFont typeface="Wingdings" pitchFamily="2" charset="2"/>
              <a:buChar char="Ø"/>
            </a:pPr>
            <a:r>
              <a:rPr lang="sv-SE" sz="2133" b="1" dirty="0" err="1"/>
              <a:t>Collaboration</a:t>
            </a:r>
            <a:r>
              <a:rPr lang="sv-SE" sz="2133" b="1" dirty="0"/>
              <a:t> &amp; Connection:</a:t>
            </a:r>
            <a:r>
              <a:rPr lang="sv-SE" sz="2133" dirty="0"/>
              <a:t> </a:t>
            </a:r>
            <a:r>
              <a:rPr lang="sv-SE" sz="2133" dirty="0" err="1"/>
              <a:t>How</a:t>
            </a:r>
            <a:r>
              <a:rPr lang="sv-SE" sz="2133" dirty="0"/>
              <a:t> </a:t>
            </a:r>
            <a:r>
              <a:rPr lang="sv-SE" sz="2133" dirty="0" err="1"/>
              <a:t>can</a:t>
            </a:r>
            <a:r>
              <a:rPr lang="sv-SE" sz="2133" dirty="0"/>
              <a:t> I foster </a:t>
            </a:r>
            <a:r>
              <a:rPr lang="sv-SE" sz="2133" dirty="0" err="1"/>
              <a:t>more</a:t>
            </a:r>
            <a:r>
              <a:rPr lang="sv-SE" sz="2133" dirty="0"/>
              <a:t> </a:t>
            </a:r>
            <a:r>
              <a:rPr lang="sv-SE" sz="2133" dirty="0" err="1"/>
              <a:t>meaningful</a:t>
            </a:r>
            <a:r>
              <a:rPr lang="sv-SE" sz="2133" dirty="0"/>
              <a:t> </a:t>
            </a:r>
            <a:r>
              <a:rPr lang="sv-SE" sz="2133" dirty="0" err="1"/>
              <a:t>connections</a:t>
            </a:r>
            <a:r>
              <a:rPr lang="sv-SE" sz="2133" dirty="0"/>
              <a:t> and </a:t>
            </a:r>
            <a:r>
              <a:rPr lang="sv-SE" sz="2133" dirty="0" err="1"/>
              <a:t>create</a:t>
            </a:r>
            <a:r>
              <a:rPr lang="sv-SE" sz="2133" dirty="0"/>
              <a:t> a </a:t>
            </a:r>
            <a:r>
              <a:rPr lang="sv-SE" sz="2133" dirty="0" err="1"/>
              <a:t>supportive</a:t>
            </a:r>
            <a:r>
              <a:rPr lang="sv-SE" sz="2133" dirty="0"/>
              <a:t> </a:t>
            </a:r>
            <a:r>
              <a:rPr lang="sv-SE" sz="2133" dirty="0" err="1"/>
              <a:t>learning</a:t>
            </a:r>
            <a:r>
              <a:rPr lang="sv-SE" sz="2133" dirty="0"/>
              <a:t> </a:t>
            </a:r>
            <a:r>
              <a:rPr lang="sv-SE" sz="2133" dirty="0" err="1"/>
              <a:t>environment</a:t>
            </a:r>
            <a:r>
              <a:rPr lang="sv-SE" sz="2133" dirty="0"/>
              <a:t> for </a:t>
            </a:r>
            <a:r>
              <a:rPr lang="sv-SE" sz="2133" dirty="0" err="1"/>
              <a:t>myself</a:t>
            </a:r>
            <a:r>
              <a:rPr lang="sv-SE" sz="2133" dirty="0"/>
              <a:t> and </a:t>
            </a:r>
            <a:r>
              <a:rPr lang="sv-SE" sz="2133" dirty="0" err="1"/>
              <a:t>others</a:t>
            </a:r>
            <a:r>
              <a:rPr lang="sv-SE" sz="2133" dirty="0"/>
              <a:t>?</a:t>
            </a:r>
          </a:p>
          <a:p>
            <a:pPr marL="685786" indent="-380990">
              <a:buFont typeface="Wingdings" pitchFamily="2" charset="2"/>
              <a:buChar char="Ø"/>
            </a:pPr>
            <a:r>
              <a:rPr lang="sv-SE" sz="2133" b="1" dirty="0" err="1"/>
              <a:t>Complexity</a:t>
            </a:r>
            <a:r>
              <a:rPr lang="sv-SE" sz="2133" b="1" dirty="0"/>
              <a:t> &amp; </a:t>
            </a:r>
            <a:r>
              <a:rPr lang="sv-SE" sz="2133" b="1" dirty="0" err="1"/>
              <a:t>Resilience</a:t>
            </a:r>
            <a:r>
              <a:rPr lang="sv-SE" sz="2133" b="1" dirty="0"/>
              <a:t>:</a:t>
            </a:r>
            <a:r>
              <a:rPr lang="sv-SE" sz="2133" dirty="0"/>
              <a:t> In </a:t>
            </a:r>
            <a:r>
              <a:rPr lang="sv-SE" sz="2133" dirty="0" err="1"/>
              <a:t>what</a:t>
            </a:r>
            <a:r>
              <a:rPr lang="sv-SE" sz="2133" dirty="0"/>
              <a:t> </a:t>
            </a:r>
            <a:r>
              <a:rPr lang="sv-SE" sz="2133" dirty="0" err="1"/>
              <a:t>ways</a:t>
            </a:r>
            <a:r>
              <a:rPr lang="sv-SE" sz="2133" dirty="0"/>
              <a:t> do I </a:t>
            </a:r>
            <a:r>
              <a:rPr lang="sv-SE" sz="2133" dirty="0" err="1"/>
              <a:t>handle</a:t>
            </a:r>
            <a:r>
              <a:rPr lang="sv-SE" sz="2133" dirty="0"/>
              <a:t> </a:t>
            </a:r>
            <a:r>
              <a:rPr lang="sv-SE" sz="2133" dirty="0" err="1"/>
              <a:t>uncertainty</a:t>
            </a:r>
            <a:r>
              <a:rPr lang="sv-SE" sz="2133" dirty="0"/>
              <a:t> and </a:t>
            </a:r>
            <a:r>
              <a:rPr lang="sv-SE" sz="2133" dirty="0" err="1"/>
              <a:t>complexity</a:t>
            </a:r>
            <a:r>
              <a:rPr lang="sv-SE" sz="2133" dirty="0"/>
              <a:t> in my personal and </a:t>
            </a:r>
            <a:r>
              <a:rPr lang="sv-SE" sz="2133" dirty="0" err="1"/>
              <a:t>professional</a:t>
            </a:r>
            <a:r>
              <a:rPr lang="sv-SE" sz="2133" dirty="0"/>
              <a:t> </a:t>
            </a:r>
            <a:r>
              <a:rPr lang="sv-SE" sz="2133" dirty="0" err="1"/>
              <a:t>life</a:t>
            </a:r>
            <a:r>
              <a:rPr lang="sv-SE" sz="2133" dirty="0"/>
              <a:t>? </a:t>
            </a:r>
            <a:r>
              <a:rPr lang="sv-SE" sz="2133" dirty="0" err="1"/>
              <a:t>What</a:t>
            </a:r>
            <a:r>
              <a:rPr lang="sv-SE" sz="2133" dirty="0"/>
              <a:t> </a:t>
            </a:r>
            <a:r>
              <a:rPr lang="sv-SE" sz="2133" dirty="0" err="1"/>
              <a:t>strategies</a:t>
            </a:r>
            <a:r>
              <a:rPr lang="sv-SE" sz="2133" dirty="0"/>
              <a:t> </a:t>
            </a:r>
            <a:r>
              <a:rPr lang="sv-SE" sz="2133" dirty="0" err="1"/>
              <a:t>could</a:t>
            </a:r>
            <a:r>
              <a:rPr lang="sv-SE" sz="2133" dirty="0"/>
              <a:t> </a:t>
            </a:r>
            <a:r>
              <a:rPr lang="sv-SE" sz="2133" dirty="0" err="1"/>
              <a:t>help</a:t>
            </a:r>
            <a:r>
              <a:rPr lang="sv-SE" sz="2133" dirty="0"/>
              <a:t> </a:t>
            </a:r>
            <a:r>
              <a:rPr lang="sv-SE" sz="2133" dirty="0" err="1"/>
              <a:t>me</a:t>
            </a:r>
            <a:r>
              <a:rPr lang="sv-SE" sz="2133" dirty="0"/>
              <a:t> </a:t>
            </a:r>
            <a:r>
              <a:rPr lang="sv-SE" sz="2133" dirty="0" err="1"/>
              <a:t>strengthen</a:t>
            </a:r>
            <a:r>
              <a:rPr lang="sv-SE" sz="2133" dirty="0"/>
              <a:t> my </a:t>
            </a:r>
            <a:r>
              <a:rPr lang="sv-SE" sz="2133" dirty="0" err="1"/>
              <a:t>adaptability</a:t>
            </a:r>
            <a:r>
              <a:rPr lang="sv-SE" sz="2133" dirty="0"/>
              <a:t>?</a:t>
            </a:r>
          </a:p>
          <a:p>
            <a:pPr marL="685786" indent="-380990">
              <a:buFont typeface="Wingdings" pitchFamily="2" charset="2"/>
              <a:buChar char="Ø"/>
            </a:pPr>
            <a:r>
              <a:rPr lang="sv-SE" sz="2133" b="1" dirty="0" err="1"/>
              <a:t>Purpose</a:t>
            </a:r>
            <a:r>
              <a:rPr lang="sv-SE" sz="2133" b="1" dirty="0"/>
              <a:t> &amp; Motivation:</a:t>
            </a:r>
            <a:r>
              <a:rPr lang="sv-SE" sz="2133" dirty="0"/>
              <a:t> </a:t>
            </a:r>
            <a:r>
              <a:rPr lang="sv-SE" sz="2133" dirty="0" err="1"/>
              <a:t>How</a:t>
            </a:r>
            <a:r>
              <a:rPr lang="sv-SE" sz="2133" dirty="0"/>
              <a:t> </a:t>
            </a:r>
            <a:r>
              <a:rPr lang="sv-SE" sz="2133" dirty="0" err="1"/>
              <a:t>does</a:t>
            </a:r>
            <a:r>
              <a:rPr lang="sv-SE" sz="2133" dirty="0"/>
              <a:t> my </a:t>
            </a:r>
            <a:r>
              <a:rPr lang="sv-SE" sz="2133" dirty="0" err="1"/>
              <a:t>work</a:t>
            </a:r>
            <a:r>
              <a:rPr lang="sv-SE" sz="2133" dirty="0"/>
              <a:t> or </a:t>
            </a:r>
            <a:r>
              <a:rPr lang="sv-SE" sz="2133" dirty="0" err="1"/>
              <a:t>daily</a:t>
            </a:r>
            <a:r>
              <a:rPr lang="sv-SE" sz="2133" dirty="0"/>
              <a:t> </a:t>
            </a:r>
            <a:r>
              <a:rPr lang="sv-SE" sz="2133" dirty="0" err="1"/>
              <a:t>life</a:t>
            </a:r>
            <a:r>
              <a:rPr lang="sv-SE" sz="2133" dirty="0"/>
              <a:t> </a:t>
            </a:r>
            <a:r>
              <a:rPr lang="sv-SE" sz="2133" dirty="0" err="1"/>
              <a:t>contribute</a:t>
            </a:r>
            <a:r>
              <a:rPr lang="sv-SE" sz="2133" dirty="0"/>
              <a:t> to a </a:t>
            </a:r>
            <a:r>
              <a:rPr lang="sv-SE" sz="2133" dirty="0" err="1"/>
              <a:t>greater</a:t>
            </a:r>
            <a:r>
              <a:rPr lang="sv-SE" sz="2133" dirty="0"/>
              <a:t> </a:t>
            </a:r>
            <a:r>
              <a:rPr lang="sv-SE" sz="2133" dirty="0" err="1"/>
              <a:t>purpose</a:t>
            </a:r>
            <a:r>
              <a:rPr lang="sv-SE" sz="2133" dirty="0"/>
              <a:t>? </a:t>
            </a:r>
            <a:r>
              <a:rPr lang="sv-SE" sz="2133" dirty="0" err="1"/>
              <a:t>Which</a:t>
            </a:r>
            <a:r>
              <a:rPr lang="sv-SE" sz="2133" dirty="0"/>
              <a:t> </a:t>
            </a:r>
            <a:r>
              <a:rPr lang="sv-SE" sz="2133" dirty="0" err="1"/>
              <a:t>aspects</a:t>
            </a:r>
            <a:r>
              <a:rPr lang="sv-SE" sz="2133" dirty="0"/>
              <a:t> </a:t>
            </a:r>
            <a:r>
              <a:rPr lang="sv-SE" sz="2133" dirty="0" err="1"/>
              <a:t>of</a:t>
            </a:r>
            <a:r>
              <a:rPr lang="sv-SE" sz="2133" dirty="0"/>
              <a:t> the </a:t>
            </a:r>
            <a:r>
              <a:rPr lang="sv-SE" sz="2133" dirty="0" err="1"/>
              <a:t>IDGs</a:t>
            </a:r>
            <a:r>
              <a:rPr lang="sv-SE" sz="2133" dirty="0"/>
              <a:t> </a:t>
            </a:r>
            <a:r>
              <a:rPr lang="sv-SE" sz="2133" dirty="0" err="1"/>
              <a:t>framework</a:t>
            </a:r>
            <a:r>
              <a:rPr lang="sv-SE" sz="2133" dirty="0"/>
              <a:t> </a:t>
            </a:r>
            <a:r>
              <a:rPr lang="sv-SE" sz="2133" dirty="0" err="1"/>
              <a:t>inspire</a:t>
            </a:r>
            <a:r>
              <a:rPr lang="sv-SE" sz="2133" dirty="0"/>
              <a:t> </a:t>
            </a:r>
            <a:r>
              <a:rPr lang="sv-SE" sz="2133" dirty="0" err="1"/>
              <a:t>me</a:t>
            </a:r>
            <a:r>
              <a:rPr lang="sv-SE" sz="2133" dirty="0"/>
              <a:t> the </a:t>
            </a:r>
            <a:r>
              <a:rPr lang="sv-SE" sz="2133" dirty="0" err="1"/>
              <a:t>most</a:t>
            </a:r>
            <a:r>
              <a:rPr lang="sv-SE" sz="2133" dirty="0"/>
              <a:t>?</a:t>
            </a:r>
          </a:p>
          <a:p>
            <a:pPr marL="685786" indent="-380990">
              <a:buFont typeface="Wingdings" pitchFamily="2" charset="2"/>
              <a:buChar char="Ø"/>
            </a:pPr>
            <a:r>
              <a:rPr lang="sv-SE" sz="2133" b="1" dirty="0"/>
              <a:t>Practical </a:t>
            </a:r>
            <a:r>
              <a:rPr lang="sv-SE" sz="2133" b="1" dirty="0" err="1"/>
              <a:t>Application</a:t>
            </a:r>
            <a:r>
              <a:rPr lang="sv-SE" sz="2133" b="1" dirty="0"/>
              <a:t>:</a:t>
            </a:r>
            <a:r>
              <a:rPr lang="sv-SE" sz="2133" dirty="0"/>
              <a:t> </a:t>
            </a:r>
            <a:r>
              <a:rPr lang="sv-SE" sz="2133" dirty="0" err="1"/>
              <a:t>How</a:t>
            </a:r>
            <a:r>
              <a:rPr lang="sv-SE" sz="2133" dirty="0"/>
              <a:t> </a:t>
            </a:r>
            <a:r>
              <a:rPr lang="sv-SE" sz="2133" dirty="0" err="1"/>
              <a:t>can</a:t>
            </a:r>
            <a:r>
              <a:rPr lang="sv-SE" sz="2133" dirty="0"/>
              <a:t> I </a:t>
            </a:r>
            <a:r>
              <a:rPr lang="sv-SE" sz="2133" dirty="0" err="1"/>
              <a:t>integrate</a:t>
            </a:r>
            <a:r>
              <a:rPr lang="sv-SE" sz="2133" dirty="0"/>
              <a:t> the </a:t>
            </a:r>
            <a:r>
              <a:rPr lang="sv-SE" sz="2133" dirty="0" err="1"/>
              <a:t>IDGs</a:t>
            </a:r>
            <a:r>
              <a:rPr lang="sv-SE" sz="2133" dirty="0"/>
              <a:t> </a:t>
            </a:r>
            <a:r>
              <a:rPr lang="sv-SE" sz="2133" dirty="0" err="1"/>
              <a:t>into</a:t>
            </a:r>
            <a:r>
              <a:rPr lang="sv-SE" sz="2133" dirty="0"/>
              <a:t> my </a:t>
            </a:r>
            <a:r>
              <a:rPr lang="sv-SE" sz="2133" dirty="0" err="1"/>
              <a:t>own</a:t>
            </a:r>
            <a:r>
              <a:rPr lang="sv-SE" sz="2133" dirty="0"/>
              <a:t> </a:t>
            </a:r>
            <a:r>
              <a:rPr lang="sv-SE" sz="2133" dirty="0" err="1"/>
              <a:t>development</a:t>
            </a:r>
            <a:r>
              <a:rPr lang="sv-SE" sz="2133" dirty="0"/>
              <a:t> or </a:t>
            </a:r>
            <a:r>
              <a:rPr lang="sv-SE" sz="2133" dirty="0" err="1"/>
              <a:t>within</a:t>
            </a:r>
            <a:r>
              <a:rPr lang="sv-SE" sz="2133" dirty="0"/>
              <a:t> my </a:t>
            </a:r>
            <a:r>
              <a:rPr lang="sv-SE" sz="2133" dirty="0" err="1"/>
              <a:t>organization</a:t>
            </a:r>
            <a:r>
              <a:rPr lang="sv-SE" sz="2133" dirty="0"/>
              <a:t>? </a:t>
            </a:r>
            <a:r>
              <a:rPr lang="sv-SE" sz="2133" dirty="0" err="1"/>
              <a:t>What</a:t>
            </a:r>
            <a:r>
              <a:rPr lang="sv-SE" sz="2133" dirty="0"/>
              <a:t> small steps </a:t>
            </a:r>
            <a:r>
              <a:rPr lang="sv-SE" sz="2133" dirty="0" err="1"/>
              <a:t>can</a:t>
            </a:r>
            <a:r>
              <a:rPr lang="sv-SE" sz="2133" dirty="0"/>
              <a:t> I </a:t>
            </a:r>
            <a:r>
              <a:rPr lang="sv-SE" sz="2133" dirty="0" err="1"/>
              <a:t>take</a:t>
            </a:r>
            <a:r>
              <a:rPr lang="sv-SE" sz="2133" dirty="0"/>
              <a:t> </a:t>
            </a:r>
            <a:r>
              <a:rPr lang="sv-SE" sz="2133" dirty="0" err="1"/>
              <a:t>today</a:t>
            </a:r>
            <a:r>
              <a:rPr lang="sv-SE" sz="2133" dirty="0"/>
              <a:t> to make a </a:t>
            </a:r>
            <a:r>
              <a:rPr lang="sv-SE" sz="2133" dirty="0" err="1"/>
              <a:t>meaningful</a:t>
            </a:r>
            <a:r>
              <a:rPr lang="sv-SE" sz="2133" dirty="0"/>
              <a:t> </a:t>
            </a:r>
            <a:r>
              <a:rPr lang="sv-SE" sz="2133" dirty="0" err="1"/>
              <a:t>impact</a:t>
            </a:r>
            <a:r>
              <a:rPr lang="sv-SE" sz="2133" dirty="0"/>
              <a:t>?</a:t>
            </a:r>
          </a:p>
          <a:p>
            <a:pPr marL="0" indent="0">
              <a:lnSpc>
                <a:spcPct val="100000"/>
              </a:lnSpc>
            </a:pPr>
            <a:endParaRPr lang="en-GB" sz="1868" dirty="0"/>
          </a:p>
        </p:txBody>
      </p:sp>
      <p:sp>
        <p:nvSpPr>
          <p:cNvPr id="675" name="Google Shape;675;p17">
            <a:extLst>
              <a:ext uri="{FF2B5EF4-FFF2-40B4-BE49-F238E27FC236}">
                <a16:creationId xmlns:a16="http://schemas.microsoft.com/office/drawing/2014/main" id="{770D552F-6603-B9B2-9525-570A1DA11B48}"/>
              </a:ext>
            </a:extLst>
          </p:cNvPr>
          <p:cNvSpPr txBox="1">
            <a:spLocks noGrp="1"/>
          </p:cNvSpPr>
          <p:nvPr>
            <p:ph type="body" idx="2"/>
          </p:nvPr>
        </p:nvSpPr>
        <p:spPr>
          <a:xfrm>
            <a:off x="1753485" y="471674"/>
            <a:ext cx="9780337" cy="1044895"/>
          </a:xfrm>
          <a:prstGeom prst="rect">
            <a:avLst/>
          </a:prstGeom>
          <a:noFill/>
          <a:ln>
            <a:noFill/>
          </a:ln>
        </p:spPr>
        <p:txBody>
          <a:bodyPr spcFirstLastPara="1" vert="horz" wrap="square" lIns="121901" tIns="121901" rIns="121901" bIns="121901" rtlCol="0" anchor="t" anchorCtr="0">
            <a:noAutofit/>
          </a:bodyPr>
          <a:lstStyle/>
          <a:p>
            <a:pPr marL="0" indent="0"/>
            <a:r>
              <a:rPr lang="en-GB" sz="2667" dirty="0">
                <a:solidFill>
                  <a:srgbClr val="FF9933"/>
                </a:solidFill>
              </a:rPr>
              <a:t>Exercise: </a:t>
            </a:r>
            <a:r>
              <a:rPr lang="en-GB" sz="2133" b="0" dirty="0">
                <a:solidFill>
                  <a:srgbClr val="6D6E71"/>
                </a:solidFill>
              </a:rPr>
              <a:t>Read, Reflect &amp; Discuss</a:t>
            </a:r>
          </a:p>
        </p:txBody>
      </p:sp>
      <p:sp>
        <p:nvSpPr>
          <p:cNvPr id="677" name="Google Shape;677;p17">
            <a:extLst>
              <a:ext uri="{FF2B5EF4-FFF2-40B4-BE49-F238E27FC236}">
                <a16:creationId xmlns:a16="http://schemas.microsoft.com/office/drawing/2014/main" id="{D0F63084-89DB-2430-2434-2F876FE42328}"/>
              </a:ext>
            </a:extLst>
          </p:cNvPr>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121901" tIns="60933" rIns="121901" bIns="60933" anchor="ctr" anchorCtr="0">
            <a:noAutofit/>
          </a:bodyPr>
          <a:lstStyle/>
          <a:p>
            <a:pPr algn="ctr"/>
            <a:endParaRPr lang="en-GB" sz="1401" dirty="0">
              <a:solidFill>
                <a:schemeClr val="lt1"/>
              </a:solidFill>
            </a:endParaRPr>
          </a:p>
        </p:txBody>
      </p:sp>
      <p:grpSp>
        <p:nvGrpSpPr>
          <p:cNvPr id="678" name="Google Shape;678;p17">
            <a:extLst>
              <a:ext uri="{FF2B5EF4-FFF2-40B4-BE49-F238E27FC236}">
                <a16:creationId xmlns:a16="http://schemas.microsoft.com/office/drawing/2014/main" id="{FA75EB9D-BB33-07A3-8C83-AAA73142F301}"/>
              </a:ext>
            </a:extLst>
          </p:cNvPr>
          <p:cNvGrpSpPr/>
          <p:nvPr/>
        </p:nvGrpSpPr>
        <p:grpSpPr>
          <a:xfrm>
            <a:off x="424026" y="337850"/>
            <a:ext cx="923745" cy="1077893"/>
            <a:chOff x="2307546" y="2307551"/>
            <a:chExt cx="929291" cy="1082976"/>
          </a:xfrm>
        </p:grpSpPr>
        <p:grpSp>
          <p:nvGrpSpPr>
            <p:cNvPr id="679" name="Google Shape;679;p17">
              <a:extLst>
                <a:ext uri="{FF2B5EF4-FFF2-40B4-BE49-F238E27FC236}">
                  <a16:creationId xmlns:a16="http://schemas.microsoft.com/office/drawing/2014/main" id="{03D5C594-A4B5-D82B-4CD1-15A87B5CA004}"/>
                </a:ext>
              </a:extLst>
            </p:cNvPr>
            <p:cNvGrpSpPr/>
            <p:nvPr/>
          </p:nvGrpSpPr>
          <p:grpSpPr>
            <a:xfrm>
              <a:off x="2536980" y="2723928"/>
              <a:ext cx="470423" cy="276595"/>
              <a:chOff x="2536980" y="2723928"/>
              <a:chExt cx="470423" cy="276595"/>
            </a:xfrm>
          </p:grpSpPr>
          <p:sp>
            <p:nvSpPr>
              <p:cNvPr id="680" name="Google Shape;680;p17">
                <a:extLst>
                  <a:ext uri="{FF2B5EF4-FFF2-40B4-BE49-F238E27FC236}">
                    <a16:creationId xmlns:a16="http://schemas.microsoft.com/office/drawing/2014/main" id="{45849D68-96A5-0D58-6E26-B42604A98D96}"/>
                  </a:ext>
                </a:extLst>
              </p:cNvPr>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1" name="Google Shape;681;p17">
                <a:extLst>
                  <a:ext uri="{FF2B5EF4-FFF2-40B4-BE49-F238E27FC236}">
                    <a16:creationId xmlns:a16="http://schemas.microsoft.com/office/drawing/2014/main" id="{0791DE00-E256-CE36-257E-EB702E3FB4BB}"/>
                  </a:ext>
                </a:extLst>
              </p:cNvPr>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sp>
          <p:nvSpPr>
            <p:cNvPr id="682" name="Google Shape;682;p17">
              <a:extLst>
                <a:ext uri="{FF2B5EF4-FFF2-40B4-BE49-F238E27FC236}">
                  <a16:creationId xmlns:a16="http://schemas.microsoft.com/office/drawing/2014/main" id="{964AD40F-1EE2-8CF1-42CB-A2B2AFAF259E}"/>
                </a:ext>
              </a:extLst>
            </p:cNvPr>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3" name="Google Shape;683;p17">
              <a:extLst>
                <a:ext uri="{FF2B5EF4-FFF2-40B4-BE49-F238E27FC236}">
                  <a16:creationId xmlns:a16="http://schemas.microsoft.com/office/drawing/2014/main" id="{549E8693-72F6-D9DA-389B-1586B7B690D6}"/>
                </a:ext>
              </a:extLst>
            </p:cNvPr>
            <p:cNvGrpSpPr/>
            <p:nvPr/>
          </p:nvGrpSpPr>
          <p:grpSpPr>
            <a:xfrm>
              <a:off x="2307546" y="2307551"/>
              <a:ext cx="929291" cy="1082976"/>
              <a:chOff x="2307546" y="2307551"/>
              <a:chExt cx="929291" cy="1082976"/>
            </a:xfrm>
          </p:grpSpPr>
          <p:sp>
            <p:nvSpPr>
              <p:cNvPr id="684" name="Google Shape;684;p17">
                <a:extLst>
                  <a:ext uri="{FF2B5EF4-FFF2-40B4-BE49-F238E27FC236}">
                    <a16:creationId xmlns:a16="http://schemas.microsoft.com/office/drawing/2014/main" id="{C74E38B6-79BA-12CD-5EB0-9E42D649FD2B}"/>
                  </a:ext>
                </a:extLst>
              </p:cNvPr>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5" name="Google Shape;685;p17">
                <a:extLst>
                  <a:ext uri="{FF2B5EF4-FFF2-40B4-BE49-F238E27FC236}">
                    <a16:creationId xmlns:a16="http://schemas.microsoft.com/office/drawing/2014/main" id="{B813967E-1CD4-CDC5-7F65-E90F556EEDF8}"/>
                  </a:ext>
                </a:extLst>
              </p:cNvPr>
              <p:cNvGrpSpPr/>
              <p:nvPr/>
            </p:nvGrpSpPr>
            <p:grpSpPr>
              <a:xfrm>
                <a:off x="2362016" y="2746017"/>
                <a:ext cx="820351" cy="644510"/>
                <a:chOff x="2362016" y="2746017"/>
                <a:chExt cx="820351" cy="644510"/>
              </a:xfrm>
            </p:grpSpPr>
            <p:grpSp>
              <p:nvGrpSpPr>
                <p:cNvPr id="686" name="Google Shape;686;p17">
                  <a:extLst>
                    <a:ext uri="{FF2B5EF4-FFF2-40B4-BE49-F238E27FC236}">
                      <a16:creationId xmlns:a16="http://schemas.microsoft.com/office/drawing/2014/main" id="{39259AA8-C1DD-331E-B4AA-113B27BEF7A3}"/>
                    </a:ext>
                  </a:extLst>
                </p:cNvPr>
                <p:cNvGrpSpPr/>
                <p:nvPr/>
              </p:nvGrpSpPr>
              <p:grpSpPr>
                <a:xfrm>
                  <a:off x="2810981" y="2747665"/>
                  <a:ext cx="371386" cy="642862"/>
                  <a:chOff x="2810981" y="2747665"/>
                  <a:chExt cx="371386" cy="642862"/>
                </a:xfrm>
              </p:grpSpPr>
              <p:sp>
                <p:nvSpPr>
                  <p:cNvPr id="687" name="Google Shape;687;p17">
                    <a:extLst>
                      <a:ext uri="{FF2B5EF4-FFF2-40B4-BE49-F238E27FC236}">
                        <a16:creationId xmlns:a16="http://schemas.microsoft.com/office/drawing/2014/main" id="{C23E3147-41C7-709F-E74C-DC7E54C306EF}"/>
                      </a:ext>
                    </a:extLst>
                  </p:cNvPr>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8" name="Google Shape;688;p17">
                    <a:extLst>
                      <a:ext uri="{FF2B5EF4-FFF2-40B4-BE49-F238E27FC236}">
                        <a16:creationId xmlns:a16="http://schemas.microsoft.com/office/drawing/2014/main" id="{9B548AEE-BE5A-43BD-103C-EC8EDDDB6C7C}"/>
                      </a:ext>
                    </a:extLst>
                  </p:cNvPr>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9" name="Google Shape;689;p17">
                    <a:extLst>
                      <a:ext uri="{FF2B5EF4-FFF2-40B4-BE49-F238E27FC236}">
                        <a16:creationId xmlns:a16="http://schemas.microsoft.com/office/drawing/2014/main" id="{8CA28DEA-DB96-7A2F-50B9-C907F18244A1}"/>
                      </a:ext>
                    </a:extLst>
                  </p:cNvPr>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nvGrpSpPr>
                <p:cNvPr id="690" name="Google Shape;690;p17">
                  <a:extLst>
                    <a:ext uri="{FF2B5EF4-FFF2-40B4-BE49-F238E27FC236}">
                      <a16:creationId xmlns:a16="http://schemas.microsoft.com/office/drawing/2014/main" id="{E958D252-180D-28C4-E7AE-8398C176DD46}"/>
                    </a:ext>
                  </a:extLst>
                </p:cNvPr>
                <p:cNvGrpSpPr/>
                <p:nvPr/>
              </p:nvGrpSpPr>
              <p:grpSpPr>
                <a:xfrm>
                  <a:off x="2362016" y="2746017"/>
                  <a:ext cx="369735" cy="644510"/>
                  <a:chOff x="2362016" y="2746017"/>
                  <a:chExt cx="369735" cy="644510"/>
                </a:xfrm>
              </p:grpSpPr>
              <p:sp>
                <p:nvSpPr>
                  <p:cNvPr id="691" name="Google Shape;691;p17">
                    <a:extLst>
                      <a:ext uri="{FF2B5EF4-FFF2-40B4-BE49-F238E27FC236}">
                        <a16:creationId xmlns:a16="http://schemas.microsoft.com/office/drawing/2014/main" id="{D9B88D74-4722-3D6A-F9D4-B7C97675CE52}"/>
                      </a:ext>
                    </a:extLst>
                  </p:cNvPr>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2" name="Google Shape;692;p17">
                    <a:extLst>
                      <a:ext uri="{FF2B5EF4-FFF2-40B4-BE49-F238E27FC236}">
                        <a16:creationId xmlns:a16="http://schemas.microsoft.com/office/drawing/2014/main" id="{ADF30A33-5706-97E0-C1C8-2F4D45DBE731}"/>
                      </a:ext>
                    </a:extLst>
                  </p:cNvPr>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3" name="Google Shape;693;p17">
                    <a:extLst>
                      <a:ext uri="{FF2B5EF4-FFF2-40B4-BE49-F238E27FC236}">
                        <a16:creationId xmlns:a16="http://schemas.microsoft.com/office/drawing/2014/main" id="{5D3CECBD-41CB-2A23-58FD-D537F9A61D38}"/>
                      </a:ext>
                    </a:extLst>
                  </p:cNvPr>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grpSp>
      </p:grpSp>
      <p:pic>
        <p:nvPicPr>
          <p:cNvPr id="5" name="Google Shape;362;p63">
            <a:extLst>
              <a:ext uri="{FF2B5EF4-FFF2-40B4-BE49-F238E27FC236}">
                <a16:creationId xmlns:a16="http://schemas.microsoft.com/office/drawing/2014/main" id="{88227688-FC24-CFA6-AB61-1EB73B9AB694}"/>
              </a:ext>
            </a:extLst>
          </p:cNvPr>
          <p:cNvPicPr preferRelativeResize="0"/>
          <p:nvPr/>
        </p:nvPicPr>
        <p:blipFill rotWithShape="1">
          <a:blip r:embed="rId3">
            <a:alphaModFix amt="70000"/>
          </a:blip>
          <a:srcRect/>
          <a:stretch/>
        </p:blipFill>
        <p:spPr>
          <a:xfrm>
            <a:off x="-1410047" y="4585435"/>
            <a:ext cx="3046892" cy="3263035"/>
          </a:xfrm>
          <a:custGeom>
            <a:avLst/>
            <a:gdLst/>
            <a:ahLst/>
            <a:cxnLst/>
            <a:rect l="l" t="t" r="r" b="b"/>
            <a:pathLst>
              <a:path w="5424446" h="5424446" extrusionOk="0">
                <a:moveTo>
                  <a:pt x="0" y="0"/>
                </a:moveTo>
                <a:lnTo>
                  <a:pt x="5424446" y="0"/>
                </a:lnTo>
                <a:lnTo>
                  <a:pt x="5424446" y="5424446"/>
                </a:lnTo>
                <a:lnTo>
                  <a:pt x="706466" y="5424446"/>
                </a:lnTo>
                <a:lnTo>
                  <a:pt x="706466" y="420494"/>
                </a:lnTo>
                <a:lnTo>
                  <a:pt x="0" y="420494"/>
                </a:lnTo>
                <a:close/>
              </a:path>
            </a:pathLst>
          </a:custGeom>
          <a:noFill/>
          <a:ln>
            <a:noFill/>
          </a:ln>
        </p:spPr>
      </p:pic>
      <p:sp>
        <p:nvSpPr>
          <p:cNvPr id="2" name="Google Shape;899;p81">
            <a:extLst>
              <a:ext uri="{FF2B5EF4-FFF2-40B4-BE49-F238E27FC236}">
                <a16:creationId xmlns:a16="http://schemas.microsoft.com/office/drawing/2014/main" id="{89EAE3B3-209C-66A6-3AE0-F2E5AEE931AA}"/>
              </a:ext>
            </a:extLst>
          </p:cNvPr>
          <p:cNvSpPr txBox="1"/>
          <p:nvPr/>
        </p:nvSpPr>
        <p:spPr>
          <a:xfrm>
            <a:off x="70929" y="6216953"/>
            <a:ext cx="1754227" cy="1290892"/>
          </a:xfrm>
          <a:prstGeom prst="rect">
            <a:avLst/>
          </a:prstGeom>
          <a:noFill/>
          <a:ln>
            <a:noFill/>
          </a:ln>
        </p:spPr>
        <p:txBody>
          <a:bodyPr spcFirstLastPara="1" wrap="square" lIns="121901" tIns="60933" rIns="121901" bIns="60933" anchor="t" anchorCtr="0">
            <a:normAutofit/>
          </a:bodyPr>
          <a:lstStyle/>
          <a:p>
            <a:pPr>
              <a:lnSpc>
                <a:spcPct val="72399"/>
              </a:lnSpc>
            </a:pPr>
            <a:r>
              <a:rPr lang="it" sz="4000" b="1" dirty="0">
                <a:solidFill>
                  <a:srgbClr val="FF9934"/>
                </a:solidFill>
                <a:latin typeface="Calibri"/>
                <a:ea typeface="Calibri"/>
                <a:cs typeface="Calibri"/>
                <a:sym typeface="Calibri"/>
              </a:rPr>
              <a:t>E.15</a:t>
            </a:r>
            <a:endParaRPr sz="4000" dirty="0">
              <a:solidFill>
                <a:srgbClr val="FF9934"/>
              </a:solidFill>
            </a:endParaRPr>
          </a:p>
        </p:txBody>
      </p:sp>
    </p:spTree>
    <p:extLst>
      <p:ext uri="{BB962C8B-B14F-4D97-AF65-F5344CB8AC3E}">
        <p14:creationId xmlns:p14="http://schemas.microsoft.com/office/powerpoint/2010/main" val="979272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50">
          <a:extLst>
            <a:ext uri="{FF2B5EF4-FFF2-40B4-BE49-F238E27FC236}">
              <a16:creationId xmlns:a16="http://schemas.microsoft.com/office/drawing/2014/main" id="{155796C4-F8B4-36FB-F18F-9C68FCB8BAF3}"/>
            </a:ext>
          </a:extLst>
        </p:cNvPr>
        <p:cNvGrpSpPr/>
        <p:nvPr/>
      </p:nvGrpSpPr>
      <p:grpSpPr>
        <a:xfrm>
          <a:off x="0" y="0"/>
          <a:ext cx="0" cy="0"/>
          <a:chOff x="0" y="0"/>
          <a:chExt cx="0" cy="0"/>
        </a:xfrm>
      </p:grpSpPr>
      <p:sp>
        <p:nvSpPr>
          <p:cNvPr id="1351" name="Google Shape;1351;p94">
            <a:extLst>
              <a:ext uri="{FF2B5EF4-FFF2-40B4-BE49-F238E27FC236}">
                <a16:creationId xmlns:a16="http://schemas.microsoft.com/office/drawing/2014/main" id="{004C7DC8-E815-AED4-AAA9-92D2B0B47BA4}"/>
              </a:ext>
            </a:extLst>
          </p:cNvPr>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1352" name="Google Shape;1352;p94">
            <a:extLst>
              <a:ext uri="{FF2B5EF4-FFF2-40B4-BE49-F238E27FC236}">
                <a16:creationId xmlns:a16="http://schemas.microsoft.com/office/drawing/2014/main" id="{4BB75F2E-B7A0-F83D-0C87-1C68BC6727A5}"/>
              </a:ext>
            </a:extLst>
          </p:cNvPr>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1353" name="Google Shape;1353;p94">
            <a:extLst>
              <a:ext uri="{FF2B5EF4-FFF2-40B4-BE49-F238E27FC236}">
                <a16:creationId xmlns:a16="http://schemas.microsoft.com/office/drawing/2014/main" id="{4270A9E6-277A-1669-24BD-EDE63C5A6CA4}"/>
              </a:ext>
            </a:extLst>
          </p:cNvPr>
          <p:cNvSpPr txBox="1">
            <a:spLocks noGrp="1"/>
          </p:cNvSpPr>
          <p:nvPr>
            <p:ph type="body" idx="1"/>
          </p:nvPr>
        </p:nvSpPr>
        <p:spPr>
          <a:xfrm>
            <a:off x="466241" y="1463346"/>
            <a:ext cx="11310399" cy="4330901"/>
          </a:xfrm>
          <a:prstGeom prst="rect">
            <a:avLst/>
          </a:prstGeom>
          <a:noFill/>
          <a:ln>
            <a:noFill/>
          </a:ln>
        </p:spPr>
        <p:txBody>
          <a:bodyPr spcFirstLastPara="1" vert="horz" wrap="square" lIns="121901" tIns="121901" rIns="121901" bIns="121901" rtlCol="0" anchor="t" anchorCtr="0">
            <a:noAutofit/>
          </a:bodyPr>
          <a:lstStyle/>
          <a:p>
            <a:pPr marL="0" indent="0">
              <a:lnSpc>
                <a:spcPct val="100000"/>
              </a:lnSpc>
            </a:pPr>
            <a:r>
              <a:rPr lang="en-GB" sz="1600" dirty="0"/>
              <a:t>Meet Yourself at 90 is a guided exercise that helps you be present with your hopes, dreams, priorities, and values by envisioning yourself at your 90 year old birthday party. This is an exercise that sometimes causes strong feelings. And whatever appears, it's all right. You are big enough to hold all your emotions.</a:t>
            </a:r>
          </a:p>
          <a:p>
            <a:pPr marL="0" indent="0">
              <a:lnSpc>
                <a:spcPct val="100000"/>
              </a:lnSpc>
            </a:pPr>
            <a:endParaRPr lang="en-GB" sz="1867" dirty="0"/>
          </a:p>
          <a:p>
            <a:pPr marL="380985" indent="-380985">
              <a:lnSpc>
                <a:spcPct val="100000"/>
              </a:lnSpc>
              <a:buFont typeface="Wingdings" pitchFamily="2" charset="2"/>
              <a:buChar char="Ø"/>
            </a:pPr>
            <a:r>
              <a:rPr lang="en-GB" sz="1600" dirty="0"/>
              <a:t>Sit yourself comfortably on the chair with a straight yet relaxed back. Let the body rest in itself. How do you feel about the pollution generated by tourism activities, including plastic waste, noise pollution, and sewage pollution?</a:t>
            </a:r>
          </a:p>
          <a:p>
            <a:pPr marL="380985" indent="-380985">
              <a:lnSpc>
                <a:spcPct val="100000"/>
              </a:lnSpc>
              <a:buFont typeface="Wingdings" pitchFamily="2" charset="2"/>
              <a:buChar char="Ø"/>
            </a:pPr>
            <a:r>
              <a:rPr lang="en-GB" sz="1600" dirty="0"/>
              <a:t>Be aware of where you are right now. Gently shut your eyes. Feel that you are completely present in your body. Be aware of the touch of the feet against the ground, the arms touching the legs.</a:t>
            </a:r>
          </a:p>
          <a:p>
            <a:pPr marL="380985" indent="-380985">
              <a:lnSpc>
                <a:spcPct val="100000"/>
              </a:lnSpc>
              <a:buFont typeface="Wingdings" pitchFamily="2" charset="2"/>
              <a:buChar char="Ø"/>
            </a:pPr>
            <a:r>
              <a:rPr lang="en-GB" sz="1600" dirty="0"/>
              <a:t>Now focus your consciousness on breathing. See how your breath enters your body and then leaves your body. Do not change how you breathe. Just follow the breath, breath for breath.</a:t>
            </a:r>
          </a:p>
          <a:p>
            <a:pPr marL="380985" indent="-380985">
              <a:lnSpc>
                <a:spcPct val="100000"/>
              </a:lnSpc>
              <a:buFont typeface="Wingdings" pitchFamily="2" charset="2"/>
              <a:buChar char="Ø"/>
            </a:pPr>
            <a:r>
              <a:rPr lang="en-GB" sz="1600" dirty="0"/>
              <a:t>Imagine that you have managed to move forward in time and become yourself when you are 90 years old. You can freely decide where you are. Are you in a room? Are you outdoors? Decide how you want it to look where you are. Imagine that you are there, really place you there.</a:t>
            </a:r>
          </a:p>
          <a:p>
            <a:pPr marL="380985" indent="-380985">
              <a:lnSpc>
                <a:spcPct val="100000"/>
              </a:lnSpc>
              <a:buFont typeface="Wingdings" pitchFamily="2" charset="2"/>
              <a:buChar char="Ø"/>
            </a:pPr>
            <a:r>
              <a:rPr lang="en-GB" sz="1600" dirty="0"/>
              <a:t>You will soon be visited by a friend or relative who has meant or means a lot to you. In this future, everyone lives so anyone can come, even people who are already dead or who may not live when you are 90. Now decide what you want these important people in your life to remember you for.</a:t>
            </a:r>
          </a:p>
          <a:p>
            <a:pPr marL="380985" indent="-380985">
              <a:lnSpc>
                <a:spcPct val="100000"/>
              </a:lnSpc>
              <a:buFont typeface="Wingdings" pitchFamily="2" charset="2"/>
              <a:buChar char="Ø"/>
            </a:pPr>
            <a:r>
              <a:rPr lang="en-GB" sz="1600" dirty="0"/>
              <a:t>Choose one person. Let this person come up to you. What do you want this person to say about you as a friend, partner, son / daughter or colleague? Imagine that the person says it. Be courageous, imagine this person says what you most of all want them to say. Even if you do not think you lived up to what you want them to say, let them say it anyway. Do not hold back anything.</a:t>
            </a:r>
          </a:p>
        </p:txBody>
      </p:sp>
      <p:sp>
        <p:nvSpPr>
          <p:cNvPr id="1354" name="Google Shape;1354;p94">
            <a:extLst>
              <a:ext uri="{FF2B5EF4-FFF2-40B4-BE49-F238E27FC236}">
                <a16:creationId xmlns:a16="http://schemas.microsoft.com/office/drawing/2014/main" id="{4D564E89-FB69-F292-00B8-7B4049E99C3F}"/>
              </a:ext>
            </a:extLst>
          </p:cNvPr>
          <p:cNvSpPr txBox="1">
            <a:spLocks noGrp="1"/>
          </p:cNvSpPr>
          <p:nvPr>
            <p:ph type="body" idx="2"/>
          </p:nvPr>
        </p:nvSpPr>
        <p:spPr>
          <a:xfrm>
            <a:off x="1895527" y="448001"/>
            <a:ext cx="9638295" cy="803655"/>
          </a:xfrm>
          <a:prstGeom prst="rect">
            <a:avLst/>
          </a:prstGeom>
          <a:noFill/>
          <a:ln>
            <a:noFill/>
          </a:ln>
        </p:spPr>
        <p:txBody>
          <a:bodyPr spcFirstLastPara="1" vert="horz" wrap="square" lIns="121901" tIns="121901" rIns="121901" bIns="121901" rtlCol="0" anchor="t" anchorCtr="0">
            <a:noAutofit/>
          </a:bodyPr>
          <a:lstStyle/>
          <a:p>
            <a:pPr marL="0" indent="0"/>
            <a:r>
              <a:rPr lang="en-GB" sz="2667" dirty="0">
                <a:solidFill>
                  <a:srgbClr val="FF9933"/>
                </a:solidFill>
              </a:rPr>
              <a:t>Exercise: </a:t>
            </a:r>
            <a:r>
              <a:rPr lang="en-GB" sz="2133" b="0" dirty="0">
                <a:solidFill>
                  <a:srgbClr val="6D6E71"/>
                </a:solidFill>
              </a:rPr>
              <a:t>Meet yourself at 90</a:t>
            </a:r>
          </a:p>
        </p:txBody>
      </p:sp>
      <p:sp>
        <p:nvSpPr>
          <p:cNvPr id="1355" name="Google Shape;1355;p94">
            <a:extLst>
              <a:ext uri="{FF2B5EF4-FFF2-40B4-BE49-F238E27FC236}">
                <a16:creationId xmlns:a16="http://schemas.microsoft.com/office/drawing/2014/main" id="{F802C5D6-4CBD-B4DE-1BD3-11DC4015121D}"/>
              </a:ext>
            </a:extLst>
          </p:cNvPr>
          <p:cNvSpPr/>
          <p:nvPr/>
        </p:nvSpPr>
        <p:spPr>
          <a:xfrm rot="-5400000">
            <a:off x="260080" y="22420"/>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69ADAD"/>
          </a:solidFill>
          <a:ln>
            <a:noFill/>
          </a:ln>
        </p:spPr>
        <p:txBody>
          <a:bodyPr spcFirstLastPara="1" wrap="square" lIns="121901" tIns="60933" rIns="121901" bIns="60933" anchor="ctr" anchorCtr="0">
            <a:noAutofit/>
          </a:bodyPr>
          <a:lstStyle/>
          <a:p>
            <a:pPr algn="ctr"/>
            <a:endParaRPr lang="en-GB" sz="1401" dirty="0">
              <a:solidFill>
                <a:schemeClr val="lt1"/>
              </a:solidFill>
            </a:endParaRPr>
          </a:p>
        </p:txBody>
      </p:sp>
      <p:sp>
        <p:nvSpPr>
          <p:cNvPr id="1357" name="Google Shape;1357;p94">
            <a:extLst>
              <a:ext uri="{FF2B5EF4-FFF2-40B4-BE49-F238E27FC236}">
                <a16:creationId xmlns:a16="http://schemas.microsoft.com/office/drawing/2014/main" id="{B7CD8EF1-DBD3-1E0C-7D57-370461DA920A}"/>
              </a:ext>
            </a:extLst>
          </p:cNvPr>
          <p:cNvSpPr txBox="1">
            <a:spLocks noGrp="1"/>
          </p:cNvSpPr>
          <p:nvPr>
            <p:ph type="sldNum" idx="12"/>
          </p:nvPr>
        </p:nvSpPr>
        <p:spPr>
          <a:xfrm>
            <a:off x="11284488" y="6173689"/>
            <a:ext cx="636581" cy="621096"/>
          </a:xfrm>
          <a:prstGeom prst="rect">
            <a:avLst/>
          </a:prstGeom>
          <a:noFill/>
          <a:ln>
            <a:noFill/>
          </a:ln>
        </p:spPr>
        <p:txBody>
          <a:bodyPr spcFirstLastPara="1" vert="horz" wrap="square" lIns="121901" tIns="60933" rIns="121901" bIns="60933" rtlCol="0" anchor="ctr" anchorCtr="0">
            <a:noAutofit/>
          </a:bodyPr>
          <a:lstStyle/>
          <a:p>
            <a:fld id="{00000000-1234-1234-1234-123412341234}" type="slidenum">
              <a:rPr lang="en-GB" smtClean="0"/>
              <a:pPr/>
              <a:t>6</a:t>
            </a:fld>
            <a:endParaRPr lang="en-GB" dirty="0"/>
          </a:p>
        </p:txBody>
      </p:sp>
      <p:grpSp>
        <p:nvGrpSpPr>
          <p:cNvPr id="1358" name="Google Shape;1358;p94">
            <a:extLst>
              <a:ext uri="{FF2B5EF4-FFF2-40B4-BE49-F238E27FC236}">
                <a16:creationId xmlns:a16="http://schemas.microsoft.com/office/drawing/2014/main" id="{9C675C2F-3FAF-B4A3-CC7B-54F4C52F1CAC}"/>
              </a:ext>
            </a:extLst>
          </p:cNvPr>
          <p:cNvGrpSpPr/>
          <p:nvPr/>
        </p:nvGrpSpPr>
        <p:grpSpPr>
          <a:xfrm>
            <a:off x="392628" y="371961"/>
            <a:ext cx="1092307" cy="1079848"/>
            <a:chOff x="3987863" y="749845"/>
            <a:chExt cx="1138917" cy="1002207"/>
          </a:xfrm>
        </p:grpSpPr>
        <p:grpSp>
          <p:nvGrpSpPr>
            <p:cNvPr id="1359" name="Google Shape;1359;p94">
              <a:extLst>
                <a:ext uri="{FF2B5EF4-FFF2-40B4-BE49-F238E27FC236}">
                  <a16:creationId xmlns:a16="http://schemas.microsoft.com/office/drawing/2014/main" id="{1E283327-649F-468A-1DA5-926D401FD750}"/>
                </a:ext>
              </a:extLst>
            </p:cNvPr>
            <p:cNvGrpSpPr/>
            <p:nvPr/>
          </p:nvGrpSpPr>
          <p:grpSpPr>
            <a:xfrm>
              <a:off x="4384008" y="972375"/>
              <a:ext cx="346627" cy="558795"/>
              <a:chOff x="4384008" y="972375"/>
              <a:chExt cx="346627" cy="558795"/>
            </a:xfrm>
          </p:grpSpPr>
          <p:sp>
            <p:nvSpPr>
              <p:cNvPr id="1360" name="Google Shape;1360;p94">
                <a:extLst>
                  <a:ext uri="{FF2B5EF4-FFF2-40B4-BE49-F238E27FC236}">
                    <a16:creationId xmlns:a16="http://schemas.microsoft.com/office/drawing/2014/main" id="{7E1E1065-7995-17E4-F6E2-3CC5921D6D92}"/>
                  </a:ext>
                </a:extLst>
              </p:cNvPr>
              <p:cNvSpPr/>
              <p:nvPr/>
            </p:nvSpPr>
            <p:spPr>
              <a:xfrm>
                <a:off x="4384008" y="1059738"/>
                <a:ext cx="344976" cy="382420"/>
              </a:xfrm>
              <a:custGeom>
                <a:avLst/>
                <a:gdLst/>
                <a:ahLst/>
                <a:cxnLst/>
                <a:rect l="l" t="t" r="r" b="b"/>
                <a:pathLst>
                  <a:path w="344976" h="382420" extrusionOk="0">
                    <a:moveTo>
                      <a:pt x="344976" y="0"/>
                    </a:moveTo>
                    <a:cubicBezTo>
                      <a:pt x="344976" y="191211"/>
                      <a:pt x="0" y="191211"/>
                      <a:pt x="0" y="38242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1361" name="Google Shape;1361;p94">
                <a:extLst>
                  <a:ext uri="{FF2B5EF4-FFF2-40B4-BE49-F238E27FC236}">
                    <a16:creationId xmlns:a16="http://schemas.microsoft.com/office/drawing/2014/main" id="{B248F2D7-E370-DD07-538B-F81079454428}"/>
                  </a:ext>
                </a:extLst>
              </p:cNvPr>
              <p:cNvSpPr/>
              <p:nvPr/>
            </p:nvSpPr>
            <p:spPr>
              <a:xfrm>
                <a:off x="4384008" y="1059738"/>
                <a:ext cx="344976" cy="382420"/>
              </a:xfrm>
              <a:custGeom>
                <a:avLst/>
                <a:gdLst/>
                <a:ahLst/>
                <a:cxnLst/>
                <a:rect l="l" t="t" r="r" b="b"/>
                <a:pathLst>
                  <a:path w="344976" h="382420" extrusionOk="0">
                    <a:moveTo>
                      <a:pt x="0" y="0"/>
                    </a:moveTo>
                    <a:cubicBezTo>
                      <a:pt x="0" y="191211"/>
                      <a:pt x="344976" y="191211"/>
                      <a:pt x="344976" y="38242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1362" name="Google Shape;1362;p94">
                <a:extLst>
                  <a:ext uri="{FF2B5EF4-FFF2-40B4-BE49-F238E27FC236}">
                    <a16:creationId xmlns:a16="http://schemas.microsoft.com/office/drawing/2014/main" id="{260DD71B-ECF1-53E8-82AD-2D1AD787436B}"/>
                  </a:ext>
                </a:extLst>
              </p:cNvPr>
              <p:cNvSpPr/>
              <p:nvPr/>
            </p:nvSpPr>
            <p:spPr>
              <a:xfrm>
                <a:off x="4384008" y="1442159"/>
                <a:ext cx="344976" cy="89011"/>
              </a:xfrm>
              <a:custGeom>
                <a:avLst/>
                <a:gdLst/>
                <a:ahLst/>
                <a:cxnLst/>
                <a:rect l="l" t="t" r="r" b="b"/>
                <a:pathLst>
                  <a:path w="344976" h="89011" extrusionOk="0">
                    <a:moveTo>
                      <a:pt x="0" y="0"/>
                    </a:moveTo>
                    <a:lnTo>
                      <a:pt x="344977" y="0"/>
                    </a:lnTo>
                    <a:lnTo>
                      <a:pt x="344977" y="89012"/>
                    </a:lnTo>
                    <a:lnTo>
                      <a:pt x="0" y="89012"/>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1363" name="Google Shape;1363;p94">
                <a:extLst>
                  <a:ext uri="{FF2B5EF4-FFF2-40B4-BE49-F238E27FC236}">
                    <a16:creationId xmlns:a16="http://schemas.microsoft.com/office/drawing/2014/main" id="{43C1B90C-5933-0D43-7358-DE456B15EE08}"/>
                  </a:ext>
                </a:extLst>
              </p:cNvPr>
              <p:cNvSpPr/>
              <p:nvPr/>
            </p:nvSpPr>
            <p:spPr>
              <a:xfrm>
                <a:off x="4384008" y="972375"/>
                <a:ext cx="346627" cy="87363"/>
              </a:xfrm>
              <a:custGeom>
                <a:avLst/>
                <a:gdLst/>
                <a:ahLst/>
                <a:cxnLst/>
                <a:rect l="l" t="t" r="r" b="b"/>
                <a:pathLst>
                  <a:path w="346627" h="87363" extrusionOk="0">
                    <a:moveTo>
                      <a:pt x="344976" y="87363"/>
                    </a:moveTo>
                    <a:lnTo>
                      <a:pt x="0" y="87363"/>
                    </a:lnTo>
                    <a:lnTo>
                      <a:pt x="1651" y="0"/>
                    </a:lnTo>
                    <a:lnTo>
                      <a:pt x="346627" y="0"/>
                    </a:lnTo>
                    <a:lnTo>
                      <a:pt x="344976" y="87363"/>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nvGrpSpPr>
            <p:cNvPr id="1364" name="Google Shape;1364;p94">
              <a:extLst>
                <a:ext uri="{FF2B5EF4-FFF2-40B4-BE49-F238E27FC236}">
                  <a16:creationId xmlns:a16="http://schemas.microsoft.com/office/drawing/2014/main" id="{D6A38E40-AEE8-AFAA-4AC8-A9564749AEE5}"/>
                </a:ext>
              </a:extLst>
            </p:cNvPr>
            <p:cNvGrpSpPr/>
            <p:nvPr/>
          </p:nvGrpSpPr>
          <p:grpSpPr>
            <a:xfrm>
              <a:off x="3987863" y="749845"/>
              <a:ext cx="1138917" cy="1002207"/>
              <a:chOff x="3987863" y="749845"/>
              <a:chExt cx="1138917" cy="1002207"/>
            </a:xfrm>
          </p:grpSpPr>
          <p:sp>
            <p:nvSpPr>
              <p:cNvPr id="1365" name="Google Shape;1365;p94">
                <a:extLst>
                  <a:ext uri="{FF2B5EF4-FFF2-40B4-BE49-F238E27FC236}">
                    <a16:creationId xmlns:a16="http://schemas.microsoft.com/office/drawing/2014/main" id="{FF8DE512-EABB-DCBA-8ABA-5F86EB8C1A5C}"/>
                  </a:ext>
                </a:extLst>
              </p:cNvPr>
              <p:cNvSpPr/>
              <p:nvPr/>
            </p:nvSpPr>
            <p:spPr>
              <a:xfrm>
                <a:off x="4055537" y="1250949"/>
                <a:ext cx="963953" cy="501103"/>
              </a:xfrm>
              <a:custGeom>
                <a:avLst/>
                <a:gdLst/>
                <a:ahLst/>
                <a:cxnLst/>
                <a:rect l="l" t="t" r="r" b="b"/>
                <a:pathLst>
                  <a:path w="963953" h="501103" extrusionOk="0">
                    <a:moveTo>
                      <a:pt x="963954" y="194507"/>
                    </a:moveTo>
                    <a:cubicBezTo>
                      <a:pt x="939195" y="253848"/>
                      <a:pt x="901231" y="308244"/>
                      <a:pt x="856664" y="354399"/>
                    </a:cubicBezTo>
                    <a:cubicBezTo>
                      <a:pt x="812098" y="398905"/>
                      <a:pt x="757628" y="436817"/>
                      <a:pt x="696556" y="461542"/>
                    </a:cubicBezTo>
                    <a:cubicBezTo>
                      <a:pt x="637134" y="486268"/>
                      <a:pt x="571109" y="501103"/>
                      <a:pt x="501784" y="501103"/>
                    </a:cubicBezTo>
                    <a:cubicBezTo>
                      <a:pt x="432459" y="501103"/>
                      <a:pt x="366434" y="486268"/>
                      <a:pt x="307013" y="461542"/>
                    </a:cubicBezTo>
                    <a:cubicBezTo>
                      <a:pt x="247591" y="436817"/>
                      <a:pt x="193121" y="398905"/>
                      <a:pt x="146904" y="354399"/>
                    </a:cubicBezTo>
                    <a:cubicBezTo>
                      <a:pt x="102338" y="309893"/>
                      <a:pt x="64374" y="255497"/>
                      <a:pt x="39615" y="194507"/>
                    </a:cubicBezTo>
                    <a:cubicBezTo>
                      <a:pt x="14856" y="135166"/>
                      <a:pt x="0" y="69231"/>
                      <a:pt x="0" y="0"/>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1366" name="Google Shape;1366;p94">
                <a:extLst>
                  <a:ext uri="{FF2B5EF4-FFF2-40B4-BE49-F238E27FC236}">
                    <a16:creationId xmlns:a16="http://schemas.microsoft.com/office/drawing/2014/main" id="{CA4586CE-64D0-6857-53E6-9B9806C03F3B}"/>
                  </a:ext>
                </a:extLst>
              </p:cNvPr>
              <p:cNvSpPr/>
              <p:nvPr/>
            </p:nvSpPr>
            <p:spPr>
              <a:xfrm>
                <a:off x="4095152" y="749845"/>
                <a:ext cx="963953" cy="501103"/>
              </a:xfrm>
              <a:custGeom>
                <a:avLst/>
                <a:gdLst/>
                <a:ahLst/>
                <a:cxnLst/>
                <a:rect l="l" t="t" r="r" b="b"/>
                <a:pathLst>
                  <a:path w="963953" h="501103" extrusionOk="0">
                    <a:moveTo>
                      <a:pt x="0" y="306596"/>
                    </a:moveTo>
                    <a:cubicBezTo>
                      <a:pt x="24759" y="247255"/>
                      <a:pt x="62723" y="192859"/>
                      <a:pt x="107289" y="146705"/>
                    </a:cubicBezTo>
                    <a:cubicBezTo>
                      <a:pt x="151855" y="100550"/>
                      <a:pt x="206326" y="64286"/>
                      <a:pt x="267398" y="39561"/>
                    </a:cubicBezTo>
                    <a:cubicBezTo>
                      <a:pt x="326820" y="14835"/>
                      <a:pt x="392844" y="0"/>
                      <a:pt x="462170" y="0"/>
                    </a:cubicBezTo>
                    <a:cubicBezTo>
                      <a:pt x="531495" y="0"/>
                      <a:pt x="597519" y="14835"/>
                      <a:pt x="656941" y="39561"/>
                    </a:cubicBezTo>
                    <a:cubicBezTo>
                      <a:pt x="716363" y="64286"/>
                      <a:pt x="770833" y="102199"/>
                      <a:pt x="817050" y="146705"/>
                    </a:cubicBezTo>
                    <a:cubicBezTo>
                      <a:pt x="863267" y="191211"/>
                      <a:pt x="899580" y="245607"/>
                      <a:pt x="924339" y="306596"/>
                    </a:cubicBezTo>
                    <a:cubicBezTo>
                      <a:pt x="949098" y="367586"/>
                      <a:pt x="963954" y="431872"/>
                      <a:pt x="963954" y="501103"/>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1367" name="Google Shape;1367;p94">
                <a:extLst>
                  <a:ext uri="{FF2B5EF4-FFF2-40B4-BE49-F238E27FC236}">
                    <a16:creationId xmlns:a16="http://schemas.microsoft.com/office/drawing/2014/main" id="{F3B0A24D-6772-AD7C-E684-2D5B3ACE6A4D}"/>
                  </a:ext>
                </a:extLst>
              </p:cNvPr>
              <p:cNvSpPr/>
              <p:nvPr/>
            </p:nvSpPr>
            <p:spPr>
              <a:xfrm>
                <a:off x="3987863" y="1250949"/>
                <a:ext cx="153506" cy="107143"/>
              </a:xfrm>
              <a:custGeom>
                <a:avLst/>
                <a:gdLst/>
                <a:ahLst/>
                <a:cxnLst/>
                <a:rect l="l" t="t" r="r" b="b"/>
                <a:pathLst>
                  <a:path w="153506" h="107143" extrusionOk="0">
                    <a:moveTo>
                      <a:pt x="0" y="107144"/>
                    </a:moveTo>
                    <a:lnTo>
                      <a:pt x="67675" y="0"/>
                    </a:lnTo>
                    <a:lnTo>
                      <a:pt x="153506" y="93957"/>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1368" name="Google Shape;1368;p94">
                <a:extLst>
                  <a:ext uri="{FF2B5EF4-FFF2-40B4-BE49-F238E27FC236}">
                    <a16:creationId xmlns:a16="http://schemas.microsoft.com/office/drawing/2014/main" id="{DE073C64-C71C-369A-AB3C-7F51E4C41B0E}"/>
                  </a:ext>
                </a:extLst>
              </p:cNvPr>
              <p:cNvSpPr/>
              <p:nvPr/>
            </p:nvSpPr>
            <p:spPr>
              <a:xfrm>
                <a:off x="4973274" y="1143805"/>
                <a:ext cx="153506" cy="107143"/>
              </a:xfrm>
              <a:custGeom>
                <a:avLst/>
                <a:gdLst/>
                <a:ahLst/>
                <a:cxnLst/>
                <a:rect l="l" t="t" r="r" b="b"/>
                <a:pathLst>
                  <a:path w="153506" h="107143" extrusionOk="0">
                    <a:moveTo>
                      <a:pt x="153507" y="0"/>
                    </a:moveTo>
                    <a:lnTo>
                      <a:pt x="85832" y="107144"/>
                    </a:lnTo>
                    <a:lnTo>
                      <a:pt x="0" y="13187"/>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sp>
        <p:nvSpPr>
          <p:cNvPr id="2" name="Google Shape;899;p81">
            <a:extLst>
              <a:ext uri="{FF2B5EF4-FFF2-40B4-BE49-F238E27FC236}">
                <a16:creationId xmlns:a16="http://schemas.microsoft.com/office/drawing/2014/main" id="{30AE9BBD-F00B-9045-C427-03CBC4238B51}"/>
              </a:ext>
            </a:extLst>
          </p:cNvPr>
          <p:cNvSpPr txBox="1"/>
          <p:nvPr/>
        </p:nvSpPr>
        <p:spPr>
          <a:xfrm>
            <a:off x="70929" y="6367011"/>
            <a:ext cx="1754227" cy="1290892"/>
          </a:xfrm>
          <a:prstGeom prst="rect">
            <a:avLst/>
          </a:prstGeom>
          <a:noFill/>
          <a:ln>
            <a:noFill/>
          </a:ln>
        </p:spPr>
        <p:txBody>
          <a:bodyPr spcFirstLastPara="1" wrap="square" lIns="121901" tIns="60933" rIns="121901" bIns="60933" anchor="t" anchorCtr="0">
            <a:normAutofit/>
          </a:bodyPr>
          <a:lstStyle/>
          <a:p>
            <a:pPr>
              <a:lnSpc>
                <a:spcPct val="72399"/>
              </a:lnSpc>
            </a:pPr>
            <a:r>
              <a:rPr lang="it" sz="4000" b="1" dirty="0">
                <a:solidFill>
                  <a:srgbClr val="FF9934"/>
                </a:solidFill>
                <a:latin typeface="Calibri"/>
                <a:ea typeface="Calibri"/>
                <a:cs typeface="Calibri"/>
                <a:sym typeface="Calibri"/>
              </a:rPr>
              <a:t>E.16</a:t>
            </a:r>
            <a:endParaRPr sz="4000" dirty="0">
              <a:solidFill>
                <a:srgbClr val="FF9934"/>
              </a:solidFill>
            </a:endParaRPr>
          </a:p>
        </p:txBody>
      </p:sp>
    </p:spTree>
    <p:extLst>
      <p:ext uri="{BB962C8B-B14F-4D97-AF65-F5344CB8AC3E}">
        <p14:creationId xmlns:p14="http://schemas.microsoft.com/office/powerpoint/2010/main" val="29585345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71">
          <a:extLst>
            <a:ext uri="{FF2B5EF4-FFF2-40B4-BE49-F238E27FC236}">
              <a16:creationId xmlns:a16="http://schemas.microsoft.com/office/drawing/2014/main" id="{7856B458-092B-F7A8-5610-F4E890162DEF}"/>
            </a:ext>
          </a:extLst>
        </p:cNvPr>
        <p:cNvGrpSpPr/>
        <p:nvPr/>
      </p:nvGrpSpPr>
      <p:grpSpPr>
        <a:xfrm>
          <a:off x="0" y="0"/>
          <a:ext cx="0" cy="0"/>
          <a:chOff x="0" y="0"/>
          <a:chExt cx="0" cy="0"/>
        </a:xfrm>
      </p:grpSpPr>
      <p:sp>
        <p:nvSpPr>
          <p:cNvPr id="672" name="Google Shape;672;p17">
            <a:extLst>
              <a:ext uri="{FF2B5EF4-FFF2-40B4-BE49-F238E27FC236}">
                <a16:creationId xmlns:a16="http://schemas.microsoft.com/office/drawing/2014/main" id="{2AD8DCCD-7782-07EA-6CE0-0F4CAD053593}"/>
              </a:ext>
            </a:extLst>
          </p:cNvPr>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3" name="Google Shape;673;p17">
            <a:extLst>
              <a:ext uri="{FF2B5EF4-FFF2-40B4-BE49-F238E27FC236}">
                <a16:creationId xmlns:a16="http://schemas.microsoft.com/office/drawing/2014/main" id="{5CB2B285-9301-ADC3-7079-696FE4CE8DC0}"/>
              </a:ext>
            </a:extLst>
          </p:cNvPr>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4" name="Google Shape;674;p17">
            <a:extLst>
              <a:ext uri="{FF2B5EF4-FFF2-40B4-BE49-F238E27FC236}">
                <a16:creationId xmlns:a16="http://schemas.microsoft.com/office/drawing/2014/main" id="{5DC974F6-6821-3EC3-6ACA-AEC86C6ED355}"/>
              </a:ext>
            </a:extLst>
          </p:cNvPr>
          <p:cNvSpPr txBox="1">
            <a:spLocks noGrp="1"/>
          </p:cNvSpPr>
          <p:nvPr>
            <p:ph type="body" idx="1"/>
          </p:nvPr>
        </p:nvSpPr>
        <p:spPr>
          <a:xfrm>
            <a:off x="652090" y="1804665"/>
            <a:ext cx="10953756" cy="4067515"/>
          </a:xfrm>
          <a:prstGeom prst="rect">
            <a:avLst/>
          </a:prstGeom>
          <a:noFill/>
          <a:ln>
            <a:noFill/>
          </a:ln>
        </p:spPr>
        <p:txBody>
          <a:bodyPr spcFirstLastPara="1" vert="horz" wrap="square" lIns="121901" tIns="121901" rIns="121901" bIns="121901" rtlCol="0" anchor="t" anchorCtr="0">
            <a:normAutofit/>
          </a:bodyPr>
          <a:lstStyle/>
          <a:p>
            <a:pPr marL="380990" indent="-380990">
              <a:buFont typeface="Wingdings" pitchFamily="2" charset="2"/>
              <a:buChar char="Ø"/>
            </a:pPr>
            <a:r>
              <a:rPr lang="en-GB" sz="2133" dirty="0"/>
              <a:t>What other career paths can you identify? </a:t>
            </a:r>
          </a:p>
          <a:p>
            <a:pPr marL="380990" indent="-380990">
              <a:buFont typeface="Wingdings" pitchFamily="2" charset="2"/>
              <a:buChar char="Ø"/>
            </a:pPr>
            <a:endParaRPr lang="en-GB" sz="2133" dirty="0"/>
          </a:p>
          <a:p>
            <a:pPr marL="380990" indent="-380990">
              <a:buFont typeface="Wingdings" pitchFamily="2" charset="2"/>
              <a:buChar char="Ø"/>
            </a:pPr>
            <a:r>
              <a:rPr lang="en-GB" sz="2133" dirty="0"/>
              <a:t>Are there any variants on the suggestions made that you feel resonate with you? </a:t>
            </a:r>
            <a:br>
              <a:rPr lang="en-GB" sz="2133" dirty="0"/>
            </a:br>
            <a:r>
              <a:rPr lang="en-GB" sz="2133" dirty="0"/>
              <a:t>Which ones?</a:t>
            </a:r>
          </a:p>
          <a:p>
            <a:pPr marL="380990" indent="-380990">
              <a:buFont typeface="Wingdings" pitchFamily="2" charset="2"/>
              <a:buChar char="Ø"/>
            </a:pPr>
            <a:endParaRPr lang="en-GB" sz="2133" dirty="0"/>
          </a:p>
          <a:p>
            <a:pPr marL="380990" indent="-380990">
              <a:buFont typeface="Wingdings" pitchFamily="2" charset="2"/>
              <a:buChar char="Ø"/>
            </a:pPr>
            <a:r>
              <a:rPr lang="en-GB" sz="2133" dirty="0"/>
              <a:t>Think about your current skills – not just work- or education- related skills, and reflect on whether these could be used in new ways in the ecotourism sector</a:t>
            </a:r>
          </a:p>
          <a:p>
            <a:pPr marL="0" indent="0"/>
            <a:endParaRPr lang="en-GB" sz="2133" dirty="0"/>
          </a:p>
          <a:p>
            <a:pPr marL="0" indent="0"/>
            <a:endParaRPr lang="en-GB" sz="2133" dirty="0"/>
          </a:p>
          <a:p>
            <a:pPr marL="0" indent="0"/>
            <a:endParaRPr lang="en-GB" sz="2133" dirty="0"/>
          </a:p>
          <a:p>
            <a:pPr marL="0" indent="0"/>
            <a:endParaRPr lang="en-GB" sz="2133" dirty="0"/>
          </a:p>
        </p:txBody>
      </p:sp>
      <p:sp>
        <p:nvSpPr>
          <p:cNvPr id="675" name="Google Shape;675;p17">
            <a:extLst>
              <a:ext uri="{FF2B5EF4-FFF2-40B4-BE49-F238E27FC236}">
                <a16:creationId xmlns:a16="http://schemas.microsoft.com/office/drawing/2014/main" id="{8635056E-28B4-50B9-FD8F-EE86E98AFCCD}"/>
              </a:ext>
            </a:extLst>
          </p:cNvPr>
          <p:cNvSpPr txBox="1">
            <a:spLocks noGrp="1"/>
          </p:cNvSpPr>
          <p:nvPr>
            <p:ph type="body" idx="2"/>
          </p:nvPr>
        </p:nvSpPr>
        <p:spPr>
          <a:xfrm>
            <a:off x="1753485" y="471674"/>
            <a:ext cx="9780337" cy="1044895"/>
          </a:xfrm>
          <a:prstGeom prst="rect">
            <a:avLst/>
          </a:prstGeom>
          <a:noFill/>
          <a:ln>
            <a:noFill/>
          </a:ln>
        </p:spPr>
        <p:txBody>
          <a:bodyPr spcFirstLastPara="1" vert="horz" wrap="square" lIns="121901" tIns="121901" rIns="121901" bIns="121901" rtlCol="0" anchor="t" anchorCtr="0">
            <a:noAutofit/>
          </a:bodyPr>
          <a:lstStyle/>
          <a:p>
            <a:pPr marL="0" indent="0"/>
            <a:r>
              <a:rPr lang="en-GB" sz="2667" dirty="0">
                <a:solidFill>
                  <a:srgbClr val="FF9933"/>
                </a:solidFill>
              </a:rPr>
              <a:t>Exercise: </a:t>
            </a:r>
            <a:r>
              <a:rPr lang="en-GB" sz="2133" b="0" dirty="0">
                <a:solidFill>
                  <a:srgbClr val="6D6E71"/>
                </a:solidFill>
              </a:rPr>
              <a:t>Take A Moment To Reflect On The Following Questions, Note Your Insights</a:t>
            </a:r>
          </a:p>
        </p:txBody>
      </p:sp>
      <p:sp>
        <p:nvSpPr>
          <p:cNvPr id="677" name="Google Shape;677;p17">
            <a:extLst>
              <a:ext uri="{FF2B5EF4-FFF2-40B4-BE49-F238E27FC236}">
                <a16:creationId xmlns:a16="http://schemas.microsoft.com/office/drawing/2014/main" id="{7E624B34-A91C-8CA6-C33E-13CB2BE6665F}"/>
              </a:ext>
            </a:extLst>
          </p:cNvPr>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121901" tIns="60933" rIns="121901" bIns="60933" anchor="ctr" anchorCtr="0">
            <a:noAutofit/>
          </a:bodyPr>
          <a:lstStyle/>
          <a:p>
            <a:pPr algn="ctr"/>
            <a:endParaRPr lang="en-GB" sz="1401" dirty="0">
              <a:solidFill>
                <a:schemeClr val="lt1"/>
              </a:solidFill>
            </a:endParaRPr>
          </a:p>
        </p:txBody>
      </p:sp>
      <p:grpSp>
        <p:nvGrpSpPr>
          <p:cNvPr id="678" name="Google Shape;678;p17">
            <a:extLst>
              <a:ext uri="{FF2B5EF4-FFF2-40B4-BE49-F238E27FC236}">
                <a16:creationId xmlns:a16="http://schemas.microsoft.com/office/drawing/2014/main" id="{073CC38E-1E7F-C2FA-5707-26DB60145322}"/>
              </a:ext>
            </a:extLst>
          </p:cNvPr>
          <p:cNvGrpSpPr/>
          <p:nvPr/>
        </p:nvGrpSpPr>
        <p:grpSpPr>
          <a:xfrm>
            <a:off x="424026" y="337850"/>
            <a:ext cx="923745" cy="1077893"/>
            <a:chOff x="2307546" y="2307551"/>
            <a:chExt cx="929291" cy="1082976"/>
          </a:xfrm>
        </p:grpSpPr>
        <p:grpSp>
          <p:nvGrpSpPr>
            <p:cNvPr id="679" name="Google Shape;679;p17">
              <a:extLst>
                <a:ext uri="{FF2B5EF4-FFF2-40B4-BE49-F238E27FC236}">
                  <a16:creationId xmlns:a16="http://schemas.microsoft.com/office/drawing/2014/main" id="{BFF623C4-2308-3EE6-A3DE-548222DA1C13}"/>
                </a:ext>
              </a:extLst>
            </p:cNvPr>
            <p:cNvGrpSpPr/>
            <p:nvPr/>
          </p:nvGrpSpPr>
          <p:grpSpPr>
            <a:xfrm>
              <a:off x="2536980" y="2723928"/>
              <a:ext cx="470423" cy="276595"/>
              <a:chOff x="2536980" y="2723928"/>
              <a:chExt cx="470423" cy="276595"/>
            </a:xfrm>
          </p:grpSpPr>
          <p:sp>
            <p:nvSpPr>
              <p:cNvPr id="680" name="Google Shape;680;p17">
                <a:extLst>
                  <a:ext uri="{FF2B5EF4-FFF2-40B4-BE49-F238E27FC236}">
                    <a16:creationId xmlns:a16="http://schemas.microsoft.com/office/drawing/2014/main" id="{972E1DD0-8ECE-C6A5-3D5B-F397F503522A}"/>
                  </a:ext>
                </a:extLst>
              </p:cNvPr>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1" name="Google Shape;681;p17">
                <a:extLst>
                  <a:ext uri="{FF2B5EF4-FFF2-40B4-BE49-F238E27FC236}">
                    <a16:creationId xmlns:a16="http://schemas.microsoft.com/office/drawing/2014/main" id="{C070968A-C0C0-8CCE-5D9B-442B1F194618}"/>
                  </a:ext>
                </a:extLst>
              </p:cNvPr>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sp>
          <p:nvSpPr>
            <p:cNvPr id="682" name="Google Shape;682;p17">
              <a:extLst>
                <a:ext uri="{FF2B5EF4-FFF2-40B4-BE49-F238E27FC236}">
                  <a16:creationId xmlns:a16="http://schemas.microsoft.com/office/drawing/2014/main" id="{2C6324C8-D8D6-21D1-897A-7998111C5D15}"/>
                </a:ext>
              </a:extLst>
            </p:cNvPr>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3" name="Google Shape;683;p17">
              <a:extLst>
                <a:ext uri="{FF2B5EF4-FFF2-40B4-BE49-F238E27FC236}">
                  <a16:creationId xmlns:a16="http://schemas.microsoft.com/office/drawing/2014/main" id="{4113C1A2-0B35-B65E-3AC2-51DAE5072DE6}"/>
                </a:ext>
              </a:extLst>
            </p:cNvPr>
            <p:cNvGrpSpPr/>
            <p:nvPr/>
          </p:nvGrpSpPr>
          <p:grpSpPr>
            <a:xfrm>
              <a:off x="2307546" y="2307551"/>
              <a:ext cx="929291" cy="1082976"/>
              <a:chOff x="2307546" y="2307551"/>
              <a:chExt cx="929291" cy="1082976"/>
            </a:xfrm>
          </p:grpSpPr>
          <p:sp>
            <p:nvSpPr>
              <p:cNvPr id="684" name="Google Shape;684;p17">
                <a:extLst>
                  <a:ext uri="{FF2B5EF4-FFF2-40B4-BE49-F238E27FC236}">
                    <a16:creationId xmlns:a16="http://schemas.microsoft.com/office/drawing/2014/main" id="{835C997D-6065-40CC-0F1A-9AF0661F2A27}"/>
                  </a:ext>
                </a:extLst>
              </p:cNvPr>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5" name="Google Shape;685;p17">
                <a:extLst>
                  <a:ext uri="{FF2B5EF4-FFF2-40B4-BE49-F238E27FC236}">
                    <a16:creationId xmlns:a16="http://schemas.microsoft.com/office/drawing/2014/main" id="{BE583FB7-104E-9FB3-3859-B14CA128050D}"/>
                  </a:ext>
                </a:extLst>
              </p:cNvPr>
              <p:cNvGrpSpPr/>
              <p:nvPr/>
            </p:nvGrpSpPr>
            <p:grpSpPr>
              <a:xfrm>
                <a:off x="2362016" y="2746017"/>
                <a:ext cx="820351" cy="644510"/>
                <a:chOff x="2362016" y="2746017"/>
                <a:chExt cx="820351" cy="644510"/>
              </a:xfrm>
            </p:grpSpPr>
            <p:grpSp>
              <p:nvGrpSpPr>
                <p:cNvPr id="686" name="Google Shape;686;p17">
                  <a:extLst>
                    <a:ext uri="{FF2B5EF4-FFF2-40B4-BE49-F238E27FC236}">
                      <a16:creationId xmlns:a16="http://schemas.microsoft.com/office/drawing/2014/main" id="{B215BC19-C10D-0BE2-F892-65028E8A3642}"/>
                    </a:ext>
                  </a:extLst>
                </p:cNvPr>
                <p:cNvGrpSpPr/>
                <p:nvPr/>
              </p:nvGrpSpPr>
              <p:grpSpPr>
                <a:xfrm>
                  <a:off x="2810981" y="2747665"/>
                  <a:ext cx="371386" cy="642862"/>
                  <a:chOff x="2810981" y="2747665"/>
                  <a:chExt cx="371386" cy="642862"/>
                </a:xfrm>
              </p:grpSpPr>
              <p:sp>
                <p:nvSpPr>
                  <p:cNvPr id="687" name="Google Shape;687;p17">
                    <a:extLst>
                      <a:ext uri="{FF2B5EF4-FFF2-40B4-BE49-F238E27FC236}">
                        <a16:creationId xmlns:a16="http://schemas.microsoft.com/office/drawing/2014/main" id="{EF58869D-D916-6A5D-B65E-F154355AE205}"/>
                      </a:ext>
                    </a:extLst>
                  </p:cNvPr>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8" name="Google Shape;688;p17">
                    <a:extLst>
                      <a:ext uri="{FF2B5EF4-FFF2-40B4-BE49-F238E27FC236}">
                        <a16:creationId xmlns:a16="http://schemas.microsoft.com/office/drawing/2014/main" id="{4B0E77B3-6BC5-8179-D946-BD38D786F382}"/>
                      </a:ext>
                    </a:extLst>
                  </p:cNvPr>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9" name="Google Shape;689;p17">
                    <a:extLst>
                      <a:ext uri="{FF2B5EF4-FFF2-40B4-BE49-F238E27FC236}">
                        <a16:creationId xmlns:a16="http://schemas.microsoft.com/office/drawing/2014/main" id="{FAEB3279-EE1A-EDF9-C8AC-181230E9A06C}"/>
                      </a:ext>
                    </a:extLst>
                  </p:cNvPr>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nvGrpSpPr>
                <p:cNvPr id="690" name="Google Shape;690;p17">
                  <a:extLst>
                    <a:ext uri="{FF2B5EF4-FFF2-40B4-BE49-F238E27FC236}">
                      <a16:creationId xmlns:a16="http://schemas.microsoft.com/office/drawing/2014/main" id="{832D6FA5-B28C-6A5B-11B8-01EB7DBB3964}"/>
                    </a:ext>
                  </a:extLst>
                </p:cNvPr>
                <p:cNvGrpSpPr/>
                <p:nvPr/>
              </p:nvGrpSpPr>
              <p:grpSpPr>
                <a:xfrm>
                  <a:off x="2362016" y="2746017"/>
                  <a:ext cx="369735" cy="644510"/>
                  <a:chOff x="2362016" y="2746017"/>
                  <a:chExt cx="369735" cy="644510"/>
                </a:xfrm>
              </p:grpSpPr>
              <p:sp>
                <p:nvSpPr>
                  <p:cNvPr id="691" name="Google Shape;691;p17">
                    <a:extLst>
                      <a:ext uri="{FF2B5EF4-FFF2-40B4-BE49-F238E27FC236}">
                        <a16:creationId xmlns:a16="http://schemas.microsoft.com/office/drawing/2014/main" id="{31C06995-845D-6DAF-340D-5DB24ABC3F59}"/>
                      </a:ext>
                    </a:extLst>
                  </p:cNvPr>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2" name="Google Shape;692;p17">
                    <a:extLst>
                      <a:ext uri="{FF2B5EF4-FFF2-40B4-BE49-F238E27FC236}">
                        <a16:creationId xmlns:a16="http://schemas.microsoft.com/office/drawing/2014/main" id="{A1DD8DBA-99F0-66D5-282A-A71169AF2ECE}"/>
                      </a:ext>
                    </a:extLst>
                  </p:cNvPr>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3" name="Google Shape;693;p17">
                    <a:extLst>
                      <a:ext uri="{FF2B5EF4-FFF2-40B4-BE49-F238E27FC236}">
                        <a16:creationId xmlns:a16="http://schemas.microsoft.com/office/drawing/2014/main" id="{57D3593C-0892-E5E1-66AF-111E94BE343D}"/>
                      </a:ext>
                    </a:extLst>
                  </p:cNvPr>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grpSp>
      </p:grpSp>
      <p:sp>
        <p:nvSpPr>
          <p:cNvPr id="2" name="Google Shape;899;p81">
            <a:extLst>
              <a:ext uri="{FF2B5EF4-FFF2-40B4-BE49-F238E27FC236}">
                <a16:creationId xmlns:a16="http://schemas.microsoft.com/office/drawing/2014/main" id="{91D4CD0F-369E-A511-0FD5-AE84704F1C6D}"/>
              </a:ext>
            </a:extLst>
          </p:cNvPr>
          <p:cNvSpPr txBox="1"/>
          <p:nvPr/>
        </p:nvSpPr>
        <p:spPr>
          <a:xfrm>
            <a:off x="70929" y="6216953"/>
            <a:ext cx="1754227" cy="1290892"/>
          </a:xfrm>
          <a:prstGeom prst="rect">
            <a:avLst/>
          </a:prstGeom>
          <a:noFill/>
          <a:ln>
            <a:noFill/>
          </a:ln>
        </p:spPr>
        <p:txBody>
          <a:bodyPr spcFirstLastPara="1" wrap="square" lIns="121901" tIns="60933" rIns="121901" bIns="60933" anchor="t" anchorCtr="0">
            <a:normAutofit/>
          </a:bodyPr>
          <a:lstStyle/>
          <a:p>
            <a:pPr>
              <a:lnSpc>
                <a:spcPct val="72399"/>
              </a:lnSpc>
            </a:pPr>
            <a:r>
              <a:rPr lang="it" sz="4000" b="1" dirty="0">
                <a:solidFill>
                  <a:srgbClr val="FF9934"/>
                </a:solidFill>
                <a:latin typeface="Calibri"/>
                <a:ea typeface="Calibri"/>
                <a:cs typeface="Calibri"/>
                <a:sym typeface="Calibri"/>
              </a:rPr>
              <a:t>E.17</a:t>
            </a:r>
            <a:endParaRPr sz="4000" dirty="0">
              <a:solidFill>
                <a:srgbClr val="FF9934"/>
              </a:solidFill>
            </a:endParaRPr>
          </a:p>
        </p:txBody>
      </p:sp>
    </p:spTree>
    <p:extLst>
      <p:ext uri="{BB962C8B-B14F-4D97-AF65-F5344CB8AC3E}">
        <p14:creationId xmlns:p14="http://schemas.microsoft.com/office/powerpoint/2010/main" val="38758440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71">
          <a:extLst>
            <a:ext uri="{FF2B5EF4-FFF2-40B4-BE49-F238E27FC236}">
              <a16:creationId xmlns:a16="http://schemas.microsoft.com/office/drawing/2014/main" id="{0F37D6BA-13F2-25B7-2927-573118466642}"/>
            </a:ext>
          </a:extLst>
        </p:cNvPr>
        <p:cNvGrpSpPr/>
        <p:nvPr/>
      </p:nvGrpSpPr>
      <p:grpSpPr>
        <a:xfrm>
          <a:off x="0" y="0"/>
          <a:ext cx="0" cy="0"/>
          <a:chOff x="0" y="0"/>
          <a:chExt cx="0" cy="0"/>
        </a:xfrm>
      </p:grpSpPr>
      <p:sp>
        <p:nvSpPr>
          <p:cNvPr id="672" name="Google Shape;672;p17">
            <a:extLst>
              <a:ext uri="{FF2B5EF4-FFF2-40B4-BE49-F238E27FC236}">
                <a16:creationId xmlns:a16="http://schemas.microsoft.com/office/drawing/2014/main" id="{0A95CC38-D16E-0447-C68A-D91DE1192898}"/>
              </a:ext>
            </a:extLst>
          </p:cNvPr>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3" name="Google Shape;673;p17">
            <a:extLst>
              <a:ext uri="{FF2B5EF4-FFF2-40B4-BE49-F238E27FC236}">
                <a16:creationId xmlns:a16="http://schemas.microsoft.com/office/drawing/2014/main" id="{51A9F60C-F7A6-E3CF-E1EE-A5EC3E5FF97B}"/>
              </a:ext>
            </a:extLst>
          </p:cNvPr>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4" name="Google Shape;674;p17">
            <a:extLst>
              <a:ext uri="{FF2B5EF4-FFF2-40B4-BE49-F238E27FC236}">
                <a16:creationId xmlns:a16="http://schemas.microsoft.com/office/drawing/2014/main" id="{31D04377-2A32-7C56-489F-09E9C9D26190}"/>
              </a:ext>
            </a:extLst>
          </p:cNvPr>
          <p:cNvSpPr txBox="1">
            <a:spLocks noGrp="1"/>
          </p:cNvSpPr>
          <p:nvPr>
            <p:ph type="body" idx="1"/>
          </p:nvPr>
        </p:nvSpPr>
        <p:spPr>
          <a:xfrm>
            <a:off x="652090" y="1804665"/>
            <a:ext cx="10530465" cy="4067515"/>
          </a:xfrm>
          <a:prstGeom prst="rect">
            <a:avLst/>
          </a:prstGeom>
          <a:noFill/>
          <a:ln>
            <a:noFill/>
          </a:ln>
        </p:spPr>
        <p:txBody>
          <a:bodyPr spcFirstLastPara="1" vert="horz" wrap="square" lIns="121901" tIns="121901" rIns="121901" bIns="121901" rtlCol="0" anchor="t" anchorCtr="0">
            <a:normAutofit fontScale="92500"/>
          </a:bodyPr>
          <a:lstStyle/>
          <a:p>
            <a:pPr marL="685786" indent="-380990" fontAlgn="base">
              <a:buFont typeface="Wingdings" pitchFamily="2" charset="2"/>
              <a:buChar char="Ø"/>
            </a:pPr>
            <a:r>
              <a:rPr lang="sv-SE" sz="2267" b="1" dirty="0" err="1">
                <a:latin typeface="Calibri" panose="020F0502020204030204" pitchFamily="34" charset="0"/>
                <a:cs typeface="Calibri" panose="020F0502020204030204" pitchFamily="34" charset="0"/>
              </a:rPr>
              <a:t>Reflect</a:t>
            </a:r>
            <a:r>
              <a:rPr lang="sv-SE" sz="2267" b="1" dirty="0">
                <a:latin typeface="Calibri" panose="020F0502020204030204" pitchFamily="34" charset="0"/>
                <a:cs typeface="Calibri" panose="020F0502020204030204" pitchFamily="34" charset="0"/>
              </a:rPr>
              <a:t> on </a:t>
            </a:r>
            <a:r>
              <a:rPr lang="sv-SE" sz="2267" b="1" dirty="0" err="1">
                <a:latin typeface="Calibri" panose="020F0502020204030204" pitchFamily="34" charset="0"/>
                <a:cs typeface="Calibri" panose="020F0502020204030204" pitchFamily="34" charset="0"/>
              </a:rPr>
              <a:t>Your</a:t>
            </a:r>
            <a:r>
              <a:rPr lang="sv-SE" sz="2267" b="1" dirty="0">
                <a:latin typeface="Calibri" panose="020F0502020204030204" pitchFamily="34" charset="0"/>
                <a:cs typeface="Calibri" panose="020F0502020204030204" pitchFamily="34" charset="0"/>
              </a:rPr>
              <a:t> Interests:</a:t>
            </a:r>
            <a:r>
              <a:rPr lang="sv-SE" sz="2267" dirty="0">
                <a:latin typeface="Calibri" panose="020F0502020204030204" pitchFamily="34" charset="0"/>
                <a:cs typeface="Calibri" panose="020F0502020204030204" pitchFamily="34" charset="0"/>
              </a:rPr>
              <a:t> </a:t>
            </a:r>
            <a:r>
              <a:rPr lang="sv-SE" sz="2267" dirty="0" err="1">
                <a:latin typeface="Calibri" panose="020F0502020204030204" pitchFamily="34" charset="0"/>
                <a:cs typeface="Calibri" panose="020F0502020204030204" pitchFamily="34" charset="0"/>
              </a:rPr>
              <a:t>Take</a:t>
            </a:r>
            <a:r>
              <a:rPr lang="sv-SE" sz="2267" dirty="0">
                <a:latin typeface="Calibri" panose="020F0502020204030204" pitchFamily="34" charset="0"/>
                <a:cs typeface="Calibri" panose="020F0502020204030204" pitchFamily="34" charset="0"/>
              </a:rPr>
              <a:t> </a:t>
            </a:r>
            <a:r>
              <a:rPr lang="sv-SE" sz="2267" dirty="0" err="1">
                <a:latin typeface="Calibri" panose="020F0502020204030204" pitchFamily="34" charset="0"/>
                <a:cs typeface="Calibri" panose="020F0502020204030204" pitchFamily="34" charset="0"/>
              </a:rPr>
              <a:t>time</a:t>
            </a:r>
            <a:r>
              <a:rPr lang="sv-SE" sz="2267" dirty="0">
                <a:latin typeface="Calibri" panose="020F0502020204030204" pitchFamily="34" charset="0"/>
                <a:cs typeface="Calibri" panose="020F0502020204030204" pitchFamily="34" charset="0"/>
              </a:rPr>
              <a:t> to </a:t>
            </a:r>
            <a:r>
              <a:rPr lang="sv-SE" sz="2267" dirty="0" err="1">
                <a:latin typeface="Calibri" panose="020F0502020204030204" pitchFamily="34" charset="0"/>
                <a:cs typeface="Calibri" panose="020F0502020204030204" pitchFamily="34" charset="0"/>
              </a:rPr>
              <a:t>consider</a:t>
            </a:r>
            <a:r>
              <a:rPr lang="sv-SE" sz="2267" dirty="0">
                <a:latin typeface="Calibri" panose="020F0502020204030204" pitchFamily="34" charset="0"/>
                <a:cs typeface="Calibri" panose="020F0502020204030204" pitchFamily="34" charset="0"/>
              </a:rPr>
              <a:t> </a:t>
            </a:r>
            <a:r>
              <a:rPr lang="sv-SE" sz="2267" dirty="0" err="1">
                <a:latin typeface="Calibri" panose="020F0502020204030204" pitchFamily="34" charset="0"/>
                <a:cs typeface="Calibri" panose="020F0502020204030204" pitchFamily="34" charset="0"/>
              </a:rPr>
              <a:t>what</a:t>
            </a:r>
            <a:r>
              <a:rPr lang="sv-SE" sz="2267" dirty="0">
                <a:latin typeface="Calibri" panose="020F0502020204030204" pitchFamily="34" charset="0"/>
                <a:cs typeface="Calibri" panose="020F0502020204030204" pitchFamily="34" charset="0"/>
              </a:rPr>
              <a:t> </a:t>
            </a:r>
            <a:r>
              <a:rPr lang="sv-SE" sz="2267" dirty="0" err="1">
                <a:latin typeface="Calibri" panose="020F0502020204030204" pitchFamily="34" charset="0"/>
                <a:cs typeface="Calibri" panose="020F0502020204030204" pitchFamily="34" charset="0"/>
              </a:rPr>
              <a:t>aspects</a:t>
            </a:r>
            <a:r>
              <a:rPr lang="sv-SE" sz="2267" dirty="0">
                <a:latin typeface="Calibri" panose="020F0502020204030204" pitchFamily="34" charset="0"/>
                <a:cs typeface="Calibri" panose="020F0502020204030204" pitchFamily="34" charset="0"/>
              </a:rPr>
              <a:t> </a:t>
            </a:r>
            <a:r>
              <a:rPr lang="sv-SE" sz="2267" dirty="0" err="1">
                <a:latin typeface="Calibri" panose="020F0502020204030204" pitchFamily="34" charset="0"/>
                <a:cs typeface="Calibri" panose="020F0502020204030204" pitchFamily="34" charset="0"/>
              </a:rPr>
              <a:t>of</a:t>
            </a:r>
            <a:r>
              <a:rPr lang="sv-SE" sz="2267" dirty="0">
                <a:latin typeface="Calibri" panose="020F0502020204030204" pitchFamily="34" charset="0"/>
                <a:cs typeface="Calibri" panose="020F0502020204030204" pitchFamily="34" charset="0"/>
              </a:rPr>
              <a:t> </a:t>
            </a:r>
            <a:r>
              <a:rPr lang="sv-SE" sz="2267" dirty="0" err="1">
                <a:latin typeface="Calibri" panose="020F0502020204030204" pitchFamily="34" charset="0"/>
                <a:cs typeface="Calibri" panose="020F0502020204030204" pitchFamily="34" charset="0"/>
              </a:rPr>
              <a:t>ecotourism</a:t>
            </a:r>
            <a:r>
              <a:rPr lang="sv-SE" sz="2267" dirty="0">
                <a:latin typeface="Calibri" panose="020F0502020204030204" pitchFamily="34" charset="0"/>
                <a:cs typeface="Calibri" panose="020F0502020204030204" pitchFamily="34" charset="0"/>
              </a:rPr>
              <a:t> </a:t>
            </a:r>
            <a:r>
              <a:rPr lang="sv-SE" sz="2267" dirty="0" err="1">
                <a:latin typeface="Calibri" panose="020F0502020204030204" pitchFamily="34" charset="0"/>
                <a:cs typeface="Calibri" panose="020F0502020204030204" pitchFamily="34" charset="0"/>
              </a:rPr>
              <a:t>interest</a:t>
            </a:r>
            <a:r>
              <a:rPr lang="sv-SE" sz="2267" dirty="0">
                <a:latin typeface="Calibri" panose="020F0502020204030204" pitchFamily="34" charset="0"/>
                <a:cs typeface="Calibri" panose="020F0502020204030204" pitchFamily="34" charset="0"/>
              </a:rPr>
              <a:t> </a:t>
            </a:r>
            <a:r>
              <a:rPr lang="sv-SE" sz="2267" dirty="0" err="1">
                <a:latin typeface="Calibri" panose="020F0502020204030204" pitchFamily="34" charset="0"/>
                <a:cs typeface="Calibri" panose="020F0502020204030204" pitchFamily="34" charset="0"/>
              </a:rPr>
              <a:t>you</a:t>
            </a:r>
            <a:r>
              <a:rPr lang="sv-SE" sz="2267" dirty="0">
                <a:latin typeface="Calibri" panose="020F0502020204030204" pitchFamily="34" charset="0"/>
                <a:cs typeface="Calibri" panose="020F0502020204030204" pitchFamily="34" charset="0"/>
              </a:rPr>
              <a:t> the </a:t>
            </a:r>
            <a:r>
              <a:rPr lang="sv-SE" sz="2267" dirty="0" err="1">
                <a:latin typeface="Calibri" panose="020F0502020204030204" pitchFamily="34" charset="0"/>
                <a:cs typeface="Calibri" panose="020F0502020204030204" pitchFamily="34" charset="0"/>
              </a:rPr>
              <a:t>most</a:t>
            </a:r>
            <a:r>
              <a:rPr lang="sv-SE" sz="2267" dirty="0">
                <a:latin typeface="Calibri" panose="020F0502020204030204" pitchFamily="34" charset="0"/>
                <a:cs typeface="Calibri" panose="020F0502020204030204" pitchFamily="34" charset="0"/>
              </a:rPr>
              <a:t>.</a:t>
            </a:r>
          </a:p>
          <a:p>
            <a:pPr marL="685786" indent="-380990" fontAlgn="base">
              <a:buFont typeface="Wingdings" pitchFamily="2" charset="2"/>
              <a:buChar char="Ø"/>
            </a:pPr>
            <a:r>
              <a:rPr lang="sv-SE" sz="2267" b="1" dirty="0">
                <a:latin typeface="Calibri" panose="020F0502020204030204" pitchFamily="34" charset="0"/>
                <a:cs typeface="Calibri" panose="020F0502020204030204" pitchFamily="34" charset="0"/>
              </a:rPr>
              <a:t>Research </a:t>
            </a:r>
            <a:r>
              <a:rPr lang="sv-SE" sz="2267" b="1" dirty="0" err="1">
                <a:latin typeface="Calibri" panose="020F0502020204030204" pitchFamily="34" charset="0"/>
                <a:cs typeface="Calibri" panose="020F0502020204030204" pitchFamily="34" charset="0"/>
              </a:rPr>
              <a:t>Career</a:t>
            </a:r>
            <a:r>
              <a:rPr lang="sv-SE" sz="2267" b="1" dirty="0">
                <a:latin typeface="Calibri" panose="020F0502020204030204" pitchFamily="34" charset="0"/>
                <a:cs typeface="Calibri" panose="020F0502020204030204" pitchFamily="34" charset="0"/>
              </a:rPr>
              <a:t> </a:t>
            </a:r>
            <a:r>
              <a:rPr lang="sv-SE" sz="2267" b="1" dirty="0" err="1">
                <a:latin typeface="Calibri" panose="020F0502020204030204" pitchFamily="34" charset="0"/>
                <a:cs typeface="Calibri" panose="020F0502020204030204" pitchFamily="34" charset="0"/>
              </a:rPr>
              <a:t>Path</a:t>
            </a:r>
            <a:r>
              <a:rPr lang="sv-SE" sz="2267" b="1" dirty="0">
                <a:latin typeface="Calibri" panose="020F0502020204030204" pitchFamily="34" charset="0"/>
                <a:cs typeface="Calibri" panose="020F0502020204030204" pitchFamily="34" charset="0"/>
              </a:rPr>
              <a:t>:</a:t>
            </a:r>
            <a:r>
              <a:rPr lang="sv-SE" sz="2267" dirty="0">
                <a:latin typeface="Calibri" panose="020F0502020204030204" pitchFamily="34" charset="0"/>
                <a:cs typeface="Calibri" panose="020F0502020204030204" pitchFamily="34" charset="0"/>
              </a:rPr>
              <a:t> </a:t>
            </a:r>
            <a:r>
              <a:rPr lang="sv-SE" sz="2267" dirty="0" err="1">
                <a:latin typeface="Calibri" panose="020F0502020204030204" pitchFamily="34" charset="0"/>
                <a:cs typeface="Calibri" panose="020F0502020204030204" pitchFamily="34" charset="0"/>
              </a:rPr>
              <a:t>Explore</a:t>
            </a:r>
            <a:r>
              <a:rPr lang="sv-SE" sz="2267" dirty="0">
                <a:latin typeface="Calibri" panose="020F0502020204030204" pitchFamily="34" charset="0"/>
                <a:cs typeface="Calibri" panose="020F0502020204030204" pitchFamily="34" charset="0"/>
              </a:rPr>
              <a:t> different </a:t>
            </a:r>
            <a:r>
              <a:rPr lang="sv-SE" sz="2267" dirty="0" err="1">
                <a:latin typeface="Calibri" panose="020F0502020204030204" pitchFamily="34" charset="0"/>
                <a:cs typeface="Calibri" panose="020F0502020204030204" pitchFamily="34" charset="0"/>
              </a:rPr>
              <a:t>roles</a:t>
            </a:r>
            <a:r>
              <a:rPr lang="sv-SE" sz="2267" dirty="0">
                <a:latin typeface="Calibri" panose="020F0502020204030204" pitchFamily="34" charset="0"/>
                <a:cs typeface="Calibri" panose="020F0502020204030204" pitchFamily="34" charset="0"/>
              </a:rPr>
              <a:t> </a:t>
            </a:r>
            <a:r>
              <a:rPr lang="sv-SE" sz="2267" dirty="0" err="1">
                <a:latin typeface="Calibri" panose="020F0502020204030204" pitchFamily="34" charset="0"/>
                <a:cs typeface="Calibri" panose="020F0502020204030204" pitchFamily="34" charset="0"/>
              </a:rPr>
              <a:t>within</a:t>
            </a:r>
            <a:r>
              <a:rPr lang="sv-SE" sz="2267" dirty="0">
                <a:latin typeface="Calibri" panose="020F0502020204030204" pitchFamily="34" charset="0"/>
                <a:cs typeface="Calibri" panose="020F0502020204030204" pitchFamily="34" charset="0"/>
              </a:rPr>
              <a:t> </a:t>
            </a:r>
            <a:r>
              <a:rPr lang="sv-SE" sz="2267" dirty="0" err="1">
                <a:latin typeface="Calibri" panose="020F0502020204030204" pitchFamily="34" charset="0"/>
                <a:cs typeface="Calibri" panose="020F0502020204030204" pitchFamily="34" charset="0"/>
              </a:rPr>
              <a:t>ecotourism</a:t>
            </a:r>
            <a:r>
              <a:rPr lang="sv-SE" sz="2267" dirty="0">
                <a:latin typeface="Calibri" panose="020F0502020204030204" pitchFamily="34" charset="0"/>
                <a:cs typeface="Calibri" panose="020F0502020204030204" pitchFamily="34" charset="0"/>
              </a:rPr>
              <a:t> and </a:t>
            </a:r>
            <a:r>
              <a:rPr lang="sv-SE" sz="2267" dirty="0" err="1">
                <a:latin typeface="Calibri" panose="020F0502020204030204" pitchFamily="34" charset="0"/>
                <a:cs typeface="Calibri" panose="020F0502020204030204" pitchFamily="34" charset="0"/>
              </a:rPr>
              <a:t>their</a:t>
            </a:r>
            <a:r>
              <a:rPr lang="sv-SE" sz="2267" dirty="0">
                <a:latin typeface="Calibri" panose="020F0502020204030204" pitchFamily="34" charset="0"/>
                <a:cs typeface="Calibri" panose="020F0502020204030204" pitchFamily="34" charset="0"/>
              </a:rPr>
              <a:t> </a:t>
            </a:r>
            <a:r>
              <a:rPr lang="sv-SE" sz="2267" dirty="0" err="1">
                <a:latin typeface="Calibri" panose="020F0502020204030204" pitchFamily="34" charset="0"/>
                <a:cs typeface="Calibri" panose="020F0502020204030204" pitchFamily="34" charset="0"/>
              </a:rPr>
              <a:t>requirements</a:t>
            </a:r>
            <a:r>
              <a:rPr lang="sv-SE" sz="2267" dirty="0">
                <a:latin typeface="Calibri" panose="020F0502020204030204" pitchFamily="34" charset="0"/>
                <a:cs typeface="Calibri" panose="020F0502020204030204" pitchFamily="34" charset="0"/>
              </a:rPr>
              <a:t>.</a:t>
            </a:r>
          </a:p>
          <a:p>
            <a:pPr marL="685786" indent="-380990" fontAlgn="base">
              <a:buFont typeface="Wingdings" pitchFamily="2" charset="2"/>
              <a:buChar char="Ø"/>
            </a:pPr>
            <a:r>
              <a:rPr lang="sv-SE" sz="2267" b="1" dirty="0" err="1">
                <a:latin typeface="Calibri" panose="020F0502020204030204" pitchFamily="34" charset="0"/>
                <a:cs typeface="Calibri" panose="020F0502020204030204" pitchFamily="34" charset="0"/>
              </a:rPr>
              <a:t>Evaluate</a:t>
            </a:r>
            <a:r>
              <a:rPr lang="sv-SE" sz="2267" b="1" dirty="0">
                <a:latin typeface="Calibri" panose="020F0502020204030204" pitchFamily="34" charset="0"/>
                <a:cs typeface="Calibri" panose="020F0502020204030204" pitchFamily="34" charset="0"/>
              </a:rPr>
              <a:t> </a:t>
            </a:r>
            <a:r>
              <a:rPr lang="sv-SE" sz="2267" b="1" dirty="0" err="1">
                <a:latin typeface="Calibri" panose="020F0502020204030204" pitchFamily="34" charset="0"/>
                <a:cs typeface="Calibri" panose="020F0502020204030204" pitchFamily="34" charset="0"/>
              </a:rPr>
              <a:t>Alignment</a:t>
            </a:r>
            <a:r>
              <a:rPr lang="sv-SE" sz="2267" b="1" dirty="0">
                <a:latin typeface="Calibri" panose="020F0502020204030204" pitchFamily="34" charset="0"/>
                <a:cs typeface="Calibri" panose="020F0502020204030204" pitchFamily="34" charset="0"/>
              </a:rPr>
              <a:t>: </a:t>
            </a:r>
            <a:r>
              <a:rPr lang="sv-SE" sz="2267" dirty="0" err="1">
                <a:latin typeface="Calibri" panose="020F0502020204030204" pitchFamily="34" charset="0"/>
                <a:cs typeface="Calibri" panose="020F0502020204030204" pitchFamily="34" charset="0"/>
              </a:rPr>
              <a:t>Assess</a:t>
            </a:r>
            <a:r>
              <a:rPr lang="sv-SE" sz="2267" dirty="0">
                <a:latin typeface="Calibri" panose="020F0502020204030204" pitchFamily="34" charset="0"/>
                <a:cs typeface="Calibri" panose="020F0502020204030204" pitchFamily="34" charset="0"/>
              </a:rPr>
              <a:t> </a:t>
            </a:r>
            <a:r>
              <a:rPr lang="sv-SE" sz="2267" dirty="0" err="1">
                <a:latin typeface="Calibri" panose="020F0502020204030204" pitchFamily="34" charset="0"/>
                <a:cs typeface="Calibri" panose="020F0502020204030204" pitchFamily="34" charset="0"/>
              </a:rPr>
              <a:t>how</a:t>
            </a:r>
            <a:r>
              <a:rPr lang="sv-SE" sz="2267" dirty="0">
                <a:latin typeface="Calibri" panose="020F0502020204030204" pitchFamily="34" charset="0"/>
                <a:cs typeface="Calibri" panose="020F0502020204030204" pitchFamily="34" charset="0"/>
              </a:rPr>
              <a:t> </a:t>
            </a:r>
            <a:r>
              <a:rPr lang="sv-SE" sz="2267" dirty="0" err="1">
                <a:latin typeface="Calibri" panose="020F0502020204030204" pitchFamily="34" charset="0"/>
                <a:cs typeface="Calibri" panose="020F0502020204030204" pitchFamily="34" charset="0"/>
              </a:rPr>
              <a:t>each</a:t>
            </a:r>
            <a:r>
              <a:rPr lang="sv-SE" sz="2267" dirty="0">
                <a:latin typeface="Calibri" panose="020F0502020204030204" pitchFamily="34" charset="0"/>
                <a:cs typeface="Calibri" panose="020F0502020204030204" pitchFamily="34" charset="0"/>
              </a:rPr>
              <a:t> </a:t>
            </a:r>
            <a:r>
              <a:rPr lang="sv-SE" sz="2267" dirty="0" err="1">
                <a:latin typeface="Calibri" panose="020F0502020204030204" pitchFamily="34" charset="0"/>
                <a:cs typeface="Calibri" panose="020F0502020204030204" pitchFamily="34" charset="0"/>
              </a:rPr>
              <a:t>career</a:t>
            </a:r>
            <a:r>
              <a:rPr lang="sv-SE" sz="2267" dirty="0">
                <a:latin typeface="Calibri" panose="020F0502020204030204" pitchFamily="34" charset="0"/>
                <a:cs typeface="Calibri" panose="020F0502020204030204" pitchFamily="34" charset="0"/>
              </a:rPr>
              <a:t> </a:t>
            </a:r>
            <a:r>
              <a:rPr lang="sv-SE" sz="2267" dirty="0" err="1">
                <a:latin typeface="Calibri" panose="020F0502020204030204" pitchFamily="34" charset="0"/>
                <a:cs typeface="Calibri" panose="020F0502020204030204" pitchFamily="34" charset="0"/>
              </a:rPr>
              <a:t>path</a:t>
            </a:r>
            <a:r>
              <a:rPr lang="sv-SE" sz="2267" dirty="0">
                <a:latin typeface="Calibri" panose="020F0502020204030204" pitchFamily="34" charset="0"/>
                <a:cs typeface="Calibri" panose="020F0502020204030204" pitchFamily="34" charset="0"/>
              </a:rPr>
              <a:t> </a:t>
            </a:r>
            <a:r>
              <a:rPr lang="sv-SE" sz="2267" dirty="0" err="1">
                <a:latin typeface="Calibri" panose="020F0502020204030204" pitchFamily="34" charset="0"/>
                <a:cs typeface="Calibri" panose="020F0502020204030204" pitchFamily="34" charset="0"/>
              </a:rPr>
              <a:t>aligns</a:t>
            </a:r>
            <a:r>
              <a:rPr lang="sv-SE" sz="2267" dirty="0">
                <a:latin typeface="Calibri" panose="020F0502020204030204" pitchFamily="34" charset="0"/>
                <a:cs typeface="Calibri" panose="020F0502020204030204" pitchFamily="34" charset="0"/>
              </a:rPr>
              <a:t> </a:t>
            </a:r>
            <a:r>
              <a:rPr lang="sv-SE" sz="2267" dirty="0" err="1">
                <a:latin typeface="Calibri" panose="020F0502020204030204" pitchFamily="34" charset="0"/>
                <a:cs typeface="Calibri" panose="020F0502020204030204" pitchFamily="34" charset="0"/>
              </a:rPr>
              <a:t>with</a:t>
            </a:r>
            <a:r>
              <a:rPr lang="sv-SE" sz="2267" dirty="0">
                <a:latin typeface="Calibri" panose="020F0502020204030204" pitchFamily="34" charset="0"/>
                <a:cs typeface="Calibri" panose="020F0502020204030204" pitchFamily="34" charset="0"/>
              </a:rPr>
              <a:t> </a:t>
            </a:r>
            <a:r>
              <a:rPr lang="sv-SE" sz="2267" dirty="0" err="1">
                <a:latin typeface="Calibri" panose="020F0502020204030204" pitchFamily="34" charset="0"/>
                <a:cs typeface="Calibri" panose="020F0502020204030204" pitchFamily="34" charset="0"/>
              </a:rPr>
              <a:t>your</a:t>
            </a:r>
            <a:r>
              <a:rPr lang="sv-SE" sz="2267" dirty="0">
                <a:latin typeface="Calibri" panose="020F0502020204030204" pitchFamily="34" charset="0"/>
                <a:cs typeface="Calibri" panose="020F0502020204030204" pitchFamily="34" charset="0"/>
              </a:rPr>
              <a:t> interests and </a:t>
            </a:r>
            <a:r>
              <a:rPr lang="sv-SE" sz="2267" dirty="0" err="1">
                <a:latin typeface="Calibri" panose="020F0502020204030204" pitchFamily="34" charset="0"/>
                <a:cs typeface="Calibri" panose="020F0502020204030204" pitchFamily="34" charset="0"/>
              </a:rPr>
              <a:t>skills</a:t>
            </a:r>
            <a:r>
              <a:rPr lang="sv-SE" sz="2267" dirty="0">
                <a:latin typeface="Calibri" panose="020F0502020204030204" pitchFamily="34" charset="0"/>
                <a:cs typeface="Calibri" panose="020F0502020204030204" pitchFamily="34" charset="0"/>
              </a:rPr>
              <a:t>.</a:t>
            </a:r>
          </a:p>
          <a:p>
            <a:pPr marL="685786" indent="-380990" fontAlgn="base">
              <a:buFont typeface="Wingdings" pitchFamily="2" charset="2"/>
              <a:buChar char="Ø"/>
            </a:pPr>
            <a:r>
              <a:rPr lang="sv-SE" sz="2267" b="1" dirty="0" err="1">
                <a:latin typeface="Calibri" panose="020F0502020204030204" pitchFamily="34" charset="0"/>
                <a:cs typeface="Calibri" panose="020F0502020204030204" pitchFamily="34" charset="0"/>
              </a:rPr>
              <a:t>Seek</a:t>
            </a:r>
            <a:r>
              <a:rPr lang="sv-SE" sz="2267" b="1" dirty="0">
                <a:latin typeface="Calibri" panose="020F0502020204030204" pitchFamily="34" charset="0"/>
                <a:cs typeface="Calibri" panose="020F0502020204030204" pitchFamily="34" charset="0"/>
              </a:rPr>
              <a:t> </a:t>
            </a:r>
            <a:r>
              <a:rPr lang="sv-SE" sz="2267" b="1" dirty="0" err="1">
                <a:latin typeface="Calibri" panose="020F0502020204030204" pitchFamily="34" charset="0"/>
                <a:cs typeface="Calibri" panose="020F0502020204030204" pitchFamily="34" charset="0"/>
              </a:rPr>
              <a:t>Guidance</a:t>
            </a:r>
            <a:r>
              <a:rPr lang="sv-SE" sz="2267" b="1" dirty="0">
                <a:latin typeface="Calibri" panose="020F0502020204030204" pitchFamily="34" charset="0"/>
                <a:cs typeface="Calibri" panose="020F0502020204030204" pitchFamily="34" charset="0"/>
              </a:rPr>
              <a:t>:</a:t>
            </a:r>
            <a:r>
              <a:rPr lang="sv-SE" sz="2267" dirty="0">
                <a:latin typeface="Calibri" panose="020F0502020204030204" pitchFamily="34" charset="0"/>
                <a:cs typeface="Calibri" panose="020F0502020204030204" pitchFamily="34" charset="0"/>
              </a:rPr>
              <a:t> Talk to </a:t>
            </a:r>
            <a:r>
              <a:rPr lang="sv-SE" sz="2267" dirty="0" err="1">
                <a:latin typeface="Calibri" panose="020F0502020204030204" pitchFamily="34" charset="0"/>
                <a:cs typeface="Calibri" panose="020F0502020204030204" pitchFamily="34" charset="0"/>
              </a:rPr>
              <a:t>your</a:t>
            </a:r>
            <a:r>
              <a:rPr lang="sv-SE" sz="2267" dirty="0">
                <a:latin typeface="Calibri" panose="020F0502020204030204" pitchFamily="34" charset="0"/>
                <a:cs typeface="Calibri" panose="020F0502020204030204" pitchFamily="34" charset="0"/>
              </a:rPr>
              <a:t> mentors or </a:t>
            </a:r>
            <a:r>
              <a:rPr lang="sv-SE" sz="2267" dirty="0" err="1">
                <a:latin typeface="Calibri" panose="020F0502020204030204" pitchFamily="34" charset="0"/>
                <a:cs typeface="Calibri" panose="020F0502020204030204" pitchFamily="34" charset="0"/>
              </a:rPr>
              <a:t>professionals</a:t>
            </a:r>
            <a:r>
              <a:rPr lang="sv-SE" sz="2267" dirty="0">
                <a:latin typeface="Calibri" panose="020F0502020204030204" pitchFamily="34" charset="0"/>
                <a:cs typeface="Calibri" panose="020F0502020204030204" pitchFamily="34" charset="0"/>
              </a:rPr>
              <a:t> in the </a:t>
            </a:r>
            <a:r>
              <a:rPr lang="sv-SE" sz="2267" dirty="0" err="1">
                <a:latin typeface="Calibri" panose="020F0502020204030204" pitchFamily="34" charset="0"/>
                <a:cs typeface="Calibri" panose="020F0502020204030204" pitchFamily="34" charset="0"/>
              </a:rPr>
              <a:t>field</a:t>
            </a:r>
            <a:r>
              <a:rPr lang="sv-SE" sz="2267" dirty="0">
                <a:latin typeface="Calibri" panose="020F0502020204030204" pitchFamily="34" charset="0"/>
                <a:cs typeface="Calibri" panose="020F0502020204030204" pitchFamily="34" charset="0"/>
              </a:rPr>
              <a:t> for </a:t>
            </a:r>
            <a:r>
              <a:rPr lang="sv-SE" sz="2267" dirty="0" err="1">
                <a:latin typeface="Calibri" panose="020F0502020204030204" pitchFamily="34" charset="0"/>
                <a:cs typeface="Calibri" panose="020F0502020204030204" pitchFamily="34" charset="0"/>
              </a:rPr>
              <a:t>advice</a:t>
            </a:r>
            <a:r>
              <a:rPr lang="sv-SE" sz="2267" dirty="0">
                <a:latin typeface="Calibri" panose="020F0502020204030204" pitchFamily="34" charset="0"/>
                <a:cs typeface="Calibri" panose="020F0502020204030204" pitchFamily="34" charset="0"/>
              </a:rPr>
              <a:t>.</a:t>
            </a:r>
          </a:p>
          <a:p>
            <a:pPr marL="685786" indent="-380990" fontAlgn="base">
              <a:buFont typeface="Wingdings" pitchFamily="2" charset="2"/>
              <a:buChar char="Ø"/>
            </a:pPr>
            <a:r>
              <a:rPr lang="sv-SE" sz="2267" b="1" dirty="0" err="1">
                <a:latin typeface="Calibri" panose="020F0502020204030204" pitchFamily="34" charset="0"/>
                <a:cs typeface="Calibri" panose="020F0502020204030204" pitchFamily="34" charset="0"/>
              </a:rPr>
              <a:t>Consider</a:t>
            </a:r>
            <a:r>
              <a:rPr lang="sv-SE" sz="2267" b="1" dirty="0">
                <a:latin typeface="Calibri" panose="020F0502020204030204" pitchFamily="34" charset="0"/>
                <a:cs typeface="Calibri" panose="020F0502020204030204" pitchFamily="34" charset="0"/>
              </a:rPr>
              <a:t> Long-Term </a:t>
            </a:r>
            <a:r>
              <a:rPr lang="sv-SE" sz="2267" b="1" dirty="0" err="1">
                <a:latin typeface="Calibri" panose="020F0502020204030204" pitchFamily="34" charset="0"/>
                <a:cs typeface="Calibri" panose="020F0502020204030204" pitchFamily="34" charset="0"/>
              </a:rPr>
              <a:t>Goals</a:t>
            </a:r>
            <a:r>
              <a:rPr lang="sv-SE" sz="2267" b="1" dirty="0">
                <a:latin typeface="Calibri" panose="020F0502020204030204" pitchFamily="34" charset="0"/>
                <a:cs typeface="Calibri" panose="020F0502020204030204" pitchFamily="34" charset="0"/>
              </a:rPr>
              <a:t>:</a:t>
            </a:r>
            <a:r>
              <a:rPr lang="sv-SE" sz="2267" dirty="0">
                <a:latin typeface="Calibri" panose="020F0502020204030204" pitchFamily="34" charset="0"/>
                <a:cs typeface="Calibri" panose="020F0502020204030204" pitchFamily="34" charset="0"/>
              </a:rPr>
              <a:t> Think </a:t>
            </a:r>
            <a:r>
              <a:rPr lang="sv-SE" sz="2267" dirty="0" err="1">
                <a:latin typeface="Calibri" panose="020F0502020204030204" pitchFamily="34" charset="0"/>
                <a:cs typeface="Calibri" panose="020F0502020204030204" pitchFamily="34" charset="0"/>
              </a:rPr>
              <a:t>about</a:t>
            </a:r>
            <a:r>
              <a:rPr lang="sv-SE" sz="2267" dirty="0">
                <a:latin typeface="Calibri" panose="020F0502020204030204" pitchFamily="34" charset="0"/>
                <a:cs typeface="Calibri" panose="020F0502020204030204" pitchFamily="34" charset="0"/>
              </a:rPr>
              <a:t> </a:t>
            </a:r>
            <a:r>
              <a:rPr lang="sv-SE" sz="2267" dirty="0" err="1">
                <a:latin typeface="Calibri" panose="020F0502020204030204" pitchFamily="34" charset="0"/>
                <a:cs typeface="Calibri" panose="020F0502020204030204" pitchFamily="34" charset="0"/>
              </a:rPr>
              <a:t>where</a:t>
            </a:r>
            <a:r>
              <a:rPr lang="sv-SE" sz="2267" dirty="0">
                <a:latin typeface="Calibri" panose="020F0502020204030204" pitchFamily="34" charset="0"/>
                <a:cs typeface="Calibri" panose="020F0502020204030204" pitchFamily="34" charset="0"/>
              </a:rPr>
              <a:t> </a:t>
            </a:r>
            <a:r>
              <a:rPr lang="sv-SE" sz="2267" dirty="0" err="1">
                <a:latin typeface="Calibri" panose="020F0502020204030204" pitchFamily="34" charset="0"/>
                <a:cs typeface="Calibri" panose="020F0502020204030204" pitchFamily="34" charset="0"/>
              </a:rPr>
              <a:t>you</a:t>
            </a:r>
            <a:r>
              <a:rPr lang="sv-SE" sz="2267" dirty="0">
                <a:latin typeface="Calibri" panose="020F0502020204030204" pitchFamily="34" charset="0"/>
                <a:cs typeface="Calibri" panose="020F0502020204030204" pitchFamily="34" charset="0"/>
              </a:rPr>
              <a:t> </a:t>
            </a:r>
            <a:r>
              <a:rPr lang="sv-SE" sz="2267" dirty="0" err="1">
                <a:latin typeface="Calibri" panose="020F0502020204030204" pitchFamily="34" charset="0"/>
                <a:cs typeface="Calibri" panose="020F0502020204030204" pitchFamily="34" charset="0"/>
              </a:rPr>
              <a:t>see</a:t>
            </a:r>
            <a:r>
              <a:rPr lang="sv-SE" sz="2267" dirty="0">
                <a:latin typeface="Calibri" panose="020F0502020204030204" pitchFamily="34" charset="0"/>
                <a:cs typeface="Calibri" panose="020F0502020204030204" pitchFamily="34" charset="0"/>
              </a:rPr>
              <a:t> </a:t>
            </a:r>
            <a:r>
              <a:rPr lang="sv-SE" sz="2267" dirty="0" err="1">
                <a:latin typeface="Calibri" panose="020F0502020204030204" pitchFamily="34" charset="0"/>
                <a:cs typeface="Calibri" panose="020F0502020204030204" pitchFamily="34" charset="0"/>
              </a:rPr>
              <a:t>yourself</a:t>
            </a:r>
            <a:r>
              <a:rPr lang="sv-SE" sz="2267" dirty="0">
                <a:latin typeface="Calibri" panose="020F0502020204030204" pitchFamily="34" charset="0"/>
                <a:cs typeface="Calibri" panose="020F0502020204030204" pitchFamily="34" charset="0"/>
              </a:rPr>
              <a:t> in the </a:t>
            </a:r>
            <a:r>
              <a:rPr lang="sv-SE" sz="2267" dirty="0" err="1">
                <a:latin typeface="Calibri" panose="020F0502020204030204" pitchFamily="34" charset="0"/>
                <a:cs typeface="Calibri" panose="020F0502020204030204" pitchFamily="34" charset="0"/>
              </a:rPr>
              <a:t>future</a:t>
            </a:r>
            <a:r>
              <a:rPr lang="sv-SE" sz="2267" dirty="0">
                <a:latin typeface="Calibri" panose="020F0502020204030204" pitchFamily="34" charset="0"/>
                <a:cs typeface="Calibri" panose="020F0502020204030204" pitchFamily="34" charset="0"/>
              </a:rPr>
              <a:t> and </a:t>
            </a:r>
            <a:r>
              <a:rPr lang="sv-SE" sz="2267" dirty="0" err="1">
                <a:latin typeface="Calibri" panose="020F0502020204030204" pitchFamily="34" charset="0"/>
                <a:cs typeface="Calibri" panose="020F0502020204030204" pitchFamily="34" charset="0"/>
              </a:rPr>
              <a:t>how</a:t>
            </a:r>
            <a:r>
              <a:rPr lang="sv-SE" sz="2267" dirty="0">
                <a:latin typeface="Calibri" panose="020F0502020204030204" pitchFamily="34" charset="0"/>
                <a:cs typeface="Calibri" panose="020F0502020204030204" pitchFamily="34" charset="0"/>
              </a:rPr>
              <a:t> </a:t>
            </a:r>
            <a:r>
              <a:rPr lang="sv-SE" sz="2267" dirty="0" err="1">
                <a:latin typeface="Calibri" panose="020F0502020204030204" pitchFamily="34" charset="0"/>
                <a:cs typeface="Calibri" panose="020F0502020204030204" pitchFamily="34" charset="0"/>
              </a:rPr>
              <a:t>each</a:t>
            </a:r>
            <a:r>
              <a:rPr lang="sv-SE" sz="2267" dirty="0">
                <a:latin typeface="Calibri" panose="020F0502020204030204" pitchFamily="34" charset="0"/>
                <a:cs typeface="Calibri" panose="020F0502020204030204" pitchFamily="34" charset="0"/>
              </a:rPr>
              <a:t> </a:t>
            </a:r>
            <a:r>
              <a:rPr lang="sv-SE" sz="2267" dirty="0" err="1">
                <a:latin typeface="Calibri" panose="020F0502020204030204" pitchFamily="34" charset="0"/>
                <a:cs typeface="Calibri" panose="020F0502020204030204" pitchFamily="34" charset="0"/>
              </a:rPr>
              <a:t>career</a:t>
            </a:r>
            <a:r>
              <a:rPr lang="sv-SE" sz="2267" dirty="0">
                <a:latin typeface="Calibri" panose="020F0502020204030204" pitchFamily="34" charset="0"/>
                <a:cs typeface="Calibri" panose="020F0502020204030204" pitchFamily="34" charset="0"/>
              </a:rPr>
              <a:t> </a:t>
            </a:r>
            <a:r>
              <a:rPr lang="sv-SE" sz="2267" dirty="0" err="1">
                <a:latin typeface="Calibri" panose="020F0502020204030204" pitchFamily="34" charset="0"/>
                <a:cs typeface="Calibri" panose="020F0502020204030204" pitchFamily="34" charset="0"/>
              </a:rPr>
              <a:t>path</a:t>
            </a:r>
            <a:r>
              <a:rPr lang="sv-SE" sz="2267" dirty="0">
                <a:latin typeface="Calibri" panose="020F0502020204030204" pitchFamily="34" charset="0"/>
                <a:cs typeface="Calibri" panose="020F0502020204030204" pitchFamily="34" charset="0"/>
              </a:rPr>
              <a:t> fits </a:t>
            </a:r>
            <a:r>
              <a:rPr lang="sv-SE" sz="2267" dirty="0" err="1">
                <a:latin typeface="Calibri" panose="020F0502020204030204" pitchFamily="34" charset="0"/>
                <a:cs typeface="Calibri" panose="020F0502020204030204" pitchFamily="34" charset="0"/>
              </a:rPr>
              <a:t>into</a:t>
            </a:r>
            <a:r>
              <a:rPr lang="sv-SE" sz="2267" dirty="0">
                <a:latin typeface="Calibri" panose="020F0502020204030204" pitchFamily="34" charset="0"/>
                <a:cs typeface="Calibri" panose="020F0502020204030204" pitchFamily="34" charset="0"/>
              </a:rPr>
              <a:t> </a:t>
            </a:r>
            <a:r>
              <a:rPr lang="sv-SE" sz="2267" dirty="0" err="1">
                <a:latin typeface="Calibri" panose="020F0502020204030204" pitchFamily="34" charset="0"/>
                <a:cs typeface="Calibri" panose="020F0502020204030204" pitchFamily="34" charset="0"/>
              </a:rPr>
              <a:t>that</a:t>
            </a:r>
            <a:r>
              <a:rPr lang="sv-SE" sz="2267" dirty="0">
                <a:latin typeface="Calibri" panose="020F0502020204030204" pitchFamily="34" charset="0"/>
                <a:cs typeface="Calibri" panose="020F0502020204030204" pitchFamily="34" charset="0"/>
              </a:rPr>
              <a:t> vision.</a:t>
            </a:r>
          </a:p>
          <a:p>
            <a:pPr marL="685786" indent="-380990" fontAlgn="base">
              <a:buFont typeface="Wingdings" pitchFamily="2" charset="2"/>
              <a:buChar char="Ø"/>
            </a:pPr>
            <a:r>
              <a:rPr lang="sv-SE" sz="2267" b="1" dirty="0" err="1">
                <a:latin typeface="Calibri" panose="020F0502020204030204" pitchFamily="34" charset="0"/>
                <a:cs typeface="Calibri" panose="020F0502020204030204" pitchFamily="34" charset="0"/>
              </a:rPr>
              <a:t>Stay</a:t>
            </a:r>
            <a:r>
              <a:rPr lang="sv-SE" sz="2267" b="1" dirty="0">
                <a:latin typeface="Calibri" panose="020F0502020204030204" pitchFamily="34" charset="0"/>
                <a:cs typeface="Calibri" panose="020F0502020204030204" pitchFamily="34" charset="0"/>
              </a:rPr>
              <a:t> </a:t>
            </a:r>
            <a:r>
              <a:rPr lang="sv-SE" sz="2267" b="1" dirty="0" err="1">
                <a:latin typeface="Calibri" panose="020F0502020204030204" pitchFamily="34" charset="0"/>
                <a:cs typeface="Calibri" panose="020F0502020204030204" pitchFamily="34" charset="0"/>
              </a:rPr>
              <a:t>Open-Minded</a:t>
            </a:r>
            <a:r>
              <a:rPr lang="sv-SE" sz="2267" b="1" dirty="0">
                <a:latin typeface="Calibri" panose="020F0502020204030204" pitchFamily="34" charset="0"/>
                <a:cs typeface="Calibri" panose="020F0502020204030204" pitchFamily="34" charset="0"/>
              </a:rPr>
              <a:t>:</a:t>
            </a:r>
            <a:r>
              <a:rPr lang="sv-SE" sz="2267" dirty="0">
                <a:latin typeface="Calibri" panose="020F0502020204030204" pitchFamily="34" charset="0"/>
                <a:cs typeface="Calibri" panose="020F0502020204030204" pitchFamily="34" charset="0"/>
              </a:rPr>
              <a:t> Be flexible and </a:t>
            </a:r>
            <a:r>
              <a:rPr lang="sv-SE" sz="2267" dirty="0" err="1">
                <a:latin typeface="Calibri" panose="020F0502020204030204" pitchFamily="34" charset="0"/>
                <a:cs typeface="Calibri" panose="020F0502020204030204" pitchFamily="34" charset="0"/>
              </a:rPr>
              <a:t>open</a:t>
            </a:r>
            <a:r>
              <a:rPr lang="sv-SE" sz="2267" dirty="0">
                <a:latin typeface="Calibri" panose="020F0502020204030204" pitchFamily="34" charset="0"/>
                <a:cs typeface="Calibri" panose="020F0502020204030204" pitchFamily="34" charset="0"/>
              </a:rPr>
              <a:t> to new </a:t>
            </a:r>
            <a:r>
              <a:rPr lang="sv-SE" sz="2267" dirty="0" err="1">
                <a:latin typeface="Calibri" panose="020F0502020204030204" pitchFamily="34" charset="0"/>
                <a:cs typeface="Calibri" panose="020F0502020204030204" pitchFamily="34" charset="0"/>
              </a:rPr>
              <a:t>opportunities</a:t>
            </a:r>
            <a:r>
              <a:rPr lang="sv-SE" sz="2267" dirty="0">
                <a:latin typeface="Calibri" panose="020F0502020204030204" pitchFamily="34" charset="0"/>
                <a:cs typeface="Calibri" panose="020F0502020204030204" pitchFamily="34" charset="0"/>
              </a:rPr>
              <a:t> </a:t>
            </a:r>
            <a:r>
              <a:rPr lang="sv-SE" sz="2267" dirty="0" err="1">
                <a:latin typeface="Calibri" panose="020F0502020204030204" pitchFamily="34" charset="0"/>
                <a:cs typeface="Calibri" panose="020F0502020204030204" pitchFamily="34" charset="0"/>
              </a:rPr>
              <a:t>that</a:t>
            </a:r>
            <a:r>
              <a:rPr lang="sv-SE" sz="2267" dirty="0">
                <a:latin typeface="Calibri" panose="020F0502020204030204" pitchFamily="34" charset="0"/>
                <a:cs typeface="Calibri" panose="020F0502020204030204" pitchFamily="34" charset="0"/>
              </a:rPr>
              <a:t> </a:t>
            </a:r>
            <a:r>
              <a:rPr lang="sv-SE" sz="2267" dirty="0" err="1">
                <a:latin typeface="Calibri" panose="020F0502020204030204" pitchFamily="34" charset="0"/>
                <a:cs typeface="Calibri" panose="020F0502020204030204" pitchFamily="34" charset="0"/>
              </a:rPr>
              <a:t>may</a:t>
            </a:r>
            <a:r>
              <a:rPr lang="sv-SE" sz="2267" dirty="0">
                <a:latin typeface="Calibri" panose="020F0502020204030204" pitchFamily="34" charset="0"/>
                <a:cs typeface="Calibri" panose="020F0502020204030204" pitchFamily="34" charset="0"/>
              </a:rPr>
              <a:t> </a:t>
            </a:r>
            <a:r>
              <a:rPr lang="sv-SE" sz="2267" dirty="0" err="1">
                <a:latin typeface="Calibri" panose="020F0502020204030204" pitchFamily="34" charset="0"/>
                <a:cs typeface="Calibri" panose="020F0502020204030204" pitchFamily="34" charset="0"/>
              </a:rPr>
              <a:t>arise</a:t>
            </a:r>
            <a:r>
              <a:rPr lang="sv-SE" sz="2267" dirty="0">
                <a:latin typeface="Calibri" panose="020F0502020204030204" pitchFamily="34" charset="0"/>
                <a:cs typeface="Calibri" panose="020F0502020204030204" pitchFamily="34" charset="0"/>
              </a:rPr>
              <a:t>.</a:t>
            </a:r>
          </a:p>
          <a:p>
            <a:pPr marL="685786" indent="-380990" fontAlgn="base">
              <a:buFont typeface="Wingdings" pitchFamily="2" charset="2"/>
              <a:buChar char="Ø"/>
            </a:pPr>
            <a:r>
              <a:rPr lang="sv-SE" sz="2267" b="1" dirty="0" err="1">
                <a:latin typeface="Calibri" panose="020F0502020204030204" pitchFamily="34" charset="0"/>
                <a:cs typeface="Calibri" panose="020F0502020204030204" pitchFamily="34" charset="0"/>
              </a:rPr>
              <a:t>Take</a:t>
            </a:r>
            <a:r>
              <a:rPr lang="sv-SE" sz="2267" b="1" dirty="0">
                <a:latin typeface="Calibri" panose="020F0502020204030204" pitchFamily="34" charset="0"/>
                <a:cs typeface="Calibri" panose="020F0502020204030204" pitchFamily="34" charset="0"/>
              </a:rPr>
              <a:t> Action:</a:t>
            </a:r>
            <a:r>
              <a:rPr lang="sv-SE" sz="2267" dirty="0">
                <a:latin typeface="Calibri" panose="020F0502020204030204" pitchFamily="34" charset="0"/>
                <a:cs typeface="Calibri" panose="020F0502020204030204" pitchFamily="34" charset="0"/>
              </a:rPr>
              <a:t> Start </a:t>
            </a:r>
            <a:r>
              <a:rPr lang="sv-SE" sz="2267" dirty="0" err="1">
                <a:latin typeface="Calibri" panose="020F0502020204030204" pitchFamily="34" charset="0"/>
                <a:cs typeface="Calibri" panose="020F0502020204030204" pitchFamily="34" charset="0"/>
              </a:rPr>
              <a:t>taking</a:t>
            </a:r>
            <a:r>
              <a:rPr lang="sv-SE" sz="2267" dirty="0">
                <a:latin typeface="Calibri" panose="020F0502020204030204" pitchFamily="34" charset="0"/>
                <a:cs typeface="Calibri" panose="020F0502020204030204" pitchFamily="34" charset="0"/>
              </a:rPr>
              <a:t> steps </a:t>
            </a:r>
            <a:r>
              <a:rPr lang="sv-SE" sz="2267" dirty="0" err="1">
                <a:latin typeface="Calibri" panose="020F0502020204030204" pitchFamily="34" charset="0"/>
                <a:cs typeface="Calibri" panose="020F0502020204030204" pitchFamily="34" charset="0"/>
              </a:rPr>
              <a:t>towards</a:t>
            </a:r>
            <a:r>
              <a:rPr lang="sv-SE" sz="2267" dirty="0">
                <a:latin typeface="Calibri" panose="020F0502020204030204" pitchFamily="34" charset="0"/>
                <a:cs typeface="Calibri" panose="020F0502020204030204" pitchFamily="34" charset="0"/>
              </a:rPr>
              <a:t> </a:t>
            </a:r>
            <a:r>
              <a:rPr lang="sv-SE" sz="2267" dirty="0" err="1">
                <a:latin typeface="Calibri" panose="020F0502020204030204" pitchFamily="34" charset="0"/>
                <a:cs typeface="Calibri" panose="020F0502020204030204" pitchFamily="34" charset="0"/>
              </a:rPr>
              <a:t>your</a:t>
            </a:r>
            <a:r>
              <a:rPr lang="sv-SE" sz="2267" dirty="0">
                <a:latin typeface="Calibri" panose="020F0502020204030204" pitchFamily="34" charset="0"/>
                <a:cs typeface="Calibri" panose="020F0502020204030204" pitchFamily="34" charset="0"/>
              </a:rPr>
              <a:t> chosen </a:t>
            </a:r>
            <a:r>
              <a:rPr lang="sv-SE" sz="2267" dirty="0" err="1">
                <a:latin typeface="Calibri" panose="020F0502020204030204" pitchFamily="34" charset="0"/>
                <a:cs typeface="Calibri" panose="020F0502020204030204" pitchFamily="34" charset="0"/>
              </a:rPr>
              <a:t>career</a:t>
            </a:r>
            <a:r>
              <a:rPr lang="sv-SE" sz="2267" dirty="0">
                <a:latin typeface="Calibri" panose="020F0502020204030204" pitchFamily="34" charset="0"/>
                <a:cs typeface="Calibri" panose="020F0502020204030204" pitchFamily="34" charset="0"/>
              </a:rPr>
              <a:t> </a:t>
            </a:r>
            <a:r>
              <a:rPr lang="sv-SE" sz="2267" dirty="0" err="1">
                <a:latin typeface="Calibri" panose="020F0502020204030204" pitchFamily="34" charset="0"/>
                <a:cs typeface="Calibri" panose="020F0502020204030204" pitchFamily="34" charset="0"/>
              </a:rPr>
              <a:t>path</a:t>
            </a:r>
            <a:r>
              <a:rPr lang="sv-SE" sz="2267" dirty="0">
                <a:latin typeface="Calibri" panose="020F0502020204030204" pitchFamily="34" charset="0"/>
                <a:cs typeface="Calibri" panose="020F0502020204030204" pitchFamily="34" charset="0"/>
              </a:rPr>
              <a:t>, </a:t>
            </a:r>
            <a:r>
              <a:rPr lang="sv-SE" sz="2267" dirty="0" err="1">
                <a:latin typeface="Calibri" panose="020F0502020204030204" pitchFamily="34" charset="0"/>
                <a:cs typeface="Calibri" panose="020F0502020204030204" pitchFamily="34" charset="0"/>
              </a:rPr>
              <a:t>whether</a:t>
            </a:r>
            <a:r>
              <a:rPr lang="sv-SE" sz="2267" dirty="0">
                <a:latin typeface="Calibri" panose="020F0502020204030204" pitchFamily="34" charset="0"/>
                <a:cs typeface="Calibri" panose="020F0502020204030204" pitchFamily="34" charset="0"/>
              </a:rPr>
              <a:t> </a:t>
            </a:r>
            <a:r>
              <a:rPr lang="sv-SE" sz="2267" dirty="0" err="1">
                <a:latin typeface="Calibri" panose="020F0502020204030204" pitchFamily="34" charset="0"/>
                <a:cs typeface="Calibri" panose="020F0502020204030204" pitchFamily="34" charset="0"/>
              </a:rPr>
              <a:t>it's</a:t>
            </a:r>
            <a:r>
              <a:rPr lang="sv-SE" sz="2267" dirty="0">
                <a:latin typeface="Calibri" panose="020F0502020204030204" pitchFamily="34" charset="0"/>
                <a:cs typeface="Calibri" panose="020F0502020204030204" pitchFamily="34" charset="0"/>
              </a:rPr>
              <a:t> </a:t>
            </a:r>
            <a:r>
              <a:rPr lang="sv-SE" sz="2267" dirty="0" err="1">
                <a:latin typeface="Calibri" panose="020F0502020204030204" pitchFamily="34" charset="0"/>
                <a:cs typeface="Calibri" panose="020F0502020204030204" pitchFamily="34" charset="0"/>
              </a:rPr>
              <a:t>gaining</a:t>
            </a:r>
            <a:r>
              <a:rPr lang="sv-SE" sz="2267" dirty="0">
                <a:latin typeface="Calibri" panose="020F0502020204030204" pitchFamily="34" charset="0"/>
                <a:cs typeface="Calibri" panose="020F0502020204030204" pitchFamily="34" charset="0"/>
              </a:rPr>
              <a:t> relevant </a:t>
            </a:r>
            <a:r>
              <a:rPr lang="sv-SE" sz="2267" dirty="0" err="1">
                <a:latin typeface="Calibri" panose="020F0502020204030204" pitchFamily="34" charset="0"/>
                <a:cs typeface="Calibri" panose="020F0502020204030204" pitchFamily="34" charset="0"/>
              </a:rPr>
              <a:t>experience</a:t>
            </a:r>
            <a:r>
              <a:rPr lang="sv-SE" sz="2267" dirty="0">
                <a:latin typeface="Calibri" panose="020F0502020204030204" pitchFamily="34" charset="0"/>
                <a:cs typeface="Calibri" panose="020F0502020204030204" pitchFamily="34" charset="0"/>
              </a:rPr>
              <a:t> or </a:t>
            </a:r>
            <a:r>
              <a:rPr lang="sv-SE" sz="2267" dirty="0" err="1">
                <a:latin typeface="Calibri" panose="020F0502020204030204" pitchFamily="34" charset="0"/>
                <a:cs typeface="Calibri" panose="020F0502020204030204" pitchFamily="34" charset="0"/>
              </a:rPr>
              <a:t>pursuing</a:t>
            </a:r>
            <a:r>
              <a:rPr lang="sv-SE" sz="2267" dirty="0">
                <a:latin typeface="Calibri" panose="020F0502020204030204" pitchFamily="34" charset="0"/>
                <a:cs typeface="Calibri" panose="020F0502020204030204" pitchFamily="34" charset="0"/>
              </a:rPr>
              <a:t> </a:t>
            </a:r>
            <a:r>
              <a:rPr lang="sv-SE" sz="2267" dirty="0" err="1">
                <a:latin typeface="Calibri" panose="020F0502020204030204" pitchFamily="34" charset="0"/>
                <a:cs typeface="Calibri" panose="020F0502020204030204" pitchFamily="34" charset="0"/>
              </a:rPr>
              <a:t>further</a:t>
            </a:r>
            <a:r>
              <a:rPr lang="sv-SE" sz="2267" dirty="0">
                <a:latin typeface="Calibri" panose="020F0502020204030204" pitchFamily="34" charset="0"/>
                <a:cs typeface="Calibri" panose="020F0502020204030204" pitchFamily="34" charset="0"/>
              </a:rPr>
              <a:t> </a:t>
            </a:r>
            <a:r>
              <a:rPr lang="sv-SE" sz="2267" dirty="0" err="1">
                <a:latin typeface="Calibri" panose="020F0502020204030204" pitchFamily="34" charset="0"/>
                <a:cs typeface="Calibri" panose="020F0502020204030204" pitchFamily="34" charset="0"/>
              </a:rPr>
              <a:t>education</a:t>
            </a:r>
            <a:r>
              <a:rPr lang="sv-SE" sz="2267" dirty="0">
                <a:latin typeface="Calibri" panose="020F0502020204030204" pitchFamily="34" charset="0"/>
                <a:cs typeface="Calibri" panose="020F0502020204030204" pitchFamily="34" charset="0"/>
              </a:rPr>
              <a:t>.</a:t>
            </a:r>
          </a:p>
          <a:p>
            <a:pPr marL="0" indent="0"/>
            <a:endParaRPr lang="en-GB" sz="2133" dirty="0"/>
          </a:p>
          <a:p>
            <a:pPr marL="0" indent="0"/>
            <a:endParaRPr lang="en-GB" sz="2133" dirty="0"/>
          </a:p>
          <a:p>
            <a:pPr marL="0" indent="0"/>
            <a:endParaRPr lang="en-GB" sz="2133" dirty="0"/>
          </a:p>
          <a:p>
            <a:pPr marL="0" indent="0"/>
            <a:endParaRPr lang="en-GB" sz="2133" dirty="0"/>
          </a:p>
          <a:p>
            <a:pPr marL="0" indent="0"/>
            <a:endParaRPr lang="en-GB" sz="2133" dirty="0"/>
          </a:p>
        </p:txBody>
      </p:sp>
      <p:sp>
        <p:nvSpPr>
          <p:cNvPr id="675" name="Google Shape;675;p17">
            <a:extLst>
              <a:ext uri="{FF2B5EF4-FFF2-40B4-BE49-F238E27FC236}">
                <a16:creationId xmlns:a16="http://schemas.microsoft.com/office/drawing/2014/main" id="{51107BEE-29D8-5848-917D-7F6CC7B3878B}"/>
              </a:ext>
            </a:extLst>
          </p:cNvPr>
          <p:cNvSpPr txBox="1">
            <a:spLocks noGrp="1"/>
          </p:cNvSpPr>
          <p:nvPr>
            <p:ph type="body" idx="2"/>
          </p:nvPr>
        </p:nvSpPr>
        <p:spPr>
          <a:xfrm>
            <a:off x="1753485" y="471674"/>
            <a:ext cx="9780337" cy="1044895"/>
          </a:xfrm>
          <a:prstGeom prst="rect">
            <a:avLst/>
          </a:prstGeom>
          <a:noFill/>
          <a:ln>
            <a:noFill/>
          </a:ln>
        </p:spPr>
        <p:txBody>
          <a:bodyPr spcFirstLastPara="1" vert="horz" wrap="square" lIns="121901" tIns="121901" rIns="121901" bIns="121901" rtlCol="0" anchor="t" anchorCtr="0">
            <a:noAutofit/>
          </a:bodyPr>
          <a:lstStyle/>
          <a:p>
            <a:pPr marL="0" indent="0"/>
            <a:r>
              <a:rPr lang="en-GB" sz="2667" dirty="0">
                <a:solidFill>
                  <a:srgbClr val="FF9933"/>
                </a:solidFill>
              </a:rPr>
              <a:t>Exercise: </a:t>
            </a:r>
            <a:r>
              <a:rPr lang="en-GB" sz="2133" b="0" dirty="0">
                <a:solidFill>
                  <a:srgbClr val="6D6E71"/>
                </a:solidFill>
              </a:rPr>
              <a:t>Take A Moment To Reflect On The Following Questions, Note Your Insights</a:t>
            </a:r>
          </a:p>
        </p:txBody>
      </p:sp>
      <p:sp>
        <p:nvSpPr>
          <p:cNvPr id="677" name="Google Shape;677;p17">
            <a:extLst>
              <a:ext uri="{FF2B5EF4-FFF2-40B4-BE49-F238E27FC236}">
                <a16:creationId xmlns:a16="http://schemas.microsoft.com/office/drawing/2014/main" id="{9125E536-579E-9D81-8EE5-AD90D0D92AEE}"/>
              </a:ext>
            </a:extLst>
          </p:cNvPr>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121901" tIns="60933" rIns="121901" bIns="60933" anchor="ctr" anchorCtr="0">
            <a:noAutofit/>
          </a:bodyPr>
          <a:lstStyle/>
          <a:p>
            <a:pPr algn="ctr"/>
            <a:endParaRPr lang="en-GB" sz="1401" dirty="0">
              <a:solidFill>
                <a:schemeClr val="lt1"/>
              </a:solidFill>
            </a:endParaRPr>
          </a:p>
        </p:txBody>
      </p:sp>
      <p:grpSp>
        <p:nvGrpSpPr>
          <p:cNvPr id="678" name="Google Shape;678;p17">
            <a:extLst>
              <a:ext uri="{FF2B5EF4-FFF2-40B4-BE49-F238E27FC236}">
                <a16:creationId xmlns:a16="http://schemas.microsoft.com/office/drawing/2014/main" id="{8C315225-7C08-FE2F-AC43-3AE1F6AF9537}"/>
              </a:ext>
            </a:extLst>
          </p:cNvPr>
          <p:cNvGrpSpPr/>
          <p:nvPr/>
        </p:nvGrpSpPr>
        <p:grpSpPr>
          <a:xfrm>
            <a:off x="424026" y="337850"/>
            <a:ext cx="923745" cy="1077893"/>
            <a:chOff x="2307546" y="2307551"/>
            <a:chExt cx="929291" cy="1082976"/>
          </a:xfrm>
        </p:grpSpPr>
        <p:grpSp>
          <p:nvGrpSpPr>
            <p:cNvPr id="679" name="Google Shape;679;p17">
              <a:extLst>
                <a:ext uri="{FF2B5EF4-FFF2-40B4-BE49-F238E27FC236}">
                  <a16:creationId xmlns:a16="http://schemas.microsoft.com/office/drawing/2014/main" id="{68F32FB5-3E10-6967-1126-8C4791BC8BE3}"/>
                </a:ext>
              </a:extLst>
            </p:cNvPr>
            <p:cNvGrpSpPr/>
            <p:nvPr/>
          </p:nvGrpSpPr>
          <p:grpSpPr>
            <a:xfrm>
              <a:off x="2536980" y="2723928"/>
              <a:ext cx="470423" cy="276595"/>
              <a:chOff x="2536980" y="2723928"/>
              <a:chExt cx="470423" cy="276595"/>
            </a:xfrm>
          </p:grpSpPr>
          <p:sp>
            <p:nvSpPr>
              <p:cNvPr id="680" name="Google Shape;680;p17">
                <a:extLst>
                  <a:ext uri="{FF2B5EF4-FFF2-40B4-BE49-F238E27FC236}">
                    <a16:creationId xmlns:a16="http://schemas.microsoft.com/office/drawing/2014/main" id="{8877D034-66A3-3328-CE09-8582B546ACB9}"/>
                  </a:ext>
                </a:extLst>
              </p:cNvPr>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1" name="Google Shape;681;p17">
                <a:extLst>
                  <a:ext uri="{FF2B5EF4-FFF2-40B4-BE49-F238E27FC236}">
                    <a16:creationId xmlns:a16="http://schemas.microsoft.com/office/drawing/2014/main" id="{D73A445D-FF0D-743C-10E4-A88A65AB6881}"/>
                  </a:ext>
                </a:extLst>
              </p:cNvPr>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sp>
          <p:nvSpPr>
            <p:cNvPr id="682" name="Google Shape;682;p17">
              <a:extLst>
                <a:ext uri="{FF2B5EF4-FFF2-40B4-BE49-F238E27FC236}">
                  <a16:creationId xmlns:a16="http://schemas.microsoft.com/office/drawing/2014/main" id="{A9098F4B-7143-0E22-B952-44596582BE68}"/>
                </a:ext>
              </a:extLst>
            </p:cNvPr>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3" name="Google Shape;683;p17">
              <a:extLst>
                <a:ext uri="{FF2B5EF4-FFF2-40B4-BE49-F238E27FC236}">
                  <a16:creationId xmlns:a16="http://schemas.microsoft.com/office/drawing/2014/main" id="{E982A9F7-9776-7C6D-9F62-8F43CAA76A9D}"/>
                </a:ext>
              </a:extLst>
            </p:cNvPr>
            <p:cNvGrpSpPr/>
            <p:nvPr/>
          </p:nvGrpSpPr>
          <p:grpSpPr>
            <a:xfrm>
              <a:off x="2307546" y="2307551"/>
              <a:ext cx="929291" cy="1082976"/>
              <a:chOff x="2307546" y="2307551"/>
              <a:chExt cx="929291" cy="1082976"/>
            </a:xfrm>
          </p:grpSpPr>
          <p:sp>
            <p:nvSpPr>
              <p:cNvPr id="684" name="Google Shape;684;p17">
                <a:extLst>
                  <a:ext uri="{FF2B5EF4-FFF2-40B4-BE49-F238E27FC236}">
                    <a16:creationId xmlns:a16="http://schemas.microsoft.com/office/drawing/2014/main" id="{4A7300E4-6561-3F43-76AD-B93F99A45FA7}"/>
                  </a:ext>
                </a:extLst>
              </p:cNvPr>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5" name="Google Shape;685;p17">
                <a:extLst>
                  <a:ext uri="{FF2B5EF4-FFF2-40B4-BE49-F238E27FC236}">
                    <a16:creationId xmlns:a16="http://schemas.microsoft.com/office/drawing/2014/main" id="{23005455-0FF0-38C5-7B44-00387A21AF12}"/>
                  </a:ext>
                </a:extLst>
              </p:cNvPr>
              <p:cNvGrpSpPr/>
              <p:nvPr/>
            </p:nvGrpSpPr>
            <p:grpSpPr>
              <a:xfrm>
                <a:off x="2362016" y="2746017"/>
                <a:ext cx="820351" cy="644510"/>
                <a:chOff x="2362016" y="2746017"/>
                <a:chExt cx="820351" cy="644510"/>
              </a:xfrm>
            </p:grpSpPr>
            <p:grpSp>
              <p:nvGrpSpPr>
                <p:cNvPr id="686" name="Google Shape;686;p17">
                  <a:extLst>
                    <a:ext uri="{FF2B5EF4-FFF2-40B4-BE49-F238E27FC236}">
                      <a16:creationId xmlns:a16="http://schemas.microsoft.com/office/drawing/2014/main" id="{D06FED05-614B-5327-9744-E9582BAEBC1D}"/>
                    </a:ext>
                  </a:extLst>
                </p:cNvPr>
                <p:cNvGrpSpPr/>
                <p:nvPr/>
              </p:nvGrpSpPr>
              <p:grpSpPr>
                <a:xfrm>
                  <a:off x="2810981" y="2747665"/>
                  <a:ext cx="371386" cy="642862"/>
                  <a:chOff x="2810981" y="2747665"/>
                  <a:chExt cx="371386" cy="642862"/>
                </a:xfrm>
              </p:grpSpPr>
              <p:sp>
                <p:nvSpPr>
                  <p:cNvPr id="687" name="Google Shape;687;p17">
                    <a:extLst>
                      <a:ext uri="{FF2B5EF4-FFF2-40B4-BE49-F238E27FC236}">
                        <a16:creationId xmlns:a16="http://schemas.microsoft.com/office/drawing/2014/main" id="{F80A6E00-42B8-26BE-BEF6-497010BA5FD9}"/>
                      </a:ext>
                    </a:extLst>
                  </p:cNvPr>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8" name="Google Shape;688;p17">
                    <a:extLst>
                      <a:ext uri="{FF2B5EF4-FFF2-40B4-BE49-F238E27FC236}">
                        <a16:creationId xmlns:a16="http://schemas.microsoft.com/office/drawing/2014/main" id="{7CBB1BB4-799E-9675-67F6-DAF359C79437}"/>
                      </a:ext>
                    </a:extLst>
                  </p:cNvPr>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9" name="Google Shape;689;p17">
                    <a:extLst>
                      <a:ext uri="{FF2B5EF4-FFF2-40B4-BE49-F238E27FC236}">
                        <a16:creationId xmlns:a16="http://schemas.microsoft.com/office/drawing/2014/main" id="{516D6F1A-AC1B-5048-CFD8-3E308F8DCAC4}"/>
                      </a:ext>
                    </a:extLst>
                  </p:cNvPr>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nvGrpSpPr>
                <p:cNvPr id="690" name="Google Shape;690;p17">
                  <a:extLst>
                    <a:ext uri="{FF2B5EF4-FFF2-40B4-BE49-F238E27FC236}">
                      <a16:creationId xmlns:a16="http://schemas.microsoft.com/office/drawing/2014/main" id="{30E7AA0F-5319-BF66-381D-DF570C0F2B84}"/>
                    </a:ext>
                  </a:extLst>
                </p:cNvPr>
                <p:cNvGrpSpPr/>
                <p:nvPr/>
              </p:nvGrpSpPr>
              <p:grpSpPr>
                <a:xfrm>
                  <a:off x="2362016" y="2746017"/>
                  <a:ext cx="369735" cy="644510"/>
                  <a:chOff x="2362016" y="2746017"/>
                  <a:chExt cx="369735" cy="644510"/>
                </a:xfrm>
              </p:grpSpPr>
              <p:sp>
                <p:nvSpPr>
                  <p:cNvPr id="691" name="Google Shape;691;p17">
                    <a:extLst>
                      <a:ext uri="{FF2B5EF4-FFF2-40B4-BE49-F238E27FC236}">
                        <a16:creationId xmlns:a16="http://schemas.microsoft.com/office/drawing/2014/main" id="{4B51A0E4-2DC7-70CD-4A9F-BF6050F0F2D7}"/>
                      </a:ext>
                    </a:extLst>
                  </p:cNvPr>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2" name="Google Shape;692;p17">
                    <a:extLst>
                      <a:ext uri="{FF2B5EF4-FFF2-40B4-BE49-F238E27FC236}">
                        <a16:creationId xmlns:a16="http://schemas.microsoft.com/office/drawing/2014/main" id="{4A6C64EB-78A8-AEAD-6E5D-320134CBB1FD}"/>
                      </a:ext>
                    </a:extLst>
                  </p:cNvPr>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3" name="Google Shape;693;p17">
                    <a:extLst>
                      <a:ext uri="{FF2B5EF4-FFF2-40B4-BE49-F238E27FC236}">
                        <a16:creationId xmlns:a16="http://schemas.microsoft.com/office/drawing/2014/main" id="{2703639D-C7F6-1F88-CDD9-409D5F75FE11}"/>
                      </a:ext>
                    </a:extLst>
                  </p:cNvPr>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grpSp>
      </p:grpSp>
      <p:sp>
        <p:nvSpPr>
          <p:cNvPr id="2" name="Google Shape;899;p81">
            <a:extLst>
              <a:ext uri="{FF2B5EF4-FFF2-40B4-BE49-F238E27FC236}">
                <a16:creationId xmlns:a16="http://schemas.microsoft.com/office/drawing/2014/main" id="{9368473E-D9C6-0EC6-7932-591AB3C0E584}"/>
              </a:ext>
            </a:extLst>
          </p:cNvPr>
          <p:cNvSpPr txBox="1"/>
          <p:nvPr/>
        </p:nvSpPr>
        <p:spPr>
          <a:xfrm>
            <a:off x="70929" y="6216953"/>
            <a:ext cx="1754227" cy="1290892"/>
          </a:xfrm>
          <a:prstGeom prst="rect">
            <a:avLst/>
          </a:prstGeom>
          <a:noFill/>
          <a:ln>
            <a:noFill/>
          </a:ln>
        </p:spPr>
        <p:txBody>
          <a:bodyPr spcFirstLastPara="1" wrap="square" lIns="121901" tIns="60933" rIns="121901" bIns="60933" anchor="t" anchorCtr="0">
            <a:normAutofit/>
          </a:bodyPr>
          <a:lstStyle/>
          <a:p>
            <a:pPr>
              <a:lnSpc>
                <a:spcPct val="72399"/>
              </a:lnSpc>
            </a:pPr>
            <a:r>
              <a:rPr lang="it" sz="4000" b="1" dirty="0">
                <a:solidFill>
                  <a:srgbClr val="FF9934"/>
                </a:solidFill>
                <a:latin typeface="Calibri"/>
                <a:ea typeface="Calibri"/>
                <a:cs typeface="Calibri"/>
                <a:sym typeface="Calibri"/>
              </a:rPr>
              <a:t>E.18</a:t>
            </a:r>
            <a:endParaRPr sz="4000" dirty="0">
              <a:solidFill>
                <a:srgbClr val="FF9934"/>
              </a:solidFill>
            </a:endParaRPr>
          </a:p>
        </p:txBody>
      </p:sp>
    </p:spTree>
    <p:extLst>
      <p:ext uri="{BB962C8B-B14F-4D97-AF65-F5344CB8AC3E}">
        <p14:creationId xmlns:p14="http://schemas.microsoft.com/office/powerpoint/2010/main" val="12333684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671">
          <a:extLst>
            <a:ext uri="{FF2B5EF4-FFF2-40B4-BE49-F238E27FC236}">
              <a16:creationId xmlns:a16="http://schemas.microsoft.com/office/drawing/2014/main" id="{80744D06-ECC4-0D13-F91D-7C9A388906FF}"/>
            </a:ext>
          </a:extLst>
        </p:cNvPr>
        <p:cNvGrpSpPr/>
        <p:nvPr/>
      </p:nvGrpSpPr>
      <p:grpSpPr>
        <a:xfrm>
          <a:off x="0" y="0"/>
          <a:ext cx="0" cy="0"/>
          <a:chOff x="0" y="0"/>
          <a:chExt cx="0" cy="0"/>
        </a:xfrm>
      </p:grpSpPr>
      <p:sp>
        <p:nvSpPr>
          <p:cNvPr id="672" name="Google Shape;672;p17">
            <a:extLst>
              <a:ext uri="{FF2B5EF4-FFF2-40B4-BE49-F238E27FC236}">
                <a16:creationId xmlns:a16="http://schemas.microsoft.com/office/drawing/2014/main" id="{FB949AAA-8BEC-5160-A1D8-2E19FF40E486}"/>
              </a:ext>
            </a:extLst>
          </p:cNvPr>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3" name="Google Shape;673;p17">
            <a:extLst>
              <a:ext uri="{FF2B5EF4-FFF2-40B4-BE49-F238E27FC236}">
                <a16:creationId xmlns:a16="http://schemas.microsoft.com/office/drawing/2014/main" id="{25FBF5B9-6072-92ED-1CB6-EA95E0C1C2A5}"/>
              </a:ext>
            </a:extLst>
          </p:cNvPr>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4" name="Google Shape;674;p17">
            <a:extLst>
              <a:ext uri="{FF2B5EF4-FFF2-40B4-BE49-F238E27FC236}">
                <a16:creationId xmlns:a16="http://schemas.microsoft.com/office/drawing/2014/main" id="{20198EE8-84BE-801E-37AD-D0EEB7BE543A}"/>
              </a:ext>
            </a:extLst>
          </p:cNvPr>
          <p:cNvSpPr txBox="1">
            <a:spLocks noGrp="1"/>
          </p:cNvSpPr>
          <p:nvPr>
            <p:ph type="body" idx="1"/>
          </p:nvPr>
        </p:nvSpPr>
        <p:spPr>
          <a:xfrm>
            <a:off x="652090" y="1804665"/>
            <a:ext cx="10953756" cy="4067515"/>
          </a:xfrm>
          <a:prstGeom prst="rect">
            <a:avLst/>
          </a:prstGeom>
          <a:noFill/>
          <a:ln>
            <a:noFill/>
          </a:ln>
        </p:spPr>
        <p:txBody>
          <a:bodyPr spcFirstLastPara="1" vert="horz" wrap="square" lIns="121901" tIns="121901" rIns="121901" bIns="121901" rtlCol="0" anchor="t" anchorCtr="0">
            <a:normAutofit/>
          </a:bodyPr>
          <a:lstStyle/>
          <a:p>
            <a:pPr marL="685786" indent="-380990" fontAlgn="base">
              <a:buFont typeface="Wingdings" pitchFamily="2" charset="2"/>
              <a:buChar char="Ø"/>
            </a:pPr>
            <a:r>
              <a:rPr lang="sv-SE" sz="2133" dirty="0" err="1">
                <a:latin typeface="Calibri" panose="020F0502020204030204" pitchFamily="34" charset="0"/>
                <a:cs typeface="Calibri" panose="020F0502020204030204" pitchFamily="34" charset="0"/>
              </a:rPr>
              <a:t>Based</a:t>
            </a:r>
            <a:r>
              <a:rPr lang="sv-SE" sz="2133" dirty="0">
                <a:latin typeface="Calibri" panose="020F0502020204030204" pitchFamily="34" charset="0"/>
                <a:cs typeface="Calibri" panose="020F0502020204030204" pitchFamily="34" charset="0"/>
              </a:rPr>
              <a:t> on </a:t>
            </a:r>
            <a:r>
              <a:rPr lang="sv-SE" sz="2133" dirty="0" err="1">
                <a:latin typeface="Calibri" panose="020F0502020204030204" pitchFamily="34" charset="0"/>
                <a:cs typeface="Calibri" panose="020F0502020204030204" pitchFamily="34" charset="0"/>
              </a:rPr>
              <a:t>this</a:t>
            </a:r>
            <a:r>
              <a:rPr lang="sv-SE" sz="2133" dirty="0">
                <a:latin typeface="Calibri" panose="020F0502020204030204" pitchFamily="34" charset="0"/>
                <a:cs typeface="Calibri" panose="020F0502020204030204" pitchFamily="34" charset="0"/>
              </a:rPr>
              <a:t> </a:t>
            </a:r>
            <a:r>
              <a:rPr lang="sv-SE" sz="2133" dirty="0" err="1">
                <a:latin typeface="Calibri" panose="020F0502020204030204" pitchFamily="34" charset="0"/>
                <a:cs typeface="Calibri" panose="020F0502020204030204" pitchFamily="34" charset="0"/>
              </a:rPr>
              <a:t>exercise</a:t>
            </a:r>
            <a:r>
              <a:rPr lang="sv-SE" sz="2133" dirty="0">
                <a:latin typeface="Calibri" panose="020F0502020204030204" pitchFamily="34" charset="0"/>
                <a:cs typeface="Calibri" panose="020F0502020204030204" pitchFamily="34" charset="0"/>
              </a:rPr>
              <a:t>, </a:t>
            </a:r>
            <a:r>
              <a:rPr lang="sv-SE" sz="2133" dirty="0" err="1">
                <a:latin typeface="Calibri" panose="020F0502020204030204" pitchFamily="34" charset="0"/>
                <a:cs typeface="Calibri" panose="020F0502020204030204" pitchFamily="34" charset="0"/>
              </a:rPr>
              <a:t>what</a:t>
            </a:r>
            <a:r>
              <a:rPr lang="sv-SE" sz="2133" dirty="0">
                <a:latin typeface="Calibri" panose="020F0502020204030204" pitchFamily="34" charset="0"/>
                <a:cs typeface="Calibri" panose="020F0502020204030204" pitchFamily="34" charset="0"/>
              </a:rPr>
              <a:t> </a:t>
            </a:r>
            <a:r>
              <a:rPr lang="sv-SE" sz="2133" dirty="0" err="1">
                <a:latin typeface="Calibri" panose="020F0502020204030204" pitchFamily="34" charset="0"/>
                <a:cs typeface="Calibri" panose="020F0502020204030204" pitchFamily="34" charset="0"/>
              </a:rPr>
              <a:t>are</a:t>
            </a:r>
            <a:r>
              <a:rPr lang="sv-SE" sz="2133" dirty="0">
                <a:latin typeface="Calibri" panose="020F0502020204030204" pitchFamily="34" charset="0"/>
                <a:cs typeface="Calibri" panose="020F0502020204030204" pitchFamily="34" charset="0"/>
              </a:rPr>
              <a:t> </a:t>
            </a:r>
            <a:r>
              <a:rPr lang="sv-SE" sz="2133" dirty="0" err="1">
                <a:latin typeface="Calibri" panose="020F0502020204030204" pitchFamily="34" charset="0"/>
                <a:cs typeface="Calibri" panose="020F0502020204030204" pitchFamily="34" charset="0"/>
              </a:rPr>
              <a:t>your</a:t>
            </a:r>
            <a:r>
              <a:rPr lang="sv-SE" sz="2133" dirty="0">
                <a:latin typeface="Calibri" panose="020F0502020204030204" pitchFamily="34" charset="0"/>
                <a:cs typeface="Calibri" panose="020F0502020204030204" pitchFamily="34" charset="0"/>
              </a:rPr>
              <a:t> </a:t>
            </a:r>
            <a:r>
              <a:rPr lang="sv-SE" sz="2133" dirty="0" err="1">
                <a:latin typeface="Calibri" panose="020F0502020204030204" pitchFamily="34" charset="0"/>
                <a:cs typeface="Calibri" panose="020F0502020204030204" pitchFamily="34" charset="0"/>
              </a:rPr>
              <a:t>three</a:t>
            </a:r>
            <a:r>
              <a:rPr lang="sv-SE" sz="2133" dirty="0">
                <a:latin typeface="Calibri" panose="020F0502020204030204" pitchFamily="34" charset="0"/>
                <a:cs typeface="Calibri" panose="020F0502020204030204" pitchFamily="34" charset="0"/>
              </a:rPr>
              <a:t> </a:t>
            </a:r>
            <a:r>
              <a:rPr lang="sv-SE" sz="2133" dirty="0" err="1">
                <a:latin typeface="Calibri" panose="020F0502020204030204" pitchFamily="34" charset="0"/>
                <a:cs typeface="Calibri" panose="020F0502020204030204" pitchFamily="34" charset="0"/>
              </a:rPr>
              <a:t>most</a:t>
            </a:r>
            <a:r>
              <a:rPr lang="sv-SE" sz="2133" dirty="0">
                <a:latin typeface="Calibri" panose="020F0502020204030204" pitchFamily="34" charset="0"/>
                <a:cs typeface="Calibri" panose="020F0502020204030204" pitchFamily="34" charset="0"/>
              </a:rPr>
              <a:t> </a:t>
            </a:r>
            <a:r>
              <a:rPr lang="sv-SE" sz="2133" dirty="0" err="1">
                <a:latin typeface="Calibri" panose="020F0502020204030204" pitchFamily="34" charset="0"/>
                <a:cs typeface="Calibri" panose="020F0502020204030204" pitchFamily="34" charset="0"/>
              </a:rPr>
              <a:t>important</a:t>
            </a:r>
            <a:r>
              <a:rPr lang="sv-SE" sz="2133" dirty="0">
                <a:latin typeface="Calibri" panose="020F0502020204030204" pitchFamily="34" charset="0"/>
                <a:cs typeface="Calibri" panose="020F0502020204030204" pitchFamily="34" charset="0"/>
              </a:rPr>
              <a:t> </a:t>
            </a:r>
            <a:r>
              <a:rPr lang="sv-SE" sz="2133" dirty="0" err="1">
                <a:latin typeface="Calibri" panose="020F0502020204030204" pitchFamily="34" charset="0"/>
                <a:cs typeface="Calibri" panose="020F0502020204030204" pitchFamily="34" charset="0"/>
              </a:rPr>
              <a:t>take-aways</a:t>
            </a:r>
            <a:r>
              <a:rPr lang="sv-SE" sz="2133" dirty="0">
                <a:latin typeface="Calibri" panose="020F0502020204030204" pitchFamily="34" charset="0"/>
                <a:cs typeface="Calibri" panose="020F0502020204030204" pitchFamily="34" charset="0"/>
              </a:rPr>
              <a:t>?</a:t>
            </a:r>
          </a:p>
          <a:p>
            <a:pPr marL="685786" indent="-380990" fontAlgn="base">
              <a:buFont typeface="Wingdings" pitchFamily="2" charset="2"/>
              <a:buChar char="Ø"/>
            </a:pPr>
            <a:r>
              <a:rPr lang="sv-SE" sz="2133" dirty="0" err="1">
                <a:latin typeface="Calibri" panose="020F0502020204030204" pitchFamily="34" charset="0"/>
                <a:cs typeface="Calibri" panose="020F0502020204030204" pitchFamily="34" charset="0"/>
              </a:rPr>
              <a:t>What</a:t>
            </a:r>
            <a:r>
              <a:rPr lang="sv-SE" sz="2133" dirty="0">
                <a:latin typeface="Calibri" panose="020F0502020204030204" pitchFamily="34" charset="0"/>
                <a:cs typeface="Calibri" panose="020F0502020204030204" pitchFamily="34" charset="0"/>
              </a:rPr>
              <a:t> </a:t>
            </a:r>
            <a:r>
              <a:rPr lang="sv-SE" sz="2133" dirty="0" err="1">
                <a:latin typeface="Calibri" panose="020F0502020204030204" pitchFamily="34" charset="0"/>
                <a:cs typeface="Calibri" panose="020F0502020204030204" pitchFamily="34" charset="0"/>
              </a:rPr>
              <a:t>was</a:t>
            </a:r>
            <a:r>
              <a:rPr lang="sv-SE" sz="2133" dirty="0">
                <a:latin typeface="Calibri" panose="020F0502020204030204" pitchFamily="34" charset="0"/>
                <a:cs typeface="Calibri" panose="020F0502020204030204" pitchFamily="34" charset="0"/>
              </a:rPr>
              <a:t> </a:t>
            </a:r>
            <a:r>
              <a:rPr lang="sv-SE" sz="2133" dirty="0" err="1">
                <a:latin typeface="Calibri" panose="020F0502020204030204" pitchFamily="34" charset="0"/>
                <a:cs typeface="Calibri" panose="020F0502020204030204" pitchFamily="34" charset="0"/>
              </a:rPr>
              <a:t>difficult</a:t>
            </a:r>
            <a:r>
              <a:rPr lang="sv-SE" sz="2133" dirty="0">
                <a:latin typeface="Calibri" panose="020F0502020204030204" pitchFamily="34" charset="0"/>
                <a:cs typeface="Calibri" panose="020F0502020204030204" pitchFamily="34" charset="0"/>
              </a:rPr>
              <a:t>? </a:t>
            </a:r>
          </a:p>
          <a:p>
            <a:pPr marL="685786" indent="-380990" fontAlgn="base">
              <a:buFont typeface="Wingdings" pitchFamily="2" charset="2"/>
              <a:buChar char="Ø"/>
            </a:pPr>
            <a:r>
              <a:rPr lang="sv-SE" sz="2133" dirty="0">
                <a:latin typeface="Calibri" panose="020F0502020204030204" pitchFamily="34" charset="0"/>
                <a:cs typeface="Calibri" panose="020F0502020204030204" pitchFamily="34" charset="0"/>
              </a:rPr>
              <a:t>Do </a:t>
            </a:r>
            <a:r>
              <a:rPr lang="sv-SE" sz="2133" dirty="0" err="1">
                <a:latin typeface="Calibri" panose="020F0502020204030204" pitchFamily="34" charset="0"/>
                <a:cs typeface="Calibri" panose="020F0502020204030204" pitchFamily="34" charset="0"/>
              </a:rPr>
              <a:t>you</a:t>
            </a:r>
            <a:r>
              <a:rPr lang="sv-SE" sz="2133" dirty="0">
                <a:latin typeface="Calibri" panose="020F0502020204030204" pitchFamily="34" charset="0"/>
                <a:cs typeface="Calibri" panose="020F0502020204030204" pitchFamily="34" charset="0"/>
              </a:rPr>
              <a:t> </a:t>
            </a:r>
            <a:r>
              <a:rPr lang="sv-SE" sz="2133" dirty="0" err="1">
                <a:latin typeface="Calibri" panose="020F0502020204030204" pitchFamily="34" charset="0"/>
                <a:cs typeface="Calibri" panose="020F0502020204030204" pitchFamily="34" charset="0"/>
              </a:rPr>
              <a:t>need</a:t>
            </a:r>
            <a:r>
              <a:rPr lang="sv-SE" sz="2133" dirty="0">
                <a:latin typeface="Calibri" panose="020F0502020204030204" pitchFamily="34" charset="0"/>
                <a:cs typeface="Calibri" panose="020F0502020204030204" pitchFamily="34" charset="0"/>
              </a:rPr>
              <a:t> </a:t>
            </a:r>
            <a:r>
              <a:rPr lang="sv-SE" sz="2133" dirty="0" err="1">
                <a:latin typeface="Calibri" panose="020F0502020204030204" pitchFamily="34" charset="0"/>
                <a:cs typeface="Calibri" panose="020F0502020204030204" pitchFamily="34" charset="0"/>
              </a:rPr>
              <a:t>any</a:t>
            </a:r>
            <a:r>
              <a:rPr lang="sv-SE" sz="2133" dirty="0">
                <a:latin typeface="Calibri" panose="020F0502020204030204" pitchFamily="34" charset="0"/>
                <a:cs typeface="Calibri" panose="020F0502020204030204" pitchFamily="34" charset="0"/>
              </a:rPr>
              <a:t> </a:t>
            </a:r>
            <a:r>
              <a:rPr lang="sv-SE" sz="2133" dirty="0" err="1">
                <a:latin typeface="Calibri" panose="020F0502020204030204" pitchFamily="34" charset="0"/>
                <a:cs typeface="Calibri" panose="020F0502020204030204" pitchFamily="34" charset="0"/>
              </a:rPr>
              <a:t>help</a:t>
            </a:r>
            <a:r>
              <a:rPr lang="sv-SE" sz="2133" dirty="0">
                <a:latin typeface="Calibri" panose="020F0502020204030204" pitchFamily="34" charset="0"/>
                <a:cs typeface="Calibri" panose="020F0502020204030204" pitchFamily="34" charset="0"/>
              </a:rPr>
              <a:t> to </a:t>
            </a:r>
            <a:r>
              <a:rPr lang="sv-SE" sz="2133" dirty="0" err="1">
                <a:latin typeface="Calibri" panose="020F0502020204030204" pitchFamily="34" charset="0"/>
                <a:cs typeface="Calibri" panose="020F0502020204030204" pitchFamily="34" charset="0"/>
              </a:rPr>
              <a:t>move</a:t>
            </a:r>
            <a:r>
              <a:rPr lang="sv-SE" sz="2133" dirty="0">
                <a:latin typeface="Calibri" panose="020F0502020204030204" pitchFamily="34" charset="0"/>
                <a:cs typeface="Calibri" panose="020F0502020204030204" pitchFamily="34" charset="0"/>
              </a:rPr>
              <a:t> forward – and </a:t>
            </a:r>
            <a:r>
              <a:rPr lang="sv-SE" sz="2133" dirty="0" err="1">
                <a:latin typeface="Calibri" panose="020F0502020204030204" pitchFamily="34" charset="0"/>
                <a:cs typeface="Calibri" panose="020F0502020204030204" pitchFamily="34" charset="0"/>
              </a:rPr>
              <a:t>if</a:t>
            </a:r>
            <a:r>
              <a:rPr lang="sv-SE" sz="2133" dirty="0">
                <a:latin typeface="Calibri" panose="020F0502020204030204" pitchFamily="34" charset="0"/>
                <a:cs typeface="Calibri" panose="020F0502020204030204" pitchFamily="34" charset="0"/>
              </a:rPr>
              <a:t> so, </a:t>
            </a:r>
            <a:r>
              <a:rPr lang="sv-SE" sz="2133" dirty="0" err="1">
                <a:latin typeface="Calibri" panose="020F0502020204030204" pitchFamily="34" charset="0"/>
                <a:cs typeface="Calibri" panose="020F0502020204030204" pitchFamily="34" charset="0"/>
              </a:rPr>
              <a:t>what</a:t>
            </a:r>
            <a:r>
              <a:rPr lang="sv-SE" sz="2133" dirty="0">
                <a:latin typeface="Calibri" panose="020F0502020204030204" pitchFamily="34" charset="0"/>
                <a:cs typeface="Calibri" panose="020F0502020204030204" pitchFamily="34" charset="0"/>
              </a:rPr>
              <a:t> is </a:t>
            </a:r>
            <a:r>
              <a:rPr lang="sv-SE" sz="2133" dirty="0" err="1">
                <a:latin typeface="Calibri" panose="020F0502020204030204" pitchFamily="34" charset="0"/>
                <a:cs typeface="Calibri" panose="020F0502020204030204" pitchFamily="34" charset="0"/>
              </a:rPr>
              <a:t>your</a:t>
            </a:r>
            <a:r>
              <a:rPr lang="sv-SE" sz="2133" dirty="0">
                <a:latin typeface="Calibri" panose="020F0502020204030204" pitchFamily="34" charset="0"/>
                <a:cs typeface="Calibri" panose="020F0502020204030204" pitchFamily="34" charset="0"/>
              </a:rPr>
              <a:t> </a:t>
            </a:r>
            <a:r>
              <a:rPr lang="sv-SE" sz="2133" dirty="0" err="1">
                <a:latin typeface="Calibri" panose="020F0502020204030204" pitchFamily="34" charset="0"/>
                <a:cs typeface="Calibri" panose="020F0502020204030204" pitchFamily="34" charset="0"/>
              </a:rPr>
              <a:t>next</a:t>
            </a:r>
            <a:r>
              <a:rPr lang="sv-SE" sz="2133" dirty="0">
                <a:latin typeface="Calibri" panose="020F0502020204030204" pitchFamily="34" charset="0"/>
                <a:cs typeface="Calibri" panose="020F0502020204030204" pitchFamily="34" charset="0"/>
              </a:rPr>
              <a:t> step? </a:t>
            </a:r>
            <a:endParaRPr lang="en-GB" sz="2133" dirty="0"/>
          </a:p>
          <a:p>
            <a:pPr marL="0" indent="0"/>
            <a:endParaRPr lang="en-GB" sz="2133" dirty="0"/>
          </a:p>
          <a:p>
            <a:pPr marL="0" indent="0"/>
            <a:endParaRPr lang="en-GB" sz="2133" dirty="0"/>
          </a:p>
          <a:p>
            <a:pPr marL="0" indent="0"/>
            <a:endParaRPr lang="en-GB" sz="2133" dirty="0"/>
          </a:p>
        </p:txBody>
      </p:sp>
      <p:sp>
        <p:nvSpPr>
          <p:cNvPr id="675" name="Google Shape;675;p17">
            <a:extLst>
              <a:ext uri="{FF2B5EF4-FFF2-40B4-BE49-F238E27FC236}">
                <a16:creationId xmlns:a16="http://schemas.microsoft.com/office/drawing/2014/main" id="{68FBBBBD-3A86-C5DC-9F95-2A5A54D44F8F}"/>
              </a:ext>
            </a:extLst>
          </p:cNvPr>
          <p:cNvSpPr txBox="1">
            <a:spLocks noGrp="1"/>
          </p:cNvSpPr>
          <p:nvPr>
            <p:ph type="body" idx="2"/>
          </p:nvPr>
        </p:nvSpPr>
        <p:spPr>
          <a:xfrm>
            <a:off x="1753485" y="471674"/>
            <a:ext cx="10178420" cy="1044895"/>
          </a:xfrm>
          <a:prstGeom prst="rect">
            <a:avLst/>
          </a:prstGeom>
          <a:noFill/>
          <a:ln>
            <a:noFill/>
          </a:ln>
        </p:spPr>
        <p:txBody>
          <a:bodyPr spcFirstLastPara="1" vert="horz" wrap="square" lIns="121901" tIns="121901" rIns="121901" bIns="121901" rtlCol="0" anchor="t" anchorCtr="0">
            <a:noAutofit/>
          </a:bodyPr>
          <a:lstStyle/>
          <a:p>
            <a:pPr marL="0" indent="0"/>
            <a:r>
              <a:rPr lang="en-GB" sz="2667" dirty="0">
                <a:solidFill>
                  <a:srgbClr val="FF9933"/>
                </a:solidFill>
              </a:rPr>
              <a:t>Exercise: </a:t>
            </a:r>
            <a:r>
              <a:rPr lang="en-GB" sz="2133" b="0" dirty="0">
                <a:solidFill>
                  <a:srgbClr val="6D6E71"/>
                </a:solidFill>
              </a:rPr>
              <a:t>Take A Moment To Reflect On The Following Questions, Note Your Insights</a:t>
            </a:r>
          </a:p>
        </p:txBody>
      </p:sp>
      <p:sp>
        <p:nvSpPr>
          <p:cNvPr id="677" name="Google Shape;677;p17">
            <a:extLst>
              <a:ext uri="{FF2B5EF4-FFF2-40B4-BE49-F238E27FC236}">
                <a16:creationId xmlns:a16="http://schemas.microsoft.com/office/drawing/2014/main" id="{69BC0A55-7604-C12A-0BAD-D6FFDA9568FA}"/>
              </a:ext>
            </a:extLst>
          </p:cNvPr>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121901" tIns="60933" rIns="121901" bIns="60933" anchor="ctr" anchorCtr="0">
            <a:noAutofit/>
          </a:bodyPr>
          <a:lstStyle/>
          <a:p>
            <a:pPr algn="ctr"/>
            <a:endParaRPr lang="en-GB" sz="1401" dirty="0">
              <a:solidFill>
                <a:schemeClr val="lt1"/>
              </a:solidFill>
            </a:endParaRPr>
          </a:p>
        </p:txBody>
      </p:sp>
      <p:grpSp>
        <p:nvGrpSpPr>
          <p:cNvPr id="678" name="Google Shape;678;p17">
            <a:extLst>
              <a:ext uri="{FF2B5EF4-FFF2-40B4-BE49-F238E27FC236}">
                <a16:creationId xmlns:a16="http://schemas.microsoft.com/office/drawing/2014/main" id="{1255859F-3E5F-7727-6B59-5807009FAEBC}"/>
              </a:ext>
            </a:extLst>
          </p:cNvPr>
          <p:cNvGrpSpPr/>
          <p:nvPr/>
        </p:nvGrpSpPr>
        <p:grpSpPr>
          <a:xfrm>
            <a:off x="424026" y="337850"/>
            <a:ext cx="923745" cy="1077893"/>
            <a:chOff x="2307546" y="2307551"/>
            <a:chExt cx="929291" cy="1082976"/>
          </a:xfrm>
        </p:grpSpPr>
        <p:grpSp>
          <p:nvGrpSpPr>
            <p:cNvPr id="679" name="Google Shape;679;p17">
              <a:extLst>
                <a:ext uri="{FF2B5EF4-FFF2-40B4-BE49-F238E27FC236}">
                  <a16:creationId xmlns:a16="http://schemas.microsoft.com/office/drawing/2014/main" id="{B272E6EC-7C6C-BF9E-6A28-F379535343D4}"/>
                </a:ext>
              </a:extLst>
            </p:cNvPr>
            <p:cNvGrpSpPr/>
            <p:nvPr/>
          </p:nvGrpSpPr>
          <p:grpSpPr>
            <a:xfrm>
              <a:off x="2536980" y="2723928"/>
              <a:ext cx="470423" cy="276595"/>
              <a:chOff x="2536980" y="2723928"/>
              <a:chExt cx="470423" cy="276595"/>
            </a:xfrm>
          </p:grpSpPr>
          <p:sp>
            <p:nvSpPr>
              <p:cNvPr id="680" name="Google Shape;680;p17">
                <a:extLst>
                  <a:ext uri="{FF2B5EF4-FFF2-40B4-BE49-F238E27FC236}">
                    <a16:creationId xmlns:a16="http://schemas.microsoft.com/office/drawing/2014/main" id="{C998B5B7-698C-6EDA-73F3-9C0243E11E9B}"/>
                  </a:ext>
                </a:extLst>
              </p:cNvPr>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1" name="Google Shape;681;p17">
                <a:extLst>
                  <a:ext uri="{FF2B5EF4-FFF2-40B4-BE49-F238E27FC236}">
                    <a16:creationId xmlns:a16="http://schemas.microsoft.com/office/drawing/2014/main" id="{FFA9D53E-5940-14DE-450B-DDFDF848A0A5}"/>
                  </a:ext>
                </a:extLst>
              </p:cNvPr>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sp>
          <p:nvSpPr>
            <p:cNvPr id="682" name="Google Shape;682;p17">
              <a:extLst>
                <a:ext uri="{FF2B5EF4-FFF2-40B4-BE49-F238E27FC236}">
                  <a16:creationId xmlns:a16="http://schemas.microsoft.com/office/drawing/2014/main" id="{D55FB484-DE12-0B9A-5C51-114623954C73}"/>
                </a:ext>
              </a:extLst>
            </p:cNvPr>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3" name="Google Shape;683;p17">
              <a:extLst>
                <a:ext uri="{FF2B5EF4-FFF2-40B4-BE49-F238E27FC236}">
                  <a16:creationId xmlns:a16="http://schemas.microsoft.com/office/drawing/2014/main" id="{8E20C5BB-2E1A-9131-623D-0510087194F2}"/>
                </a:ext>
              </a:extLst>
            </p:cNvPr>
            <p:cNvGrpSpPr/>
            <p:nvPr/>
          </p:nvGrpSpPr>
          <p:grpSpPr>
            <a:xfrm>
              <a:off x="2307546" y="2307551"/>
              <a:ext cx="929291" cy="1082976"/>
              <a:chOff x="2307546" y="2307551"/>
              <a:chExt cx="929291" cy="1082976"/>
            </a:xfrm>
          </p:grpSpPr>
          <p:sp>
            <p:nvSpPr>
              <p:cNvPr id="684" name="Google Shape;684;p17">
                <a:extLst>
                  <a:ext uri="{FF2B5EF4-FFF2-40B4-BE49-F238E27FC236}">
                    <a16:creationId xmlns:a16="http://schemas.microsoft.com/office/drawing/2014/main" id="{FA7F1E9E-1B97-F219-F025-2C355A37AB89}"/>
                  </a:ext>
                </a:extLst>
              </p:cNvPr>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5" name="Google Shape;685;p17">
                <a:extLst>
                  <a:ext uri="{FF2B5EF4-FFF2-40B4-BE49-F238E27FC236}">
                    <a16:creationId xmlns:a16="http://schemas.microsoft.com/office/drawing/2014/main" id="{7A7B42E3-9C3F-6C8E-5386-917814FEA547}"/>
                  </a:ext>
                </a:extLst>
              </p:cNvPr>
              <p:cNvGrpSpPr/>
              <p:nvPr/>
            </p:nvGrpSpPr>
            <p:grpSpPr>
              <a:xfrm>
                <a:off x="2362016" y="2746017"/>
                <a:ext cx="820351" cy="644510"/>
                <a:chOff x="2362016" y="2746017"/>
                <a:chExt cx="820351" cy="644510"/>
              </a:xfrm>
            </p:grpSpPr>
            <p:grpSp>
              <p:nvGrpSpPr>
                <p:cNvPr id="686" name="Google Shape;686;p17">
                  <a:extLst>
                    <a:ext uri="{FF2B5EF4-FFF2-40B4-BE49-F238E27FC236}">
                      <a16:creationId xmlns:a16="http://schemas.microsoft.com/office/drawing/2014/main" id="{9FE039F1-C0B9-1D14-9F2A-B5E954CC98BE}"/>
                    </a:ext>
                  </a:extLst>
                </p:cNvPr>
                <p:cNvGrpSpPr/>
                <p:nvPr/>
              </p:nvGrpSpPr>
              <p:grpSpPr>
                <a:xfrm>
                  <a:off x="2810981" y="2747665"/>
                  <a:ext cx="371386" cy="642862"/>
                  <a:chOff x="2810981" y="2747665"/>
                  <a:chExt cx="371386" cy="642862"/>
                </a:xfrm>
              </p:grpSpPr>
              <p:sp>
                <p:nvSpPr>
                  <p:cNvPr id="687" name="Google Shape;687;p17">
                    <a:extLst>
                      <a:ext uri="{FF2B5EF4-FFF2-40B4-BE49-F238E27FC236}">
                        <a16:creationId xmlns:a16="http://schemas.microsoft.com/office/drawing/2014/main" id="{CBB86A7F-E758-8FE2-0628-1E1082A0CD7B}"/>
                      </a:ext>
                    </a:extLst>
                  </p:cNvPr>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8" name="Google Shape;688;p17">
                    <a:extLst>
                      <a:ext uri="{FF2B5EF4-FFF2-40B4-BE49-F238E27FC236}">
                        <a16:creationId xmlns:a16="http://schemas.microsoft.com/office/drawing/2014/main" id="{9A5BEBE2-4DE2-DAF6-F6EF-0D59F1F7655E}"/>
                      </a:ext>
                    </a:extLst>
                  </p:cNvPr>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9" name="Google Shape;689;p17">
                    <a:extLst>
                      <a:ext uri="{FF2B5EF4-FFF2-40B4-BE49-F238E27FC236}">
                        <a16:creationId xmlns:a16="http://schemas.microsoft.com/office/drawing/2014/main" id="{3F4F0CE5-5A8C-A8E1-9E6E-CD76219B3DE6}"/>
                      </a:ext>
                    </a:extLst>
                  </p:cNvPr>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nvGrpSpPr>
                <p:cNvPr id="690" name="Google Shape;690;p17">
                  <a:extLst>
                    <a:ext uri="{FF2B5EF4-FFF2-40B4-BE49-F238E27FC236}">
                      <a16:creationId xmlns:a16="http://schemas.microsoft.com/office/drawing/2014/main" id="{1A005264-393B-3BF0-0413-D0B75676E17F}"/>
                    </a:ext>
                  </a:extLst>
                </p:cNvPr>
                <p:cNvGrpSpPr/>
                <p:nvPr/>
              </p:nvGrpSpPr>
              <p:grpSpPr>
                <a:xfrm>
                  <a:off x="2362016" y="2746017"/>
                  <a:ext cx="369735" cy="644510"/>
                  <a:chOff x="2362016" y="2746017"/>
                  <a:chExt cx="369735" cy="644510"/>
                </a:xfrm>
              </p:grpSpPr>
              <p:sp>
                <p:nvSpPr>
                  <p:cNvPr id="691" name="Google Shape;691;p17">
                    <a:extLst>
                      <a:ext uri="{FF2B5EF4-FFF2-40B4-BE49-F238E27FC236}">
                        <a16:creationId xmlns:a16="http://schemas.microsoft.com/office/drawing/2014/main" id="{3576FC38-5453-C77B-CA0B-501E0CD066FF}"/>
                      </a:ext>
                    </a:extLst>
                  </p:cNvPr>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2" name="Google Shape;692;p17">
                    <a:extLst>
                      <a:ext uri="{FF2B5EF4-FFF2-40B4-BE49-F238E27FC236}">
                        <a16:creationId xmlns:a16="http://schemas.microsoft.com/office/drawing/2014/main" id="{D87104DD-A547-52B2-C37B-68805B79C8C5}"/>
                      </a:ext>
                    </a:extLst>
                  </p:cNvPr>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3" name="Google Shape;693;p17">
                    <a:extLst>
                      <a:ext uri="{FF2B5EF4-FFF2-40B4-BE49-F238E27FC236}">
                        <a16:creationId xmlns:a16="http://schemas.microsoft.com/office/drawing/2014/main" id="{34234060-D8D4-913C-D854-B76A60E03378}"/>
                      </a:ext>
                    </a:extLst>
                  </p:cNvPr>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grpSp>
      </p:grpSp>
      <p:sp>
        <p:nvSpPr>
          <p:cNvPr id="2" name="Google Shape;899;p81">
            <a:extLst>
              <a:ext uri="{FF2B5EF4-FFF2-40B4-BE49-F238E27FC236}">
                <a16:creationId xmlns:a16="http://schemas.microsoft.com/office/drawing/2014/main" id="{DFF0FF5F-A79C-14A4-73E4-E5DC73B3BE12}"/>
              </a:ext>
            </a:extLst>
          </p:cNvPr>
          <p:cNvSpPr txBox="1"/>
          <p:nvPr/>
        </p:nvSpPr>
        <p:spPr>
          <a:xfrm>
            <a:off x="70929" y="6216953"/>
            <a:ext cx="1754227" cy="1290892"/>
          </a:xfrm>
          <a:prstGeom prst="rect">
            <a:avLst/>
          </a:prstGeom>
          <a:noFill/>
          <a:ln>
            <a:noFill/>
          </a:ln>
        </p:spPr>
        <p:txBody>
          <a:bodyPr spcFirstLastPara="1" wrap="square" lIns="121901" tIns="60933" rIns="121901" bIns="60933" anchor="t" anchorCtr="0">
            <a:normAutofit/>
          </a:bodyPr>
          <a:lstStyle/>
          <a:p>
            <a:pPr>
              <a:lnSpc>
                <a:spcPct val="72399"/>
              </a:lnSpc>
            </a:pPr>
            <a:r>
              <a:rPr lang="it" sz="4000" b="1" dirty="0">
                <a:solidFill>
                  <a:srgbClr val="FF9934"/>
                </a:solidFill>
                <a:latin typeface="Calibri"/>
                <a:ea typeface="Calibri"/>
                <a:cs typeface="Calibri"/>
                <a:sym typeface="Calibri"/>
              </a:rPr>
              <a:t>E.19</a:t>
            </a:r>
            <a:endParaRPr sz="4000" dirty="0">
              <a:solidFill>
                <a:srgbClr val="FF9934"/>
              </a:solidFill>
            </a:endParaRPr>
          </a:p>
        </p:txBody>
      </p:sp>
    </p:spTree>
    <p:extLst>
      <p:ext uri="{BB962C8B-B14F-4D97-AF65-F5344CB8AC3E}">
        <p14:creationId xmlns:p14="http://schemas.microsoft.com/office/powerpoint/2010/main" val="2153784169"/>
      </p:ext>
    </p:extLst>
  </p:cSld>
  <p:clrMapOvr>
    <a:masterClrMapping/>
  </p:clrMapOvr>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15</TotalTime>
  <Words>1242</Words>
  <Application>Microsoft Office PowerPoint</Application>
  <PresentationFormat>Widescreen</PresentationFormat>
  <Paragraphs>81</Paragraphs>
  <Slides>9</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Aptos</vt:lpstr>
      <vt:lpstr>Aptos Display</vt:lpstr>
      <vt:lpstr>Arial</vt:lpstr>
      <vt:lpstr>Calibri</vt:lpstr>
      <vt:lpstr>Montserrat Light</vt:lpstr>
      <vt:lpstr>Wingdings</vt:lpstr>
      <vt:lpstr>Office-tema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Moa Nilsson</dc:creator>
  <cp:lastModifiedBy>Laura Magan (MMS,Ireland)</cp:lastModifiedBy>
  <cp:revision>3</cp:revision>
  <dcterms:created xsi:type="dcterms:W3CDTF">2025-02-03T22:38:38Z</dcterms:created>
  <dcterms:modified xsi:type="dcterms:W3CDTF">2025-02-27T14:52:26Z</dcterms:modified>
</cp:coreProperties>
</file>