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4360" r:id="rId2"/>
    <p:sldId id="4368" r:id="rId3"/>
    <p:sldId id="4364" r:id="rId4"/>
    <p:sldId id="4365" r:id="rId5"/>
  </p:sldIdLst>
  <p:sldSz cx="9144000" cy="5143500" type="screen16x9"/>
  <p:notesSz cx="6858000" cy="9144000"/>
  <p:embeddedFontLst>
    <p:embeddedFont>
      <p:font typeface="Century Schoolbook" panose="02040604050505020304" pitchFamily="18" charset="0"/>
      <p:regular r:id="rId7"/>
      <p:bold r:id="rId8"/>
      <p:italic r:id="rId9"/>
      <p:boldItalic r:id="rId10"/>
    </p:embeddedFont>
    <p:embeddedFont>
      <p:font typeface="Kirvy" panose="00000503000000000000" pitchFamily="50" charset="0"/>
      <p:regular r:id="rId11"/>
      <p:bold r:id="rId12"/>
    </p:embeddedFont>
    <p:embeddedFont>
      <p:font typeface="Montserrat" panose="00000500000000000000" pitchFamily="2" charset="0"/>
      <p:regular r:id="rId13"/>
      <p:bold r:id="rId14"/>
      <p:italic r:id="rId15"/>
      <p:boldItalic r:id="rId16"/>
    </p:embeddedFont>
    <p:embeddedFont>
      <p:font typeface="Montserrat Light" panose="00000400000000000000" pitchFamily="2" charset="0"/>
      <p:regular r:id="rId17"/>
      <p:italic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3" userDrawn="1">
          <p15:clr>
            <a:srgbClr val="747775"/>
          </p15:clr>
        </p15:guide>
        <p15:guide id="2" pos="2880" userDrawn="1">
          <p15:clr>
            <a:srgbClr val="747775"/>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gxIYdeptYslk3J1Vwn2Vf0VYHcE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AC5C0C-A832-9207-444C-F7B11B4E8A97}" name="Laura" initials="L" userId="S::Laura@momentumconsulting.ie::c3f3bbb9-9632-4ba0-9147-5662ad5f24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924"/>
    <a:srgbClr val="8AC03B"/>
    <a:srgbClr val="69ADAD"/>
    <a:srgbClr val="4A8887"/>
    <a:srgbClr val="4B4B4B"/>
    <a:srgbClr val="FF9933"/>
    <a:srgbClr val="6D6E71"/>
    <a:srgbClr val="97C779"/>
    <a:srgbClr val="82ADAD"/>
    <a:srgbClr val="9EF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FB7AE6-0C0A-492B-BB20-2D6ED8D2E96D}">
  <a:tblStyle styleId="{82FB7AE6-0C0A-492B-BB20-2D6ED8D2E96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30"/>
    <p:restoredTop sz="94628"/>
  </p:normalViewPr>
  <p:slideViewPr>
    <p:cSldViewPr snapToGrid="0">
      <p:cViewPr varScale="1">
        <p:scale>
          <a:sx n="133" d="100"/>
          <a:sy n="133" d="100"/>
        </p:scale>
        <p:origin x="1194" y="126"/>
      </p:cViewPr>
      <p:guideLst>
        <p:guide orient="horz" pos="1643"/>
        <p:guide pos="288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79" d="100"/>
          <a:sy n="79" d="100"/>
        </p:scale>
        <p:origin x="3440"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72"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7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font" Target="fonts/font13.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6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a:extLst>
            <a:ext uri="{FF2B5EF4-FFF2-40B4-BE49-F238E27FC236}">
              <a16:creationId xmlns:a16="http://schemas.microsoft.com/office/drawing/2014/main" id="{2996F7C8-EC04-560F-557D-5399093E816C}"/>
            </a:ext>
          </a:extLst>
        </p:cNvPr>
        <p:cNvGrpSpPr/>
        <p:nvPr/>
      </p:nvGrpSpPr>
      <p:grpSpPr>
        <a:xfrm>
          <a:off x="0" y="0"/>
          <a:ext cx="0" cy="0"/>
          <a:chOff x="0" y="0"/>
          <a:chExt cx="0" cy="0"/>
        </a:xfrm>
      </p:grpSpPr>
      <p:sp>
        <p:nvSpPr>
          <p:cNvPr id="303" name="Google Shape;303;p22:notes">
            <a:extLst>
              <a:ext uri="{FF2B5EF4-FFF2-40B4-BE49-F238E27FC236}">
                <a16:creationId xmlns:a16="http://schemas.microsoft.com/office/drawing/2014/main" id="{D5ECB0B1-F8AB-BA7E-65F9-F7FE208DB43D}"/>
              </a:ext>
            </a:extLst>
          </p:cNvPr>
          <p:cNvSpPr txBox="1">
            <a:spLocks noGrp="1"/>
          </p:cNvSpPr>
          <p:nvPr>
            <p:ph type="body" idx="1"/>
          </p:nvPr>
        </p:nvSpPr>
        <p:spPr>
          <a:xfrm>
            <a:off x="685790" y="434339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4" name="Google Shape;304;p22:notes">
            <a:extLst>
              <a:ext uri="{FF2B5EF4-FFF2-40B4-BE49-F238E27FC236}">
                <a16:creationId xmlns:a16="http://schemas.microsoft.com/office/drawing/2014/main" id="{D09DE4D1-BF02-41EF-F225-681D9C42D525}"/>
              </a:ext>
            </a:extLst>
          </p:cNvPr>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378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9827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04331C-611B-90A7-7821-E6B11E1388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552957" y="-422004"/>
            <a:ext cx="5551887" cy="5792420"/>
          </a:xfrm>
          <a:custGeom>
            <a:avLst/>
            <a:gdLst>
              <a:gd name="connsiteX0" fmla="*/ 258362 w 9110257"/>
              <a:gd name="connsiteY0" fmla="*/ 892575 h 9504955"/>
              <a:gd name="connsiteX1" fmla="*/ 258362 w 9110257"/>
              <a:gd name="connsiteY1" fmla="*/ 7758596 h 9504955"/>
              <a:gd name="connsiteX2" fmla="*/ 2520299 w 9110257"/>
              <a:gd name="connsiteY2" fmla="*/ 7758596 h 9504955"/>
              <a:gd name="connsiteX3" fmla="*/ 2520299 w 9110257"/>
              <a:gd name="connsiteY3" fmla="*/ 892575 h 9504955"/>
              <a:gd name="connsiteX4" fmla="*/ 0 w 9110257"/>
              <a:gd name="connsiteY4" fmla="*/ 0 h 9504955"/>
              <a:gd name="connsiteX5" fmla="*/ 9110257 w 9110257"/>
              <a:gd name="connsiteY5" fmla="*/ 0 h 9504955"/>
              <a:gd name="connsiteX6" fmla="*/ 9110257 w 9110257"/>
              <a:gd name="connsiteY6" fmla="*/ 9504955 h 9504955"/>
              <a:gd name="connsiteX7" fmla="*/ 0 w 9110257"/>
              <a:gd name="connsiteY7" fmla="*/ 9504955 h 950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257" h="9504955">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p:spPr>
      </p:pic>
      <p:sp>
        <p:nvSpPr>
          <p:cNvPr id="7" name="Text Placeholder 32">
            <a:extLst>
              <a:ext uri="{FF2B5EF4-FFF2-40B4-BE49-F238E27FC236}">
                <a16:creationId xmlns:a16="http://schemas.microsoft.com/office/drawing/2014/main" id="{24D05955-A07A-C716-3CA8-3E852B7D10EE}"/>
              </a:ext>
            </a:extLst>
          </p:cNvPr>
          <p:cNvSpPr>
            <a:spLocks noGrp="1"/>
          </p:cNvSpPr>
          <p:nvPr>
            <p:ph type="body" sz="quarter" idx="11" hasCustomPrompt="1"/>
          </p:nvPr>
        </p:nvSpPr>
        <p:spPr>
          <a:xfrm>
            <a:off x="4177024" y="1661246"/>
            <a:ext cx="2951698" cy="574616"/>
          </a:xfrm>
          <a:prstGeom prst="rect">
            <a:avLst/>
          </a:prstGeom>
        </p:spPr>
        <p:txBody>
          <a:bodyPr>
            <a:noAutofit/>
          </a:bodyPr>
          <a:lstStyle>
            <a:lvl1pPr marL="0" indent="0" algn="l">
              <a:lnSpc>
                <a:spcPct val="100000"/>
              </a:lnSpc>
              <a:spcBef>
                <a:spcPts val="0"/>
              </a:spcBef>
              <a:buNone/>
              <a:defRPr sz="3000" b="1" i="0">
                <a:solidFill>
                  <a:srgbClr val="8AC03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8" name="Text Placeholder 32">
            <a:extLst>
              <a:ext uri="{FF2B5EF4-FFF2-40B4-BE49-F238E27FC236}">
                <a16:creationId xmlns:a16="http://schemas.microsoft.com/office/drawing/2014/main" id="{D3EB8CFF-2CCB-EAD4-DC5E-F32E1D398B84}"/>
              </a:ext>
            </a:extLst>
          </p:cNvPr>
          <p:cNvSpPr>
            <a:spLocks noGrp="1"/>
          </p:cNvSpPr>
          <p:nvPr>
            <p:ph type="body" sz="quarter" idx="16" hasCustomPrompt="1"/>
          </p:nvPr>
        </p:nvSpPr>
        <p:spPr>
          <a:xfrm>
            <a:off x="4177023" y="3115390"/>
            <a:ext cx="2980605" cy="751695"/>
          </a:xfrm>
          <a:prstGeom prst="rect">
            <a:avLst/>
          </a:prstGeom>
        </p:spPr>
        <p:txBody>
          <a:bodyPr anchor="t">
            <a:noAutofit/>
          </a:bodyPr>
          <a:lstStyle>
            <a:lvl1pPr marL="0" indent="0" algn="l">
              <a:lnSpc>
                <a:spcPct val="100000"/>
              </a:lnSpc>
              <a:spcBef>
                <a:spcPts val="0"/>
              </a:spcBef>
              <a:buNone/>
              <a:defRPr sz="1600" b="0" i="0">
                <a:solidFill>
                  <a:srgbClr val="6D6E7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 name="Picture Placeholder 2">
            <a:extLst>
              <a:ext uri="{FF2B5EF4-FFF2-40B4-BE49-F238E27FC236}">
                <a16:creationId xmlns:a16="http://schemas.microsoft.com/office/drawing/2014/main" id="{21B24730-90D9-3303-25A8-FAD5A2B75563}"/>
              </a:ext>
            </a:extLst>
          </p:cNvPr>
          <p:cNvSpPr>
            <a:spLocks noGrp="1"/>
          </p:cNvSpPr>
          <p:nvPr>
            <p:ph type="pic" sz="quarter" idx="18"/>
          </p:nvPr>
        </p:nvSpPr>
        <p:spPr>
          <a:xfrm>
            <a:off x="1" y="810224"/>
            <a:ext cx="2898543" cy="3349518"/>
          </a:xfrm>
          <a:custGeom>
            <a:avLst/>
            <a:gdLst>
              <a:gd name="connsiteX0" fmla="*/ 1223784 w 2898543"/>
              <a:gd name="connsiteY0" fmla="*/ 0 h 3349518"/>
              <a:gd name="connsiteX1" fmla="*/ 2898543 w 2898543"/>
              <a:gd name="connsiteY1" fmla="*/ 1674759 h 3349518"/>
              <a:gd name="connsiteX2" fmla="*/ 1223784 w 2898543"/>
              <a:gd name="connsiteY2" fmla="*/ 3349518 h 3349518"/>
              <a:gd name="connsiteX3" fmla="*/ 39550 w 2898543"/>
              <a:gd name="connsiteY3" fmla="*/ 2858993 h 3349518"/>
              <a:gd name="connsiteX4" fmla="*/ 0 w 2898543"/>
              <a:gd name="connsiteY4" fmla="*/ 2815476 h 3349518"/>
              <a:gd name="connsiteX5" fmla="*/ 0 w 2898543"/>
              <a:gd name="connsiteY5" fmla="*/ 534042 h 3349518"/>
              <a:gd name="connsiteX6" fmla="*/ 39550 w 2898543"/>
              <a:gd name="connsiteY6" fmla="*/ 490526 h 3349518"/>
              <a:gd name="connsiteX7" fmla="*/ 1223784 w 2898543"/>
              <a:gd name="connsiteY7" fmla="*/ 0 h 334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8543" h="3349518">
                <a:moveTo>
                  <a:pt x="1223784" y="0"/>
                </a:moveTo>
                <a:cubicBezTo>
                  <a:pt x="2148728" y="0"/>
                  <a:pt x="2898543" y="749815"/>
                  <a:pt x="2898543" y="1674759"/>
                </a:cubicBezTo>
                <a:cubicBezTo>
                  <a:pt x="2898543" y="2599703"/>
                  <a:pt x="2148728" y="3349518"/>
                  <a:pt x="1223784" y="3349518"/>
                </a:cubicBezTo>
                <a:cubicBezTo>
                  <a:pt x="761312" y="3349518"/>
                  <a:pt x="342622" y="3162064"/>
                  <a:pt x="39550" y="2858993"/>
                </a:cubicBezTo>
                <a:lnTo>
                  <a:pt x="0" y="2815476"/>
                </a:lnTo>
                <a:lnTo>
                  <a:pt x="0" y="534042"/>
                </a:lnTo>
                <a:lnTo>
                  <a:pt x="39550" y="490526"/>
                </a:lnTo>
                <a:cubicBezTo>
                  <a:pt x="342622" y="187454"/>
                  <a:pt x="761312" y="0"/>
                  <a:pt x="1223784" y="0"/>
                </a:cubicBezTo>
                <a:close/>
              </a:path>
            </a:pathLst>
          </a:custGeom>
        </p:spPr>
        <p:txBody>
          <a:bodyPr wrap="square">
            <a:noAutofit/>
          </a:bodyPr>
          <a:lstStyle/>
          <a:p>
            <a:endParaRPr lang="en-GB"/>
          </a:p>
        </p:txBody>
      </p:sp>
      <p:sp>
        <p:nvSpPr>
          <p:cNvPr id="19" name="Rectangle 18">
            <a:extLst>
              <a:ext uri="{FF2B5EF4-FFF2-40B4-BE49-F238E27FC236}">
                <a16:creationId xmlns:a16="http://schemas.microsoft.com/office/drawing/2014/main" id="{9CC2A0AF-E86B-E8DA-8235-F5F7FD78D7F1}"/>
              </a:ext>
            </a:extLst>
          </p:cNvPr>
          <p:cNvSpPr/>
          <p:nvPr userDrawn="1"/>
        </p:nvSpPr>
        <p:spPr>
          <a:xfrm>
            <a:off x="3998930" y="4551363"/>
            <a:ext cx="5145070" cy="5921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1942993-4463-05D9-0EB5-180A73666FF3}"/>
              </a:ext>
            </a:extLst>
          </p:cNvPr>
          <p:cNvPicPr>
            <a:picLocks noChangeAspect="1"/>
          </p:cNvPicPr>
          <p:nvPr userDrawn="1"/>
        </p:nvPicPr>
        <p:blipFill>
          <a:blip r:embed="rId3"/>
          <a:stretch>
            <a:fillRect/>
          </a:stretch>
        </p:blipFill>
        <p:spPr>
          <a:xfrm>
            <a:off x="3820063" y="-197720"/>
            <a:ext cx="4549022" cy="2274511"/>
          </a:xfrm>
          <a:prstGeom prst="rect">
            <a:avLst/>
          </a:prstGeom>
        </p:spPr>
      </p:pic>
    </p:spTree>
    <p:extLst>
      <p:ext uri="{BB962C8B-B14F-4D97-AF65-F5344CB8AC3E}">
        <p14:creationId xmlns:p14="http://schemas.microsoft.com/office/powerpoint/2010/main" val="66678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ext Slide 1">
    <p:spTree>
      <p:nvGrpSpPr>
        <p:cNvPr id="1" name="Shape 23"/>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D786452-47D7-FEE4-4632-3498F7C7D7CF}"/>
              </a:ext>
            </a:extLst>
          </p:cNvPr>
          <p:cNvSpPr>
            <a:spLocks noGrp="1"/>
          </p:cNvSpPr>
          <p:nvPr>
            <p:ph type="sldNum" sz="quarter" idx="4"/>
          </p:nvPr>
        </p:nvSpPr>
        <p:spPr>
          <a:xfrm>
            <a:off x="8463365" y="4630265"/>
            <a:ext cx="477436" cy="465822"/>
          </a:xfrm>
          <a:prstGeom prst="rect">
            <a:avLst/>
          </a:prstGeom>
        </p:spPr>
        <p:txBody>
          <a:bodyPr vert="horz" lIns="91440" tIns="45720" rIns="91440" bIns="45720" rtlCol="0" anchor="ctr"/>
          <a:lstStyle>
            <a:lvl1pPr algn="ctr">
              <a:defRPr sz="1600" b="0" i="0">
                <a:solidFill>
                  <a:srgbClr val="8AC03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3" name="Text Placeholder 17">
            <a:extLst>
              <a:ext uri="{FF2B5EF4-FFF2-40B4-BE49-F238E27FC236}">
                <a16:creationId xmlns:a16="http://schemas.microsoft.com/office/drawing/2014/main" id="{25216703-6521-3DC7-F913-285BE1ABA6F5}"/>
              </a:ext>
            </a:extLst>
          </p:cNvPr>
          <p:cNvSpPr>
            <a:spLocks noGrp="1"/>
          </p:cNvSpPr>
          <p:nvPr>
            <p:ph type="body" sz="quarter" idx="18" hasCustomPrompt="1"/>
          </p:nvPr>
        </p:nvSpPr>
        <p:spPr>
          <a:xfrm>
            <a:off x="287338" y="1862824"/>
            <a:ext cx="8532812" cy="2688539"/>
          </a:xfrm>
          <a:prstGeom prst="rect">
            <a:avLst/>
          </a:prstGeom>
        </p:spPr>
        <p:txBody>
          <a:bodyPr/>
          <a:lstStyle>
            <a:lvl1pPr algn="l">
              <a:buNone/>
              <a:defRPr sz="1800" b="0" i="0" spc="0">
                <a:solidFill>
                  <a:srgbClr val="6D6E7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Rectangle 4">
            <a:extLst>
              <a:ext uri="{FF2B5EF4-FFF2-40B4-BE49-F238E27FC236}">
                <a16:creationId xmlns:a16="http://schemas.microsoft.com/office/drawing/2014/main" id="{F448CA44-0802-22EE-8C15-14B0CAC5140D}"/>
              </a:ext>
            </a:extLst>
          </p:cNvPr>
          <p:cNvSpPr/>
          <p:nvPr userDrawn="1"/>
        </p:nvSpPr>
        <p:spPr>
          <a:xfrm>
            <a:off x="0" y="0"/>
            <a:ext cx="9144000" cy="1435447"/>
          </a:xfrm>
          <a:prstGeom prst="rect">
            <a:avLst/>
          </a:prstGeom>
          <a:solidFill>
            <a:srgbClr val="8A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grpSp>
        <p:nvGrpSpPr>
          <p:cNvPr id="17" name="Group 16">
            <a:extLst>
              <a:ext uri="{FF2B5EF4-FFF2-40B4-BE49-F238E27FC236}">
                <a16:creationId xmlns:a16="http://schemas.microsoft.com/office/drawing/2014/main" id="{3252B0D6-37D3-DCB5-C3A0-3A66A317183C}"/>
              </a:ext>
            </a:extLst>
          </p:cNvPr>
          <p:cNvGrpSpPr/>
          <p:nvPr userDrawn="1"/>
        </p:nvGrpSpPr>
        <p:grpSpPr>
          <a:xfrm>
            <a:off x="7451204" y="0"/>
            <a:ext cx="1692797" cy="1326366"/>
            <a:chOff x="7451204" y="0"/>
            <a:chExt cx="1692797" cy="1326366"/>
          </a:xfrm>
        </p:grpSpPr>
        <p:sp>
          <p:nvSpPr>
            <p:cNvPr id="16" name="Freeform 15">
              <a:extLst>
                <a:ext uri="{FF2B5EF4-FFF2-40B4-BE49-F238E27FC236}">
                  <a16:creationId xmlns:a16="http://schemas.microsoft.com/office/drawing/2014/main" id="{2C784F3B-C008-2ABD-93EB-8E4A5E6313EC}"/>
                </a:ext>
              </a:extLst>
            </p:cNvPr>
            <p:cNvSpPr/>
            <p:nvPr/>
          </p:nvSpPr>
          <p:spPr>
            <a:xfrm>
              <a:off x="7651590" y="1"/>
              <a:ext cx="1492411" cy="1125941"/>
            </a:xfrm>
            <a:custGeom>
              <a:avLst/>
              <a:gdLst>
                <a:gd name="connsiteX0" fmla="*/ 1224127 w 1492411"/>
                <a:gd name="connsiteY0" fmla="*/ 922829 h 1125941"/>
                <a:gd name="connsiteX1" fmla="*/ 1348362 w 1492411"/>
                <a:gd name="connsiteY1" fmla="*/ 973902 h 1125941"/>
                <a:gd name="connsiteX2" fmla="*/ 860252 w 1492411"/>
                <a:gd name="connsiteY2" fmla="*/ 1125941 h 1125941"/>
                <a:gd name="connsiteX3" fmla="*/ 682353 w 1492411"/>
                <a:gd name="connsiteY3" fmla="*/ 1107410 h 1125941"/>
                <a:gd name="connsiteX4" fmla="*/ 964589 w 1492411"/>
                <a:gd name="connsiteY4" fmla="*/ 997709 h 1125941"/>
                <a:gd name="connsiteX5" fmla="*/ 1224127 w 1492411"/>
                <a:gd name="connsiteY5" fmla="*/ 922829 h 1125941"/>
                <a:gd name="connsiteX6" fmla="*/ 1036897 w 1492411"/>
                <a:gd name="connsiteY6" fmla="*/ 899892 h 1125941"/>
                <a:gd name="connsiteX7" fmla="*/ 1121277 w 1492411"/>
                <a:gd name="connsiteY7" fmla="*/ 903370 h 1125941"/>
                <a:gd name="connsiteX8" fmla="*/ 948980 w 1492411"/>
                <a:gd name="connsiteY8" fmla="*/ 941322 h 1125941"/>
                <a:gd name="connsiteX9" fmla="*/ 550275 w 1492411"/>
                <a:gd name="connsiteY9" fmla="*/ 1068105 h 1125941"/>
                <a:gd name="connsiteX10" fmla="*/ 540867 w 1492411"/>
                <a:gd name="connsiteY10" fmla="*/ 1064395 h 1125941"/>
                <a:gd name="connsiteX11" fmla="*/ 563102 w 1492411"/>
                <a:gd name="connsiteY11" fmla="*/ 1036550 h 1125941"/>
                <a:gd name="connsiteX12" fmla="*/ 622235 w 1492411"/>
                <a:gd name="connsiteY12" fmla="*/ 1007893 h 1125941"/>
                <a:gd name="connsiteX13" fmla="*/ 896744 w 1492411"/>
                <a:gd name="connsiteY13" fmla="*/ 915660 h 1125941"/>
                <a:gd name="connsiteX14" fmla="*/ 1036897 w 1492411"/>
                <a:gd name="connsiteY14" fmla="*/ 899892 h 1125941"/>
                <a:gd name="connsiteX15" fmla="*/ 1479511 w 1492411"/>
                <a:gd name="connsiteY15" fmla="*/ 862365 h 1125941"/>
                <a:gd name="connsiteX16" fmla="*/ 1349153 w 1492411"/>
                <a:gd name="connsiteY16" fmla="*/ 973322 h 1125941"/>
                <a:gd name="connsiteX17" fmla="*/ 1233786 w 1492411"/>
                <a:gd name="connsiteY17" fmla="*/ 920259 h 1125941"/>
                <a:gd name="connsiteX18" fmla="*/ 1479511 w 1492411"/>
                <a:gd name="connsiteY18" fmla="*/ 862365 h 1125941"/>
                <a:gd name="connsiteX19" fmla="*/ 683338 w 1492411"/>
                <a:gd name="connsiteY19" fmla="*/ 853805 h 1125941"/>
                <a:gd name="connsiteX20" fmla="*/ 603110 w 1492411"/>
                <a:gd name="connsiteY20" fmla="*/ 927970 h 1125941"/>
                <a:gd name="connsiteX21" fmla="*/ 532386 w 1492411"/>
                <a:gd name="connsiteY21" fmla="*/ 1001651 h 1125941"/>
                <a:gd name="connsiteX22" fmla="*/ 468559 w 1492411"/>
                <a:gd name="connsiteY22" fmla="*/ 1031467 h 1125941"/>
                <a:gd name="connsiteX23" fmla="*/ 412267 w 1492411"/>
                <a:gd name="connsiteY23" fmla="*/ 1000124 h 1125941"/>
                <a:gd name="connsiteX24" fmla="*/ 648971 w 1492411"/>
                <a:gd name="connsiteY24" fmla="*/ 868723 h 1125941"/>
                <a:gd name="connsiteX25" fmla="*/ 683338 w 1492411"/>
                <a:gd name="connsiteY25" fmla="*/ 853805 h 1125941"/>
                <a:gd name="connsiteX26" fmla="*/ 1476646 w 1492411"/>
                <a:gd name="connsiteY26" fmla="*/ 699955 h 1125941"/>
                <a:gd name="connsiteX27" fmla="*/ 1492411 w 1492411"/>
                <a:gd name="connsiteY27" fmla="*/ 700219 h 1125941"/>
                <a:gd name="connsiteX28" fmla="*/ 1492411 w 1492411"/>
                <a:gd name="connsiteY28" fmla="*/ 839992 h 1125941"/>
                <a:gd name="connsiteX29" fmla="*/ 1330208 w 1492411"/>
                <a:gd name="connsiteY29" fmla="*/ 865414 h 1125941"/>
                <a:gd name="connsiteX30" fmla="*/ 1149250 w 1492411"/>
                <a:gd name="connsiteY30" fmla="*/ 897786 h 1125941"/>
                <a:gd name="connsiteX31" fmla="*/ 893016 w 1492411"/>
                <a:gd name="connsiteY31" fmla="*/ 892800 h 1125941"/>
                <a:gd name="connsiteX32" fmla="*/ 625171 w 1492411"/>
                <a:gd name="connsiteY32" fmla="*/ 963622 h 1125941"/>
                <a:gd name="connsiteX33" fmla="*/ 625132 w 1492411"/>
                <a:gd name="connsiteY33" fmla="*/ 963564 h 1125941"/>
                <a:gd name="connsiteX34" fmla="*/ 772027 w 1492411"/>
                <a:gd name="connsiteY34" fmla="*/ 819254 h 1125941"/>
                <a:gd name="connsiteX35" fmla="*/ 1154756 w 1492411"/>
                <a:gd name="connsiteY35" fmla="*/ 724471 h 1125941"/>
                <a:gd name="connsiteX36" fmla="*/ 1476646 w 1492411"/>
                <a:gd name="connsiteY36" fmla="*/ 699955 h 1125941"/>
                <a:gd name="connsiteX37" fmla="*/ 422621 w 1492411"/>
                <a:gd name="connsiteY37" fmla="*/ 447736 h 1125941"/>
                <a:gd name="connsiteX38" fmla="*/ 201372 w 1492411"/>
                <a:gd name="connsiteY38" fmla="*/ 756433 h 1125941"/>
                <a:gd name="connsiteX39" fmla="*/ 178750 w 1492411"/>
                <a:gd name="connsiteY39" fmla="*/ 790268 h 1125941"/>
                <a:gd name="connsiteX40" fmla="*/ 166483 w 1492411"/>
                <a:gd name="connsiteY40" fmla="*/ 773998 h 1125941"/>
                <a:gd name="connsiteX41" fmla="*/ 173264 w 1492411"/>
                <a:gd name="connsiteY41" fmla="*/ 659466 h 1125941"/>
                <a:gd name="connsiteX42" fmla="*/ 207940 w 1492411"/>
                <a:gd name="connsiteY42" fmla="*/ 623930 h 1125941"/>
                <a:gd name="connsiteX43" fmla="*/ 422621 w 1492411"/>
                <a:gd name="connsiteY43" fmla="*/ 447736 h 1125941"/>
                <a:gd name="connsiteX44" fmla="*/ 1341328 w 1492411"/>
                <a:gd name="connsiteY44" fmla="*/ 0 h 1125941"/>
                <a:gd name="connsiteX45" fmla="*/ 1492411 w 1492411"/>
                <a:gd name="connsiteY45" fmla="*/ 0 h 1125941"/>
                <a:gd name="connsiteX46" fmla="*/ 1492411 w 1492411"/>
                <a:gd name="connsiteY46" fmla="*/ 108833 h 1125941"/>
                <a:gd name="connsiteX47" fmla="*/ 1463427 w 1492411"/>
                <a:gd name="connsiteY47" fmla="*/ 79469 h 1125941"/>
                <a:gd name="connsiteX48" fmla="*/ 1342527 w 1492411"/>
                <a:gd name="connsiteY48" fmla="*/ 468 h 1125941"/>
                <a:gd name="connsiteX49" fmla="*/ 1072309 w 1492411"/>
                <a:gd name="connsiteY49" fmla="*/ 0 h 1125941"/>
                <a:gd name="connsiteX50" fmla="*/ 1314777 w 1492411"/>
                <a:gd name="connsiteY50" fmla="*/ 0 h 1125941"/>
                <a:gd name="connsiteX51" fmla="*/ 1339321 w 1492411"/>
                <a:gd name="connsiteY51" fmla="*/ 8005 h 1125941"/>
                <a:gd name="connsiteX52" fmla="*/ 1462084 w 1492411"/>
                <a:gd name="connsiteY52" fmla="*/ 81157 h 1125941"/>
                <a:gd name="connsiteX53" fmla="*/ 1492411 w 1492411"/>
                <a:gd name="connsiteY53" fmla="*/ 110938 h 1125941"/>
                <a:gd name="connsiteX54" fmla="*/ 1492411 w 1492411"/>
                <a:gd name="connsiteY54" fmla="*/ 699163 h 1125941"/>
                <a:gd name="connsiteX55" fmla="*/ 1476737 w 1492411"/>
                <a:gd name="connsiteY55" fmla="*/ 698643 h 1125941"/>
                <a:gd name="connsiteX56" fmla="*/ 1152727 w 1492411"/>
                <a:gd name="connsiteY56" fmla="*/ 706268 h 1125941"/>
                <a:gd name="connsiteX57" fmla="*/ 869042 w 1492411"/>
                <a:gd name="connsiteY57" fmla="*/ 747061 h 1125941"/>
                <a:gd name="connsiteX58" fmla="*/ 1067612 w 1492411"/>
                <a:gd name="connsiteY58" fmla="*/ 663196 h 1125941"/>
                <a:gd name="connsiteX59" fmla="*/ 1182226 w 1492411"/>
                <a:gd name="connsiteY59" fmla="*/ 658326 h 1125941"/>
                <a:gd name="connsiteX60" fmla="*/ 1257489 w 1492411"/>
                <a:gd name="connsiteY60" fmla="*/ 674867 h 1125941"/>
                <a:gd name="connsiteX61" fmla="*/ 1182555 w 1492411"/>
                <a:gd name="connsiteY61" fmla="*/ 655717 h 1125941"/>
                <a:gd name="connsiteX62" fmla="*/ 1126803 w 1492411"/>
                <a:gd name="connsiteY62" fmla="*/ 651350 h 1125941"/>
                <a:gd name="connsiteX63" fmla="*/ 1066357 w 1492411"/>
                <a:gd name="connsiteY63" fmla="*/ 655099 h 1125941"/>
                <a:gd name="connsiteX64" fmla="*/ 832280 w 1492411"/>
                <a:gd name="connsiteY64" fmla="*/ 743795 h 1125941"/>
                <a:gd name="connsiteX65" fmla="*/ 803554 w 1492411"/>
                <a:gd name="connsiteY65" fmla="*/ 762017 h 1125941"/>
                <a:gd name="connsiteX66" fmla="*/ 627702 w 1492411"/>
                <a:gd name="connsiteY66" fmla="*/ 814230 h 1125941"/>
                <a:gd name="connsiteX67" fmla="*/ 427122 w 1492411"/>
                <a:gd name="connsiteY67" fmla="*/ 900820 h 1125941"/>
                <a:gd name="connsiteX68" fmla="*/ 253820 w 1492411"/>
                <a:gd name="connsiteY68" fmla="*/ 875699 h 1125941"/>
                <a:gd name="connsiteX69" fmla="*/ 253009 w 1492411"/>
                <a:gd name="connsiteY69" fmla="*/ 874887 h 1125941"/>
                <a:gd name="connsiteX70" fmla="*/ 358872 w 1492411"/>
                <a:gd name="connsiteY70" fmla="*/ 702114 h 1125941"/>
                <a:gd name="connsiteX71" fmla="*/ 599072 w 1492411"/>
                <a:gd name="connsiteY71" fmla="*/ 367330 h 1125941"/>
                <a:gd name="connsiteX72" fmla="*/ 658360 w 1492411"/>
                <a:gd name="connsiteY72" fmla="*/ 354615 h 1125941"/>
                <a:gd name="connsiteX73" fmla="*/ 773070 w 1492411"/>
                <a:gd name="connsiteY73" fmla="*/ 355871 h 1125941"/>
                <a:gd name="connsiteX74" fmla="*/ 847290 w 1492411"/>
                <a:gd name="connsiteY74" fmla="*/ 376354 h 1125941"/>
                <a:gd name="connsiteX75" fmla="*/ 773534 w 1492411"/>
                <a:gd name="connsiteY75" fmla="*/ 353281 h 1125941"/>
                <a:gd name="connsiteX76" fmla="*/ 657529 w 1492411"/>
                <a:gd name="connsiteY76" fmla="*/ 346460 h 1125941"/>
                <a:gd name="connsiteX77" fmla="*/ 610509 w 1492411"/>
                <a:gd name="connsiteY77" fmla="*/ 352875 h 1125941"/>
                <a:gd name="connsiteX78" fmla="*/ 709997 w 1492411"/>
                <a:gd name="connsiteY78" fmla="*/ 242150 h 1125941"/>
                <a:gd name="connsiteX79" fmla="*/ 910170 w 1492411"/>
                <a:gd name="connsiteY79" fmla="*/ 73744 h 1125941"/>
                <a:gd name="connsiteX80" fmla="*/ 1016185 w 1492411"/>
                <a:gd name="connsiteY80" fmla="*/ 16939 h 1125941"/>
                <a:gd name="connsiteX81" fmla="*/ 907054 w 1492411"/>
                <a:gd name="connsiteY81" fmla="*/ 0 h 1125941"/>
                <a:gd name="connsiteX82" fmla="*/ 977232 w 1492411"/>
                <a:gd name="connsiteY82" fmla="*/ 0 h 1125941"/>
                <a:gd name="connsiteX83" fmla="*/ 889847 w 1492411"/>
                <a:gd name="connsiteY83" fmla="*/ 38922 h 1125941"/>
                <a:gd name="connsiteX84" fmla="*/ 802163 w 1492411"/>
                <a:gd name="connsiteY84" fmla="*/ 95425 h 1125941"/>
                <a:gd name="connsiteX85" fmla="*/ 862686 w 1492411"/>
                <a:gd name="connsiteY85" fmla="*/ 36855 h 1125941"/>
                <a:gd name="connsiteX86" fmla="*/ 262456 w 1492411"/>
                <a:gd name="connsiteY86" fmla="*/ 0 h 1125941"/>
                <a:gd name="connsiteX87" fmla="*/ 845071 w 1492411"/>
                <a:gd name="connsiteY87" fmla="*/ 0 h 1125941"/>
                <a:gd name="connsiteX88" fmla="*/ 836723 w 1492411"/>
                <a:gd name="connsiteY88" fmla="*/ 6149 h 1125941"/>
                <a:gd name="connsiteX89" fmla="*/ 604191 w 1492411"/>
                <a:gd name="connsiteY89" fmla="*/ 229706 h 1125941"/>
                <a:gd name="connsiteX90" fmla="*/ 457432 w 1492411"/>
                <a:gd name="connsiteY90" fmla="*/ 403388 h 1125941"/>
                <a:gd name="connsiteX91" fmla="*/ 419163 w 1492411"/>
                <a:gd name="connsiteY91" fmla="*/ 422595 h 1125941"/>
                <a:gd name="connsiteX92" fmla="*/ 180798 w 1492411"/>
                <a:gd name="connsiteY92" fmla="*/ 594287 h 1125941"/>
                <a:gd name="connsiteX93" fmla="*/ 100821 w 1492411"/>
                <a:gd name="connsiteY93" fmla="*/ 669630 h 1125941"/>
                <a:gd name="connsiteX94" fmla="*/ 79339 w 1492411"/>
                <a:gd name="connsiteY94" fmla="*/ 626248 h 1125941"/>
                <a:gd name="connsiteX95" fmla="*/ 330377 w 1492411"/>
                <a:gd name="connsiteY95" fmla="*/ 460605 h 1125941"/>
                <a:gd name="connsiteX96" fmla="*/ 74742 w 1492411"/>
                <a:gd name="connsiteY96" fmla="*/ 615910 h 1125941"/>
                <a:gd name="connsiteX97" fmla="*/ 70723 w 1492411"/>
                <a:gd name="connsiteY97" fmla="*/ 613070 h 1125941"/>
                <a:gd name="connsiteX98" fmla="*/ 163663 w 1492411"/>
                <a:gd name="connsiteY98" fmla="*/ 277223 h 1125941"/>
                <a:gd name="connsiteX99" fmla="*/ 164011 w 1492411"/>
                <a:gd name="connsiteY99" fmla="*/ 276643 h 1125941"/>
                <a:gd name="connsiteX100" fmla="*/ 413793 w 1492411"/>
                <a:gd name="connsiteY100" fmla="*/ 106517 h 1125941"/>
                <a:gd name="connsiteX101" fmla="*/ 551086 w 1492411"/>
                <a:gd name="connsiteY101" fmla="*/ 81473 h 1125941"/>
                <a:gd name="connsiteX102" fmla="*/ 581338 w 1492411"/>
                <a:gd name="connsiteY102" fmla="*/ 83019 h 1125941"/>
                <a:gd name="connsiteX103" fmla="*/ 551067 w 1492411"/>
                <a:gd name="connsiteY103" fmla="*/ 78845 h 1125941"/>
                <a:gd name="connsiteX104" fmla="*/ 411320 w 1492411"/>
                <a:gd name="connsiteY104" fmla="*/ 98691 h 1125941"/>
                <a:gd name="connsiteX105" fmla="*/ 177804 w 1492411"/>
                <a:gd name="connsiteY105" fmla="*/ 232875 h 1125941"/>
                <a:gd name="connsiteX106" fmla="*/ 224032 w 1492411"/>
                <a:gd name="connsiteY106" fmla="*/ 97357 h 1125941"/>
                <a:gd name="connsiteX107" fmla="*/ 42723 w 1492411"/>
                <a:gd name="connsiteY107" fmla="*/ 0 h 1125941"/>
                <a:gd name="connsiteX108" fmla="*/ 204914 w 1492411"/>
                <a:gd name="connsiteY108" fmla="*/ 0 h 1125941"/>
                <a:gd name="connsiteX109" fmla="*/ 170212 w 1492411"/>
                <a:gd name="connsiteY109" fmla="*/ 75638 h 1125941"/>
                <a:gd name="connsiteX110" fmla="*/ 67517 w 1492411"/>
                <a:gd name="connsiteY110" fmla="*/ 343310 h 1125941"/>
                <a:gd name="connsiteX111" fmla="*/ 21830 w 1492411"/>
                <a:gd name="connsiteY111" fmla="*/ 400103 h 1125941"/>
                <a:gd name="connsiteX112" fmla="*/ 24766 w 1492411"/>
                <a:gd name="connsiteY112" fmla="*/ 315156 h 1125941"/>
                <a:gd name="connsiteX113" fmla="*/ 6665 w 1492411"/>
                <a:gd name="connsiteY113" fmla="*/ 370904 h 1125941"/>
                <a:gd name="connsiteX114" fmla="*/ 0 w 1492411"/>
                <a:gd name="connsiteY114" fmla="*/ 265416 h 1125941"/>
                <a:gd name="connsiteX115" fmla="*/ 11788 w 1492411"/>
                <a:gd name="connsiteY115" fmla="*/ 122660 h 11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492411" h="112594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w="6678" cap="flat">
              <a:noFill/>
              <a:prstDash val="solid"/>
              <a:miter/>
            </a:ln>
          </p:spPr>
          <p:txBody>
            <a:bodyPr wrap="square" rtlCol="0" anchor="ctr">
              <a:noAutofit/>
            </a:bodyPr>
            <a:lstStyle/>
            <a:p>
              <a:endParaRPr lang="en-GB"/>
            </a:p>
          </p:txBody>
        </p:sp>
        <p:sp>
          <p:nvSpPr>
            <p:cNvPr id="14" name="Freeform 13">
              <a:extLst>
                <a:ext uri="{FF2B5EF4-FFF2-40B4-BE49-F238E27FC236}">
                  <a16:creationId xmlns:a16="http://schemas.microsoft.com/office/drawing/2014/main" id="{BBBDE59F-0096-0C18-1A56-94BD21A8DAAE}"/>
                </a:ext>
              </a:extLst>
            </p:cNvPr>
            <p:cNvSpPr/>
            <p:nvPr/>
          </p:nvSpPr>
          <p:spPr>
            <a:xfrm>
              <a:off x="7451204" y="0"/>
              <a:ext cx="1692797" cy="1326366"/>
            </a:xfrm>
            <a:custGeom>
              <a:avLst/>
              <a:gdLst>
                <a:gd name="connsiteX0" fmla="*/ 37559 w 1692797"/>
                <a:gd name="connsiteY0" fmla="*/ 0 h 1326366"/>
                <a:gd name="connsiteX1" fmla="*/ 109012 w 1692797"/>
                <a:gd name="connsiteY1" fmla="*/ 0 h 1326366"/>
                <a:gd name="connsiteX2" fmla="*/ 88600 w 1692797"/>
                <a:gd name="connsiteY2" fmla="*/ 65637 h 1326366"/>
                <a:gd name="connsiteX3" fmla="*/ 68406 w 1692797"/>
                <a:gd name="connsiteY3" fmla="*/ 265416 h 1326366"/>
                <a:gd name="connsiteX4" fmla="*/ 1060638 w 1692797"/>
                <a:gd name="connsiteY4" fmla="*/ 1257941 h 1326366"/>
                <a:gd name="connsiteX5" fmla="*/ 1615023 w 1692797"/>
                <a:gd name="connsiteY5" fmla="*/ 1088204 h 1326366"/>
                <a:gd name="connsiteX6" fmla="*/ 1692797 w 1692797"/>
                <a:gd name="connsiteY6" fmla="*/ 1023989 h 1326366"/>
                <a:gd name="connsiteX7" fmla="*/ 1692797 w 1692797"/>
                <a:gd name="connsiteY7" fmla="*/ 1112869 h 1326366"/>
                <a:gd name="connsiteX8" fmla="*/ 1653654 w 1692797"/>
                <a:gd name="connsiteY8" fmla="*/ 1145174 h 1326366"/>
                <a:gd name="connsiteX9" fmla="*/ 1060638 w 1692797"/>
                <a:gd name="connsiteY9" fmla="*/ 1326366 h 1326366"/>
                <a:gd name="connsiteX10" fmla="*/ 0 w 1692797"/>
                <a:gd name="connsiteY10" fmla="*/ 265416 h 1326366"/>
                <a:gd name="connsiteX11" fmla="*/ 21548 w 1692797"/>
                <a:gd name="connsiteY11" fmla="*/ 51595 h 13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2797" h="1326366">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w="6678" cap="flat">
              <a:noFill/>
              <a:prstDash val="solid"/>
              <a:miter/>
            </a:ln>
          </p:spPr>
          <p:txBody>
            <a:bodyPr wrap="square" rtlCol="0" anchor="ctr">
              <a:noAutofit/>
            </a:bodyPr>
            <a:lstStyle/>
            <a:p>
              <a:endParaRPr lang="en-GB"/>
            </a:p>
          </p:txBody>
        </p:sp>
      </p:grpSp>
      <p:sp>
        <p:nvSpPr>
          <p:cNvPr id="11" name="Text Placeholder 32">
            <a:extLst>
              <a:ext uri="{FF2B5EF4-FFF2-40B4-BE49-F238E27FC236}">
                <a16:creationId xmlns:a16="http://schemas.microsoft.com/office/drawing/2014/main" id="{E0DB6B81-AAFD-5F79-C99B-D86895621073}"/>
              </a:ext>
            </a:extLst>
          </p:cNvPr>
          <p:cNvSpPr>
            <a:spLocks noGrp="1"/>
          </p:cNvSpPr>
          <p:nvPr userDrawn="1">
            <p:ph type="body" sz="quarter" idx="47" hasCustomPrompt="1"/>
          </p:nvPr>
        </p:nvSpPr>
        <p:spPr>
          <a:xfrm>
            <a:off x="287338" y="464981"/>
            <a:ext cx="6470734" cy="665144"/>
          </a:xfrm>
          <a:prstGeom prst="rect">
            <a:avLst/>
          </a:prstGeom>
        </p:spPr>
        <p:txBody>
          <a:bodyPr>
            <a:noAutofit/>
          </a:bodyPr>
          <a:lstStyle>
            <a:lvl1pPr marL="0" indent="0" algn="l">
              <a:spcBef>
                <a:spcPts val="0"/>
              </a:spcBef>
              <a:buNone/>
              <a:defRPr lang="en-US" sz="2700" b="1" i="0" kern="1200" dirty="0">
                <a:solidFill>
                  <a:schemeClr val="bg1"/>
                </a:solidFill>
                <a:latin typeface="Calibri" panose="020F0502020204030204" pitchFamily="34" charset="0"/>
                <a:ea typeface="Verdana" panose="020B060403050404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ext Slide 2">
    <p:spTree>
      <p:nvGrpSpPr>
        <p:cNvPr id="1" name="Shape 29"/>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1C1E331-4AF9-1835-E11F-3BBE651FBF49}"/>
              </a:ext>
            </a:extLst>
          </p:cNvPr>
          <p:cNvSpPr>
            <a:spLocks noGrp="1"/>
          </p:cNvSpPr>
          <p:nvPr>
            <p:ph type="sldNum" sz="quarter" idx="4"/>
          </p:nvPr>
        </p:nvSpPr>
        <p:spPr>
          <a:xfrm>
            <a:off x="8463365" y="4630265"/>
            <a:ext cx="477436" cy="465822"/>
          </a:xfrm>
          <a:prstGeom prst="rect">
            <a:avLst/>
          </a:prstGeom>
        </p:spPr>
        <p:txBody>
          <a:bodyPr vert="horz" lIns="91440" tIns="45720" rIns="91440" bIns="45720" rtlCol="0" anchor="ctr"/>
          <a:lstStyle>
            <a:lvl1pPr algn="ctr">
              <a:defRPr sz="1600" b="0" i="0">
                <a:solidFill>
                  <a:srgbClr val="8AC03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5" name="Text Placeholder 17">
            <a:extLst>
              <a:ext uri="{FF2B5EF4-FFF2-40B4-BE49-F238E27FC236}">
                <a16:creationId xmlns:a16="http://schemas.microsoft.com/office/drawing/2014/main" id="{BC2ED366-8DDB-5FF5-DEAE-0EE76F288FA3}"/>
              </a:ext>
            </a:extLst>
          </p:cNvPr>
          <p:cNvSpPr>
            <a:spLocks noGrp="1"/>
          </p:cNvSpPr>
          <p:nvPr>
            <p:ph type="body" sz="quarter" idx="18" hasCustomPrompt="1"/>
          </p:nvPr>
        </p:nvSpPr>
        <p:spPr>
          <a:xfrm>
            <a:off x="287338" y="1862824"/>
            <a:ext cx="8532812" cy="2688539"/>
          </a:xfrm>
          <a:prstGeom prst="rect">
            <a:avLst/>
          </a:prstGeom>
        </p:spPr>
        <p:txBody>
          <a:bodyPr/>
          <a:lstStyle>
            <a:lvl1pPr algn="l">
              <a:buNone/>
              <a:defRPr sz="1800" b="0" i="0" spc="0">
                <a:solidFill>
                  <a:srgbClr val="6D6E7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 name="Rectangle 5">
            <a:extLst>
              <a:ext uri="{FF2B5EF4-FFF2-40B4-BE49-F238E27FC236}">
                <a16:creationId xmlns:a16="http://schemas.microsoft.com/office/drawing/2014/main" id="{BD2B5AD8-DAF8-E054-E692-A5CB76C21AFD}"/>
              </a:ext>
            </a:extLst>
          </p:cNvPr>
          <p:cNvSpPr/>
          <p:nvPr userDrawn="1"/>
        </p:nvSpPr>
        <p:spPr>
          <a:xfrm>
            <a:off x="0" y="0"/>
            <a:ext cx="9144000" cy="1435447"/>
          </a:xfrm>
          <a:prstGeom prst="rect">
            <a:avLst/>
          </a:prstGeom>
          <a:solidFill>
            <a:srgbClr val="69A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cxnSp>
        <p:nvCxnSpPr>
          <p:cNvPr id="10" name="Straight Connector 9">
            <a:extLst>
              <a:ext uri="{FF2B5EF4-FFF2-40B4-BE49-F238E27FC236}">
                <a16:creationId xmlns:a16="http://schemas.microsoft.com/office/drawing/2014/main" id="{E838370F-94D5-B933-6483-05D09FCF8893}"/>
              </a:ext>
            </a:extLst>
          </p:cNvPr>
          <p:cNvCxnSpPr>
            <a:cxnSpLocks/>
          </p:cNvCxnSpPr>
          <p:nvPr userDrawn="1"/>
        </p:nvCxnSpPr>
        <p:spPr>
          <a:xfrm>
            <a:off x="0" y="1119806"/>
            <a:ext cx="377983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32">
            <a:extLst>
              <a:ext uri="{FF2B5EF4-FFF2-40B4-BE49-F238E27FC236}">
                <a16:creationId xmlns:a16="http://schemas.microsoft.com/office/drawing/2014/main" id="{D2D15866-AA37-2458-853D-C8EC64D67278}"/>
              </a:ext>
            </a:extLst>
          </p:cNvPr>
          <p:cNvSpPr>
            <a:spLocks noGrp="1"/>
          </p:cNvSpPr>
          <p:nvPr>
            <p:ph type="body" sz="quarter" idx="47" hasCustomPrompt="1"/>
          </p:nvPr>
        </p:nvSpPr>
        <p:spPr>
          <a:xfrm>
            <a:off x="287338" y="464981"/>
            <a:ext cx="6470734" cy="665144"/>
          </a:xfrm>
          <a:prstGeom prst="rect">
            <a:avLst/>
          </a:prstGeom>
        </p:spPr>
        <p:txBody>
          <a:bodyPr>
            <a:noAutofit/>
          </a:bodyPr>
          <a:lstStyle>
            <a:lvl1pPr marL="0" indent="0" algn="l">
              <a:spcBef>
                <a:spcPts val="0"/>
              </a:spcBef>
              <a:buNone/>
              <a:defRPr lang="en-US" sz="2700" b="1" i="0" kern="1200" dirty="0">
                <a:solidFill>
                  <a:schemeClr val="bg1"/>
                </a:solidFill>
                <a:latin typeface="Calibri" panose="020F0502020204030204" pitchFamily="34" charset="0"/>
                <a:ea typeface="Verdana" panose="020B060403050404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grpSp>
        <p:nvGrpSpPr>
          <p:cNvPr id="2" name="Group 1">
            <a:extLst>
              <a:ext uri="{FF2B5EF4-FFF2-40B4-BE49-F238E27FC236}">
                <a16:creationId xmlns:a16="http://schemas.microsoft.com/office/drawing/2014/main" id="{17FD4FCA-B236-5ECD-CC8C-CA0DE097A579}"/>
              </a:ext>
            </a:extLst>
          </p:cNvPr>
          <p:cNvGrpSpPr/>
          <p:nvPr userDrawn="1"/>
        </p:nvGrpSpPr>
        <p:grpSpPr>
          <a:xfrm>
            <a:off x="7451204" y="0"/>
            <a:ext cx="1692797" cy="1326366"/>
            <a:chOff x="7451204" y="0"/>
            <a:chExt cx="1692797" cy="1326366"/>
          </a:xfrm>
        </p:grpSpPr>
        <p:sp>
          <p:nvSpPr>
            <p:cNvPr id="3" name="Freeform 2">
              <a:extLst>
                <a:ext uri="{FF2B5EF4-FFF2-40B4-BE49-F238E27FC236}">
                  <a16:creationId xmlns:a16="http://schemas.microsoft.com/office/drawing/2014/main" id="{4B64CB4D-D871-5C84-B0E6-A6C6385AD604}"/>
                </a:ext>
              </a:extLst>
            </p:cNvPr>
            <p:cNvSpPr/>
            <p:nvPr/>
          </p:nvSpPr>
          <p:spPr>
            <a:xfrm>
              <a:off x="7651590" y="1"/>
              <a:ext cx="1492411" cy="1125941"/>
            </a:xfrm>
            <a:custGeom>
              <a:avLst/>
              <a:gdLst>
                <a:gd name="connsiteX0" fmla="*/ 1224127 w 1492411"/>
                <a:gd name="connsiteY0" fmla="*/ 922829 h 1125941"/>
                <a:gd name="connsiteX1" fmla="*/ 1348362 w 1492411"/>
                <a:gd name="connsiteY1" fmla="*/ 973902 h 1125941"/>
                <a:gd name="connsiteX2" fmla="*/ 860252 w 1492411"/>
                <a:gd name="connsiteY2" fmla="*/ 1125941 h 1125941"/>
                <a:gd name="connsiteX3" fmla="*/ 682353 w 1492411"/>
                <a:gd name="connsiteY3" fmla="*/ 1107410 h 1125941"/>
                <a:gd name="connsiteX4" fmla="*/ 964589 w 1492411"/>
                <a:gd name="connsiteY4" fmla="*/ 997709 h 1125941"/>
                <a:gd name="connsiteX5" fmla="*/ 1224127 w 1492411"/>
                <a:gd name="connsiteY5" fmla="*/ 922829 h 1125941"/>
                <a:gd name="connsiteX6" fmla="*/ 1036897 w 1492411"/>
                <a:gd name="connsiteY6" fmla="*/ 899892 h 1125941"/>
                <a:gd name="connsiteX7" fmla="*/ 1121277 w 1492411"/>
                <a:gd name="connsiteY7" fmla="*/ 903370 h 1125941"/>
                <a:gd name="connsiteX8" fmla="*/ 948980 w 1492411"/>
                <a:gd name="connsiteY8" fmla="*/ 941322 h 1125941"/>
                <a:gd name="connsiteX9" fmla="*/ 550275 w 1492411"/>
                <a:gd name="connsiteY9" fmla="*/ 1068105 h 1125941"/>
                <a:gd name="connsiteX10" fmla="*/ 540867 w 1492411"/>
                <a:gd name="connsiteY10" fmla="*/ 1064395 h 1125941"/>
                <a:gd name="connsiteX11" fmla="*/ 563102 w 1492411"/>
                <a:gd name="connsiteY11" fmla="*/ 1036550 h 1125941"/>
                <a:gd name="connsiteX12" fmla="*/ 622235 w 1492411"/>
                <a:gd name="connsiteY12" fmla="*/ 1007893 h 1125941"/>
                <a:gd name="connsiteX13" fmla="*/ 896744 w 1492411"/>
                <a:gd name="connsiteY13" fmla="*/ 915660 h 1125941"/>
                <a:gd name="connsiteX14" fmla="*/ 1036897 w 1492411"/>
                <a:gd name="connsiteY14" fmla="*/ 899892 h 1125941"/>
                <a:gd name="connsiteX15" fmla="*/ 1479511 w 1492411"/>
                <a:gd name="connsiteY15" fmla="*/ 862365 h 1125941"/>
                <a:gd name="connsiteX16" fmla="*/ 1349153 w 1492411"/>
                <a:gd name="connsiteY16" fmla="*/ 973322 h 1125941"/>
                <a:gd name="connsiteX17" fmla="*/ 1233786 w 1492411"/>
                <a:gd name="connsiteY17" fmla="*/ 920259 h 1125941"/>
                <a:gd name="connsiteX18" fmla="*/ 1479511 w 1492411"/>
                <a:gd name="connsiteY18" fmla="*/ 862365 h 1125941"/>
                <a:gd name="connsiteX19" fmla="*/ 683338 w 1492411"/>
                <a:gd name="connsiteY19" fmla="*/ 853805 h 1125941"/>
                <a:gd name="connsiteX20" fmla="*/ 603110 w 1492411"/>
                <a:gd name="connsiteY20" fmla="*/ 927970 h 1125941"/>
                <a:gd name="connsiteX21" fmla="*/ 532386 w 1492411"/>
                <a:gd name="connsiteY21" fmla="*/ 1001651 h 1125941"/>
                <a:gd name="connsiteX22" fmla="*/ 468559 w 1492411"/>
                <a:gd name="connsiteY22" fmla="*/ 1031467 h 1125941"/>
                <a:gd name="connsiteX23" fmla="*/ 412267 w 1492411"/>
                <a:gd name="connsiteY23" fmla="*/ 1000124 h 1125941"/>
                <a:gd name="connsiteX24" fmla="*/ 648971 w 1492411"/>
                <a:gd name="connsiteY24" fmla="*/ 868723 h 1125941"/>
                <a:gd name="connsiteX25" fmla="*/ 683338 w 1492411"/>
                <a:gd name="connsiteY25" fmla="*/ 853805 h 1125941"/>
                <a:gd name="connsiteX26" fmla="*/ 1476646 w 1492411"/>
                <a:gd name="connsiteY26" fmla="*/ 699955 h 1125941"/>
                <a:gd name="connsiteX27" fmla="*/ 1492411 w 1492411"/>
                <a:gd name="connsiteY27" fmla="*/ 700219 h 1125941"/>
                <a:gd name="connsiteX28" fmla="*/ 1492411 w 1492411"/>
                <a:gd name="connsiteY28" fmla="*/ 839992 h 1125941"/>
                <a:gd name="connsiteX29" fmla="*/ 1330208 w 1492411"/>
                <a:gd name="connsiteY29" fmla="*/ 865414 h 1125941"/>
                <a:gd name="connsiteX30" fmla="*/ 1149250 w 1492411"/>
                <a:gd name="connsiteY30" fmla="*/ 897786 h 1125941"/>
                <a:gd name="connsiteX31" fmla="*/ 893016 w 1492411"/>
                <a:gd name="connsiteY31" fmla="*/ 892800 h 1125941"/>
                <a:gd name="connsiteX32" fmla="*/ 625171 w 1492411"/>
                <a:gd name="connsiteY32" fmla="*/ 963622 h 1125941"/>
                <a:gd name="connsiteX33" fmla="*/ 625132 w 1492411"/>
                <a:gd name="connsiteY33" fmla="*/ 963564 h 1125941"/>
                <a:gd name="connsiteX34" fmla="*/ 772027 w 1492411"/>
                <a:gd name="connsiteY34" fmla="*/ 819254 h 1125941"/>
                <a:gd name="connsiteX35" fmla="*/ 1154756 w 1492411"/>
                <a:gd name="connsiteY35" fmla="*/ 724471 h 1125941"/>
                <a:gd name="connsiteX36" fmla="*/ 1476646 w 1492411"/>
                <a:gd name="connsiteY36" fmla="*/ 699955 h 1125941"/>
                <a:gd name="connsiteX37" fmla="*/ 422621 w 1492411"/>
                <a:gd name="connsiteY37" fmla="*/ 447736 h 1125941"/>
                <a:gd name="connsiteX38" fmla="*/ 201372 w 1492411"/>
                <a:gd name="connsiteY38" fmla="*/ 756433 h 1125941"/>
                <a:gd name="connsiteX39" fmla="*/ 178750 w 1492411"/>
                <a:gd name="connsiteY39" fmla="*/ 790268 h 1125941"/>
                <a:gd name="connsiteX40" fmla="*/ 166483 w 1492411"/>
                <a:gd name="connsiteY40" fmla="*/ 773998 h 1125941"/>
                <a:gd name="connsiteX41" fmla="*/ 173264 w 1492411"/>
                <a:gd name="connsiteY41" fmla="*/ 659466 h 1125941"/>
                <a:gd name="connsiteX42" fmla="*/ 207940 w 1492411"/>
                <a:gd name="connsiteY42" fmla="*/ 623930 h 1125941"/>
                <a:gd name="connsiteX43" fmla="*/ 422621 w 1492411"/>
                <a:gd name="connsiteY43" fmla="*/ 447736 h 1125941"/>
                <a:gd name="connsiteX44" fmla="*/ 1341328 w 1492411"/>
                <a:gd name="connsiteY44" fmla="*/ 0 h 1125941"/>
                <a:gd name="connsiteX45" fmla="*/ 1492411 w 1492411"/>
                <a:gd name="connsiteY45" fmla="*/ 0 h 1125941"/>
                <a:gd name="connsiteX46" fmla="*/ 1492411 w 1492411"/>
                <a:gd name="connsiteY46" fmla="*/ 108833 h 1125941"/>
                <a:gd name="connsiteX47" fmla="*/ 1463427 w 1492411"/>
                <a:gd name="connsiteY47" fmla="*/ 79469 h 1125941"/>
                <a:gd name="connsiteX48" fmla="*/ 1342527 w 1492411"/>
                <a:gd name="connsiteY48" fmla="*/ 468 h 1125941"/>
                <a:gd name="connsiteX49" fmla="*/ 1072309 w 1492411"/>
                <a:gd name="connsiteY49" fmla="*/ 0 h 1125941"/>
                <a:gd name="connsiteX50" fmla="*/ 1314777 w 1492411"/>
                <a:gd name="connsiteY50" fmla="*/ 0 h 1125941"/>
                <a:gd name="connsiteX51" fmla="*/ 1339321 w 1492411"/>
                <a:gd name="connsiteY51" fmla="*/ 8005 h 1125941"/>
                <a:gd name="connsiteX52" fmla="*/ 1462084 w 1492411"/>
                <a:gd name="connsiteY52" fmla="*/ 81157 h 1125941"/>
                <a:gd name="connsiteX53" fmla="*/ 1492411 w 1492411"/>
                <a:gd name="connsiteY53" fmla="*/ 110938 h 1125941"/>
                <a:gd name="connsiteX54" fmla="*/ 1492411 w 1492411"/>
                <a:gd name="connsiteY54" fmla="*/ 699163 h 1125941"/>
                <a:gd name="connsiteX55" fmla="*/ 1476737 w 1492411"/>
                <a:gd name="connsiteY55" fmla="*/ 698643 h 1125941"/>
                <a:gd name="connsiteX56" fmla="*/ 1152727 w 1492411"/>
                <a:gd name="connsiteY56" fmla="*/ 706268 h 1125941"/>
                <a:gd name="connsiteX57" fmla="*/ 869042 w 1492411"/>
                <a:gd name="connsiteY57" fmla="*/ 747061 h 1125941"/>
                <a:gd name="connsiteX58" fmla="*/ 1067612 w 1492411"/>
                <a:gd name="connsiteY58" fmla="*/ 663196 h 1125941"/>
                <a:gd name="connsiteX59" fmla="*/ 1182226 w 1492411"/>
                <a:gd name="connsiteY59" fmla="*/ 658326 h 1125941"/>
                <a:gd name="connsiteX60" fmla="*/ 1257489 w 1492411"/>
                <a:gd name="connsiteY60" fmla="*/ 674867 h 1125941"/>
                <a:gd name="connsiteX61" fmla="*/ 1182555 w 1492411"/>
                <a:gd name="connsiteY61" fmla="*/ 655717 h 1125941"/>
                <a:gd name="connsiteX62" fmla="*/ 1126803 w 1492411"/>
                <a:gd name="connsiteY62" fmla="*/ 651350 h 1125941"/>
                <a:gd name="connsiteX63" fmla="*/ 1066357 w 1492411"/>
                <a:gd name="connsiteY63" fmla="*/ 655099 h 1125941"/>
                <a:gd name="connsiteX64" fmla="*/ 832280 w 1492411"/>
                <a:gd name="connsiteY64" fmla="*/ 743795 h 1125941"/>
                <a:gd name="connsiteX65" fmla="*/ 803554 w 1492411"/>
                <a:gd name="connsiteY65" fmla="*/ 762017 h 1125941"/>
                <a:gd name="connsiteX66" fmla="*/ 627702 w 1492411"/>
                <a:gd name="connsiteY66" fmla="*/ 814230 h 1125941"/>
                <a:gd name="connsiteX67" fmla="*/ 427122 w 1492411"/>
                <a:gd name="connsiteY67" fmla="*/ 900820 h 1125941"/>
                <a:gd name="connsiteX68" fmla="*/ 253820 w 1492411"/>
                <a:gd name="connsiteY68" fmla="*/ 875699 h 1125941"/>
                <a:gd name="connsiteX69" fmla="*/ 253009 w 1492411"/>
                <a:gd name="connsiteY69" fmla="*/ 874887 h 1125941"/>
                <a:gd name="connsiteX70" fmla="*/ 358872 w 1492411"/>
                <a:gd name="connsiteY70" fmla="*/ 702114 h 1125941"/>
                <a:gd name="connsiteX71" fmla="*/ 599072 w 1492411"/>
                <a:gd name="connsiteY71" fmla="*/ 367330 h 1125941"/>
                <a:gd name="connsiteX72" fmla="*/ 658360 w 1492411"/>
                <a:gd name="connsiteY72" fmla="*/ 354615 h 1125941"/>
                <a:gd name="connsiteX73" fmla="*/ 773070 w 1492411"/>
                <a:gd name="connsiteY73" fmla="*/ 355871 h 1125941"/>
                <a:gd name="connsiteX74" fmla="*/ 847290 w 1492411"/>
                <a:gd name="connsiteY74" fmla="*/ 376354 h 1125941"/>
                <a:gd name="connsiteX75" fmla="*/ 773534 w 1492411"/>
                <a:gd name="connsiteY75" fmla="*/ 353281 h 1125941"/>
                <a:gd name="connsiteX76" fmla="*/ 657529 w 1492411"/>
                <a:gd name="connsiteY76" fmla="*/ 346460 h 1125941"/>
                <a:gd name="connsiteX77" fmla="*/ 610509 w 1492411"/>
                <a:gd name="connsiteY77" fmla="*/ 352875 h 1125941"/>
                <a:gd name="connsiteX78" fmla="*/ 709997 w 1492411"/>
                <a:gd name="connsiteY78" fmla="*/ 242150 h 1125941"/>
                <a:gd name="connsiteX79" fmla="*/ 910170 w 1492411"/>
                <a:gd name="connsiteY79" fmla="*/ 73744 h 1125941"/>
                <a:gd name="connsiteX80" fmla="*/ 1016185 w 1492411"/>
                <a:gd name="connsiteY80" fmla="*/ 16939 h 1125941"/>
                <a:gd name="connsiteX81" fmla="*/ 907054 w 1492411"/>
                <a:gd name="connsiteY81" fmla="*/ 0 h 1125941"/>
                <a:gd name="connsiteX82" fmla="*/ 977232 w 1492411"/>
                <a:gd name="connsiteY82" fmla="*/ 0 h 1125941"/>
                <a:gd name="connsiteX83" fmla="*/ 889847 w 1492411"/>
                <a:gd name="connsiteY83" fmla="*/ 38922 h 1125941"/>
                <a:gd name="connsiteX84" fmla="*/ 802163 w 1492411"/>
                <a:gd name="connsiteY84" fmla="*/ 95425 h 1125941"/>
                <a:gd name="connsiteX85" fmla="*/ 862686 w 1492411"/>
                <a:gd name="connsiteY85" fmla="*/ 36855 h 1125941"/>
                <a:gd name="connsiteX86" fmla="*/ 262456 w 1492411"/>
                <a:gd name="connsiteY86" fmla="*/ 0 h 1125941"/>
                <a:gd name="connsiteX87" fmla="*/ 845071 w 1492411"/>
                <a:gd name="connsiteY87" fmla="*/ 0 h 1125941"/>
                <a:gd name="connsiteX88" fmla="*/ 836723 w 1492411"/>
                <a:gd name="connsiteY88" fmla="*/ 6149 h 1125941"/>
                <a:gd name="connsiteX89" fmla="*/ 604191 w 1492411"/>
                <a:gd name="connsiteY89" fmla="*/ 229706 h 1125941"/>
                <a:gd name="connsiteX90" fmla="*/ 457432 w 1492411"/>
                <a:gd name="connsiteY90" fmla="*/ 403388 h 1125941"/>
                <a:gd name="connsiteX91" fmla="*/ 419163 w 1492411"/>
                <a:gd name="connsiteY91" fmla="*/ 422595 h 1125941"/>
                <a:gd name="connsiteX92" fmla="*/ 180798 w 1492411"/>
                <a:gd name="connsiteY92" fmla="*/ 594287 h 1125941"/>
                <a:gd name="connsiteX93" fmla="*/ 100821 w 1492411"/>
                <a:gd name="connsiteY93" fmla="*/ 669630 h 1125941"/>
                <a:gd name="connsiteX94" fmla="*/ 79339 w 1492411"/>
                <a:gd name="connsiteY94" fmla="*/ 626248 h 1125941"/>
                <a:gd name="connsiteX95" fmla="*/ 330377 w 1492411"/>
                <a:gd name="connsiteY95" fmla="*/ 460605 h 1125941"/>
                <a:gd name="connsiteX96" fmla="*/ 74742 w 1492411"/>
                <a:gd name="connsiteY96" fmla="*/ 615910 h 1125941"/>
                <a:gd name="connsiteX97" fmla="*/ 70723 w 1492411"/>
                <a:gd name="connsiteY97" fmla="*/ 613070 h 1125941"/>
                <a:gd name="connsiteX98" fmla="*/ 163663 w 1492411"/>
                <a:gd name="connsiteY98" fmla="*/ 277223 h 1125941"/>
                <a:gd name="connsiteX99" fmla="*/ 164011 w 1492411"/>
                <a:gd name="connsiteY99" fmla="*/ 276643 h 1125941"/>
                <a:gd name="connsiteX100" fmla="*/ 413793 w 1492411"/>
                <a:gd name="connsiteY100" fmla="*/ 106517 h 1125941"/>
                <a:gd name="connsiteX101" fmla="*/ 551086 w 1492411"/>
                <a:gd name="connsiteY101" fmla="*/ 81473 h 1125941"/>
                <a:gd name="connsiteX102" fmla="*/ 581338 w 1492411"/>
                <a:gd name="connsiteY102" fmla="*/ 83019 h 1125941"/>
                <a:gd name="connsiteX103" fmla="*/ 551067 w 1492411"/>
                <a:gd name="connsiteY103" fmla="*/ 78845 h 1125941"/>
                <a:gd name="connsiteX104" fmla="*/ 411320 w 1492411"/>
                <a:gd name="connsiteY104" fmla="*/ 98691 h 1125941"/>
                <a:gd name="connsiteX105" fmla="*/ 177804 w 1492411"/>
                <a:gd name="connsiteY105" fmla="*/ 232875 h 1125941"/>
                <a:gd name="connsiteX106" fmla="*/ 224032 w 1492411"/>
                <a:gd name="connsiteY106" fmla="*/ 97357 h 1125941"/>
                <a:gd name="connsiteX107" fmla="*/ 42723 w 1492411"/>
                <a:gd name="connsiteY107" fmla="*/ 0 h 1125941"/>
                <a:gd name="connsiteX108" fmla="*/ 204914 w 1492411"/>
                <a:gd name="connsiteY108" fmla="*/ 0 h 1125941"/>
                <a:gd name="connsiteX109" fmla="*/ 170212 w 1492411"/>
                <a:gd name="connsiteY109" fmla="*/ 75638 h 1125941"/>
                <a:gd name="connsiteX110" fmla="*/ 67517 w 1492411"/>
                <a:gd name="connsiteY110" fmla="*/ 343310 h 1125941"/>
                <a:gd name="connsiteX111" fmla="*/ 21830 w 1492411"/>
                <a:gd name="connsiteY111" fmla="*/ 400103 h 1125941"/>
                <a:gd name="connsiteX112" fmla="*/ 24766 w 1492411"/>
                <a:gd name="connsiteY112" fmla="*/ 315156 h 1125941"/>
                <a:gd name="connsiteX113" fmla="*/ 6665 w 1492411"/>
                <a:gd name="connsiteY113" fmla="*/ 370904 h 1125941"/>
                <a:gd name="connsiteX114" fmla="*/ 0 w 1492411"/>
                <a:gd name="connsiteY114" fmla="*/ 265416 h 1125941"/>
                <a:gd name="connsiteX115" fmla="*/ 11788 w 1492411"/>
                <a:gd name="connsiteY115" fmla="*/ 122660 h 11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492411" h="112594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w="6678" cap="flat">
              <a:noFill/>
              <a:prstDash val="solid"/>
              <a:miter/>
            </a:ln>
          </p:spPr>
          <p:txBody>
            <a:bodyPr wrap="square" rtlCol="0" anchor="ctr">
              <a:noAutofit/>
            </a:bodyPr>
            <a:lstStyle/>
            <a:p>
              <a:endParaRPr lang="en-GB"/>
            </a:p>
          </p:txBody>
        </p:sp>
        <p:sp>
          <p:nvSpPr>
            <p:cNvPr id="14" name="Freeform 13">
              <a:extLst>
                <a:ext uri="{FF2B5EF4-FFF2-40B4-BE49-F238E27FC236}">
                  <a16:creationId xmlns:a16="http://schemas.microsoft.com/office/drawing/2014/main" id="{3FAB3260-B001-0093-3981-BAD98EBA99D7}"/>
                </a:ext>
              </a:extLst>
            </p:cNvPr>
            <p:cNvSpPr/>
            <p:nvPr/>
          </p:nvSpPr>
          <p:spPr>
            <a:xfrm>
              <a:off x="7451204" y="0"/>
              <a:ext cx="1692797" cy="1326366"/>
            </a:xfrm>
            <a:custGeom>
              <a:avLst/>
              <a:gdLst>
                <a:gd name="connsiteX0" fmla="*/ 37559 w 1692797"/>
                <a:gd name="connsiteY0" fmla="*/ 0 h 1326366"/>
                <a:gd name="connsiteX1" fmla="*/ 109012 w 1692797"/>
                <a:gd name="connsiteY1" fmla="*/ 0 h 1326366"/>
                <a:gd name="connsiteX2" fmla="*/ 88600 w 1692797"/>
                <a:gd name="connsiteY2" fmla="*/ 65637 h 1326366"/>
                <a:gd name="connsiteX3" fmla="*/ 68406 w 1692797"/>
                <a:gd name="connsiteY3" fmla="*/ 265416 h 1326366"/>
                <a:gd name="connsiteX4" fmla="*/ 1060638 w 1692797"/>
                <a:gd name="connsiteY4" fmla="*/ 1257941 h 1326366"/>
                <a:gd name="connsiteX5" fmla="*/ 1615023 w 1692797"/>
                <a:gd name="connsiteY5" fmla="*/ 1088204 h 1326366"/>
                <a:gd name="connsiteX6" fmla="*/ 1692797 w 1692797"/>
                <a:gd name="connsiteY6" fmla="*/ 1023989 h 1326366"/>
                <a:gd name="connsiteX7" fmla="*/ 1692797 w 1692797"/>
                <a:gd name="connsiteY7" fmla="*/ 1112869 h 1326366"/>
                <a:gd name="connsiteX8" fmla="*/ 1653654 w 1692797"/>
                <a:gd name="connsiteY8" fmla="*/ 1145174 h 1326366"/>
                <a:gd name="connsiteX9" fmla="*/ 1060638 w 1692797"/>
                <a:gd name="connsiteY9" fmla="*/ 1326366 h 1326366"/>
                <a:gd name="connsiteX10" fmla="*/ 0 w 1692797"/>
                <a:gd name="connsiteY10" fmla="*/ 265416 h 1326366"/>
                <a:gd name="connsiteX11" fmla="*/ 21548 w 1692797"/>
                <a:gd name="connsiteY11" fmla="*/ 51595 h 13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2797" h="1326366">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w="6678" cap="flat">
              <a:noFill/>
              <a:prstDash val="solid"/>
              <a:miter/>
            </a:ln>
          </p:spPr>
          <p:txBody>
            <a:bodyPr wrap="square" rtlCol="0" anchor="ctr">
              <a:noAutofit/>
            </a:bodyPr>
            <a:lstStyle/>
            <a:p>
              <a:endParaRPr lang="en-GB"/>
            </a:p>
          </p:txBody>
        </p:sp>
      </p:gr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6D019C-C425-67C8-5574-BD106DBF92AE}"/>
              </a:ext>
            </a:extLst>
          </p:cNvPr>
          <p:cNvSpPr/>
          <p:nvPr userDrawn="1"/>
        </p:nvSpPr>
        <p:spPr>
          <a:xfrm>
            <a:off x="561" y="1"/>
            <a:ext cx="9142878" cy="1534278"/>
          </a:xfrm>
          <a:prstGeom prst="rect">
            <a:avLst/>
          </a:prstGeom>
          <a:solidFill>
            <a:srgbClr val="8AC0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287339" y="1534278"/>
            <a:ext cx="8532812" cy="2887439"/>
          </a:xfrm>
          <a:prstGeom prst="rect">
            <a:avLst/>
          </a:prstGeom>
        </p:spPr>
        <p:txBody>
          <a:bodyPr/>
          <a:lstStyle>
            <a:lvl1pPr algn="l">
              <a:buNone/>
              <a:defRPr sz="1800" b="0" i="0" spc="0">
                <a:solidFill>
                  <a:schemeClr val="bg1"/>
                </a:solidFill>
                <a:latin typeface="Calibri" panose="020F0502020204030204" pitchFamily="34" charset="0"/>
                <a:cs typeface="Calibri" panose="020F0502020204030204" pitchFamily="34" charset="0"/>
              </a:defRPr>
            </a:lvl1pPr>
            <a:lvl2pPr>
              <a:buNone/>
              <a:defRPr sz="1500" b="0" i="0" spc="225">
                <a:solidFill>
                  <a:schemeClr val="bg1"/>
                </a:solidFill>
                <a:latin typeface="Montserrat Light" pitchFamily="2" charset="77"/>
              </a:defRPr>
            </a:lvl2pPr>
            <a:lvl3pPr>
              <a:buNone/>
              <a:defRPr sz="1500" b="0" i="0" spc="225">
                <a:solidFill>
                  <a:schemeClr val="bg1"/>
                </a:solidFill>
                <a:latin typeface="Montserrat Light" pitchFamily="2" charset="77"/>
              </a:defRPr>
            </a:lvl3pPr>
            <a:lvl4pPr>
              <a:buNone/>
              <a:defRPr sz="1500" b="0" i="0" spc="225">
                <a:solidFill>
                  <a:schemeClr val="bg1"/>
                </a:solidFill>
                <a:latin typeface="Montserrat Light" pitchFamily="2" charset="77"/>
              </a:defRPr>
            </a:lvl4pPr>
            <a:lvl5pPr>
              <a:buNone/>
              <a:defRPr sz="1500" b="0" i="0" spc="225">
                <a:solidFill>
                  <a:schemeClr val="bg1"/>
                </a:solidFill>
                <a:latin typeface="Montserrat Light" pitchFamily="2" charset="77"/>
              </a:defRPr>
            </a:lvl5pPr>
          </a:lstStyle>
          <a:p>
            <a:pPr lvl="0"/>
            <a:r>
              <a:rPr lang="en-GB" dirty="0"/>
              <a:t>Click to type…</a:t>
            </a:r>
            <a:endParaRPr lang="en-US" dirty="0"/>
          </a:p>
        </p:txBody>
      </p:sp>
      <p:sp>
        <p:nvSpPr>
          <p:cNvPr id="2" name="Slide Number Placeholder 5">
            <a:extLst>
              <a:ext uri="{FF2B5EF4-FFF2-40B4-BE49-F238E27FC236}">
                <a16:creationId xmlns:a16="http://schemas.microsoft.com/office/drawing/2014/main" id="{4A9084AB-F402-CF91-0479-AFB1BD5A8F7F}"/>
              </a:ext>
            </a:extLst>
          </p:cNvPr>
          <p:cNvSpPr>
            <a:spLocks noGrp="1"/>
          </p:cNvSpPr>
          <p:nvPr>
            <p:ph type="sldNum" sz="quarter" idx="4"/>
          </p:nvPr>
        </p:nvSpPr>
        <p:spPr>
          <a:xfrm>
            <a:off x="8463365" y="4630265"/>
            <a:ext cx="477436" cy="465822"/>
          </a:xfrm>
          <a:prstGeom prst="rect">
            <a:avLst/>
          </a:prstGeom>
        </p:spPr>
        <p:txBody>
          <a:bodyPr vert="horz" lIns="91440" tIns="45720" rIns="91440" bIns="45720" rtlCol="0" anchor="ctr"/>
          <a:lstStyle>
            <a:lvl1pPr algn="ctr">
              <a:defRPr sz="1600" b="0" i="0">
                <a:solidFill>
                  <a:srgbClr val="8AC03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2" name="Text Placeholder 32">
            <a:extLst>
              <a:ext uri="{FF2B5EF4-FFF2-40B4-BE49-F238E27FC236}">
                <a16:creationId xmlns:a16="http://schemas.microsoft.com/office/drawing/2014/main" id="{9AC92F32-BF52-55C4-AC4B-A5C4BDF7DB5A}"/>
              </a:ext>
            </a:extLst>
          </p:cNvPr>
          <p:cNvSpPr>
            <a:spLocks noGrp="1"/>
          </p:cNvSpPr>
          <p:nvPr>
            <p:ph type="body" sz="quarter" idx="47" hasCustomPrompt="1"/>
          </p:nvPr>
        </p:nvSpPr>
        <p:spPr>
          <a:xfrm>
            <a:off x="287338" y="464981"/>
            <a:ext cx="2576886" cy="665144"/>
          </a:xfrm>
          <a:prstGeom prst="rect">
            <a:avLst/>
          </a:prstGeom>
        </p:spPr>
        <p:txBody>
          <a:bodyPr>
            <a:noAutofit/>
          </a:bodyPr>
          <a:lstStyle>
            <a:lvl1pPr marL="0" indent="0" algn="l">
              <a:spcBef>
                <a:spcPts val="0"/>
              </a:spcBef>
              <a:buNone/>
              <a:defRPr lang="en-US" sz="2700" b="1" i="0" kern="1200" dirty="0">
                <a:solidFill>
                  <a:schemeClr val="bg1"/>
                </a:solidFill>
                <a:latin typeface="Calibri" panose="020F0502020204030204" pitchFamily="34" charset="0"/>
                <a:ea typeface="Verdana" panose="020B060403050404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grpSp>
        <p:nvGrpSpPr>
          <p:cNvPr id="4" name="Group 3">
            <a:extLst>
              <a:ext uri="{FF2B5EF4-FFF2-40B4-BE49-F238E27FC236}">
                <a16:creationId xmlns:a16="http://schemas.microsoft.com/office/drawing/2014/main" id="{419FC547-CDCC-767A-63DE-FF1EF1B84BD7}"/>
              </a:ext>
            </a:extLst>
          </p:cNvPr>
          <p:cNvGrpSpPr/>
          <p:nvPr userDrawn="1"/>
        </p:nvGrpSpPr>
        <p:grpSpPr>
          <a:xfrm>
            <a:off x="7451204" y="0"/>
            <a:ext cx="1692797" cy="1326366"/>
            <a:chOff x="7451204" y="0"/>
            <a:chExt cx="1692797" cy="1326366"/>
          </a:xfrm>
        </p:grpSpPr>
        <p:sp>
          <p:nvSpPr>
            <p:cNvPr id="5" name="Freeform 4">
              <a:extLst>
                <a:ext uri="{FF2B5EF4-FFF2-40B4-BE49-F238E27FC236}">
                  <a16:creationId xmlns:a16="http://schemas.microsoft.com/office/drawing/2014/main" id="{B98AB31F-63D1-5372-DFE4-D55A3249A082}"/>
                </a:ext>
              </a:extLst>
            </p:cNvPr>
            <p:cNvSpPr/>
            <p:nvPr/>
          </p:nvSpPr>
          <p:spPr>
            <a:xfrm>
              <a:off x="7651590" y="1"/>
              <a:ext cx="1492411" cy="1125941"/>
            </a:xfrm>
            <a:custGeom>
              <a:avLst/>
              <a:gdLst>
                <a:gd name="connsiteX0" fmla="*/ 1224127 w 1492411"/>
                <a:gd name="connsiteY0" fmla="*/ 922829 h 1125941"/>
                <a:gd name="connsiteX1" fmla="*/ 1348362 w 1492411"/>
                <a:gd name="connsiteY1" fmla="*/ 973902 h 1125941"/>
                <a:gd name="connsiteX2" fmla="*/ 860252 w 1492411"/>
                <a:gd name="connsiteY2" fmla="*/ 1125941 h 1125941"/>
                <a:gd name="connsiteX3" fmla="*/ 682353 w 1492411"/>
                <a:gd name="connsiteY3" fmla="*/ 1107410 h 1125941"/>
                <a:gd name="connsiteX4" fmla="*/ 964589 w 1492411"/>
                <a:gd name="connsiteY4" fmla="*/ 997709 h 1125941"/>
                <a:gd name="connsiteX5" fmla="*/ 1224127 w 1492411"/>
                <a:gd name="connsiteY5" fmla="*/ 922829 h 1125941"/>
                <a:gd name="connsiteX6" fmla="*/ 1036897 w 1492411"/>
                <a:gd name="connsiteY6" fmla="*/ 899892 h 1125941"/>
                <a:gd name="connsiteX7" fmla="*/ 1121277 w 1492411"/>
                <a:gd name="connsiteY7" fmla="*/ 903370 h 1125941"/>
                <a:gd name="connsiteX8" fmla="*/ 948980 w 1492411"/>
                <a:gd name="connsiteY8" fmla="*/ 941322 h 1125941"/>
                <a:gd name="connsiteX9" fmla="*/ 550275 w 1492411"/>
                <a:gd name="connsiteY9" fmla="*/ 1068105 h 1125941"/>
                <a:gd name="connsiteX10" fmla="*/ 540867 w 1492411"/>
                <a:gd name="connsiteY10" fmla="*/ 1064395 h 1125941"/>
                <a:gd name="connsiteX11" fmla="*/ 563102 w 1492411"/>
                <a:gd name="connsiteY11" fmla="*/ 1036550 h 1125941"/>
                <a:gd name="connsiteX12" fmla="*/ 622235 w 1492411"/>
                <a:gd name="connsiteY12" fmla="*/ 1007893 h 1125941"/>
                <a:gd name="connsiteX13" fmla="*/ 896744 w 1492411"/>
                <a:gd name="connsiteY13" fmla="*/ 915660 h 1125941"/>
                <a:gd name="connsiteX14" fmla="*/ 1036897 w 1492411"/>
                <a:gd name="connsiteY14" fmla="*/ 899892 h 1125941"/>
                <a:gd name="connsiteX15" fmla="*/ 1479511 w 1492411"/>
                <a:gd name="connsiteY15" fmla="*/ 862365 h 1125941"/>
                <a:gd name="connsiteX16" fmla="*/ 1349153 w 1492411"/>
                <a:gd name="connsiteY16" fmla="*/ 973322 h 1125941"/>
                <a:gd name="connsiteX17" fmla="*/ 1233786 w 1492411"/>
                <a:gd name="connsiteY17" fmla="*/ 920259 h 1125941"/>
                <a:gd name="connsiteX18" fmla="*/ 1479511 w 1492411"/>
                <a:gd name="connsiteY18" fmla="*/ 862365 h 1125941"/>
                <a:gd name="connsiteX19" fmla="*/ 683338 w 1492411"/>
                <a:gd name="connsiteY19" fmla="*/ 853805 h 1125941"/>
                <a:gd name="connsiteX20" fmla="*/ 603110 w 1492411"/>
                <a:gd name="connsiteY20" fmla="*/ 927970 h 1125941"/>
                <a:gd name="connsiteX21" fmla="*/ 532386 w 1492411"/>
                <a:gd name="connsiteY21" fmla="*/ 1001651 h 1125941"/>
                <a:gd name="connsiteX22" fmla="*/ 468559 w 1492411"/>
                <a:gd name="connsiteY22" fmla="*/ 1031467 h 1125941"/>
                <a:gd name="connsiteX23" fmla="*/ 412267 w 1492411"/>
                <a:gd name="connsiteY23" fmla="*/ 1000124 h 1125941"/>
                <a:gd name="connsiteX24" fmla="*/ 648971 w 1492411"/>
                <a:gd name="connsiteY24" fmla="*/ 868723 h 1125941"/>
                <a:gd name="connsiteX25" fmla="*/ 683338 w 1492411"/>
                <a:gd name="connsiteY25" fmla="*/ 853805 h 1125941"/>
                <a:gd name="connsiteX26" fmla="*/ 1476646 w 1492411"/>
                <a:gd name="connsiteY26" fmla="*/ 699955 h 1125941"/>
                <a:gd name="connsiteX27" fmla="*/ 1492411 w 1492411"/>
                <a:gd name="connsiteY27" fmla="*/ 700219 h 1125941"/>
                <a:gd name="connsiteX28" fmla="*/ 1492411 w 1492411"/>
                <a:gd name="connsiteY28" fmla="*/ 839992 h 1125941"/>
                <a:gd name="connsiteX29" fmla="*/ 1330208 w 1492411"/>
                <a:gd name="connsiteY29" fmla="*/ 865414 h 1125941"/>
                <a:gd name="connsiteX30" fmla="*/ 1149250 w 1492411"/>
                <a:gd name="connsiteY30" fmla="*/ 897786 h 1125941"/>
                <a:gd name="connsiteX31" fmla="*/ 893016 w 1492411"/>
                <a:gd name="connsiteY31" fmla="*/ 892800 h 1125941"/>
                <a:gd name="connsiteX32" fmla="*/ 625171 w 1492411"/>
                <a:gd name="connsiteY32" fmla="*/ 963622 h 1125941"/>
                <a:gd name="connsiteX33" fmla="*/ 625132 w 1492411"/>
                <a:gd name="connsiteY33" fmla="*/ 963564 h 1125941"/>
                <a:gd name="connsiteX34" fmla="*/ 772027 w 1492411"/>
                <a:gd name="connsiteY34" fmla="*/ 819254 h 1125941"/>
                <a:gd name="connsiteX35" fmla="*/ 1154756 w 1492411"/>
                <a:gd name="connsiteY35" fmla="*/ 724471 h 1125941"/>
                <a:gd name="connsiteX36" fmla="*/ 1476646 w 1492411"/>
                <a:gd name="connsiteY36" fmla="*/ 699955 h 1125941"/>
                <a:gd name="connsiteX37" fmla="*/ 422621 w 1492411"/>
                <a:gd name="connsiteY37" fmla="*/ 447736 h 1125941"/>
                <a:gd name="connsiteX38" fmla="*/ 201372 w 1492411"/>
                <a:gd name="connsiteY38" fmla="*/ 756433 h 1125941"/>
                <a:gd name="connsiteX39" fmla="*/ 178750 w 1492411"/>
                <a:gd name="connsiteY39" fmla="*/ 790268 h 1125941"/>
                <a:gd name="connsiteX40" fmla="*/ 166483 w 1492411"/>
                <a:gd name="connsiteY40" fmla="*/ 773998 h 1125941"/>
                <a:gd name="connsiteX41" fmla="*/ 173264 w 1492411"/>
                <a:gd name="connsiteY41" fmla="*/ 659466 h 1125941"/>
                <a:gd name="connsiteX42" fmla="*/ 207940 w 1492411"/>
                <a:gd name="connsiteY42" fmla="*/ 623930 h 1125941"/>
                <a:gd name="connsiteX43" fmla="*/ 422621 w 1492411"/>
                <a:gd name="connsiteY43" fmla="*/ 447736 h 1125941"/>
                <a:gd name="connsiteX44" fmla="*/ 1341328 w 1492411"/>
                <a:gd name="connsiteY44" fmla="*/ 0 h 1125941"/>
                <a:gd name="connsiteX45" fmla="*/ 1492411 w 1492411"/>
                <a:gd name="connsiteY45" fmla="*/ 0 h 1125941"/>
                <a:gd name="connsiteX46" fmla="*/ 1492411 w 1492411"/>
                <a:gd name="connsiteY46" fmla="*/ 108833 h 1125941"/>
                <a:gd name="connsiteX47" fmla="*/ 1463427 w 1492411"/>
                <a:gd name="connsiteY47" fmla="*/ 79469 h 1125941"/>
                <a:gd name="connsiteX48" fmla="*/ 1342527 w 1492411"/>
                <a:gd name="connsiteY48" fmla="*/ 468 h 1125941"/>
                <a:gd name="connsiteX49" fmla="*/ 1072309 w 1492411"/>
                <a:gd name="connsiteY49" fmla="*/ 0 h 1125941"/>
                <a:gd name="connsiteX50" fmla="*/ 1314777 w 1492411"/>
                <a:gd name="connsiteY50" fmla="*/ 0 h 1125941"/>
                <a:gd name="connsiteX51" fmla="*/ 1339321 w 1492411"/>
                <a:gd name="connsiteY51" fmla="*/ 8005 h 1125941"/>
                <a:gd name="connsiteX52" fmla="*/ 1462084 w 1492411"/>
                <a:gd name="connsiteY52" fmla="*/ 81157 h 1125941"/>
                <a:gd name="connsiteX53" fmla="*/ 1492411 w 1492411"/>
                <a:gd name="connsiteY53" fmla="*/ 110938 h 1125941"/>
                <a:gd name="connsiteX54" fmla="*/ 1492411 w 1492411"/>
                <a:gd name="connsiteY54" fmla="*/ 699163 h 1125941"/>
                <a:gd name="connsiteX55" fmla="*/ 1476737 w 1492411"/>
                <a:gd name="connsiteY55" fmla="*/ 698643 h 1125941"/>
                <a:gd name="connsiteX56" fmla="*/ 1152727 w 1492411"/>
                <a:gd name="connsiteY56" fmla="*/ 706268 h 1125941"/>
                <a:gd name="connsiteX57" fmla="*/ 869042 w 1492411"/>
                <a:gd name="connsiteY57" fmla="*/ 747061 h 1125941"/>
                <a:gd name="connsiteX58" fmla="*/ 1067612 w 1492411"/>
                <a:gd name="connsiteY58" fmla="*/ 663196 h 1125941"/>
                <a:gd name="connsiteX59" fmla="*/ 1182226 w 1492411"/>
                <a:gd name="connsiteY59" fmla="*/ 658326 h 1125941"/>
                <a:gd name="connsiteX60" fmla="*/ 1257489 w 1492411"/>
                <a:gd name="connsiteY60" fmla="*/ 674867 h 1125941"/>
                <a:gd name="connsiteX61" fmla="*/ 1182555 w 1492411"/>
                <a:gd name="connsiteY61" fmla="*/ 655717 h 1125941"/>
                <a:gd name="connsiteX62" fmla="*/ 1126803 w 1492411"/>
                <a:gd name="connsiteY62" fmla="*/ 651350 h 1125941"/>
                <a:gd name="connsiteX63" fmla="*/ 1066357 w 1492411"/>
                <a:gd name="connsiteY63" fmla="*/ 655099 h 1125941"/>
                <a:gd name="connsiteX64" fmla="*/ 832280 w 1492411"/>
                <a:gd name="connsiteY64" fmla="*/ 743795 h 1125941"/>
                <a:gd name="connsiteX65" fmla="*/ 803554 w 1492411"/>
                <a:gd name="connsiteY65" fmla="*/ 762017 h 1125941"/>
                <a:gd name="connsiteX66" fmla="*/ 627702 w 1492411"/>
                <a:gd name="connsiteY66" fmla="*/ 814230 h 1125941"/>
                <a:gd name="connsiteX67" fmla="*/ 427122 w 1492411"/>
                <a:gd name="connsiteY67" fmla="*/ 900820 h 1125941"/>
                <a:gd name="connsiteX68" fmla="*/ 253820 w 1492411"/>
                <a:gd name="connsiteY68" fmla="*/ 875699 h 1125941"/>
                <a:gd name="connsiteX69" fmla="*/ 253009 w 1492411"/>
                <a:gd name="connsiteY69" fmla="*/ 874887 h 1125941"/>
                <a:gd name="connsiteX70" fmla="*/ 358872 w 1492411"/>
                <a:gd name="connsiteY70" fmla="*/ 702114 h 1125941"/>
                <a:gd name="connsiteX71" fmla="*/ 599072 w 1492411"/>
                <a:gd name="connsiteY71" fmla="*/ 367330 h 1125941"/>
                <a:gd name="connsiteX72" fmla="*/ 658360 w 1492411"/>
                <a:gd name="connsiteY72" fmla="*/ 354615 h 1125941"/>
                <a:gd name="connsiteX73" fmla="*/ 773070 w 1492411"/>
                <a:gd name="connsiteY73" fmla="*/ 355871 h 1125941"/>
                <a:gd name="connsiteX74" fmla="*/ 847290 w 1492411"/>
                <a:gd name="connsiteY74" fmla="*/ 376354 h 1125941"/>
                <a:gd name="connsiteX75" fmla="*/ 773534 w 1492411"/>
                <a:gd name="connsiteY75" fmla="*/ 353281 h 1125941"/>
                <a:gd name="connsiteX76" fmla="*/ 657529 w 1492411"/>
                <a:gd name="connsiteY76" fmla="*/ 346460 h 1125941"/>
                <a:gd name="connsiteX77" fmla="*/ 610509 w 1492411"/>
                <a:gd name="connsiteY77" fmla="*/ 352875 h 1125941"/>
                <a:gd name="connsiteX78" fmla="*/ 709997 w 1492411"/>
                <a:gd name="connsiteY78" fmla="*/ 242150 h 1125941"/>
                <a:gd name="connsiteX79" fmla="*/ 910170 w 1492411"/>
                <a:gd name="connsiteY79" fmla="*/ 73744 h 1125941"/>
                <a:gd name="connsiteX80" fmla="*/ 1016185 w 1492411"/>
                <a:gd name="connsiteY80" fmla="*/ 16939 h 1125941"/>
                <a:gd name="connsiteX81" fmla="*/ 907054 w 1492411"/>
                <a:gd name="connsiteY81" fmla="*/ 0 h 1125941"/>
                <a:gd name="connsiteX82" fmla="*/ 977232 w 1492411"/>
                <a:gd name="connsiteY82" fmla="*/ 0 h 1125941"/>
                <a:gd name="connsiteX83" fmla="*/ 889847 w 1492411"/>
                <a:gd name="connsiteY83" fmla="*/ 38922 h 1125941"/>
                <a:gd name="connsiteX84" fmla="*/ 802163 w 1492411"/>
                <a:gd name="connsiteY84" fmla="*/ 95425 h 1125941"/>
                <a:gd name="connsiteX85" fmla="*/ 862686 w 1492411"/>
                <a:gd name="connsiteY85" fmla="*/ 36855 h 1125941"/>
                <a:gd name="connsiteX86" fmla="*/ 262456 w 1492411"/>
                <a:gd name="connsiteY86" fmla="*/ 0 h 1125941"/>
                <a:gd name="connsiteX87" fmla="*/ 845071 w 1492411"/>
                <a:gd name="connsiteY87" fmla="*/ 0 h 1125941"/>
                <a:gd name="connsiteX88" fmla="*/ 836723 w 1492411"/>
                <a:gd name="connsiteY88" fmla="*/ 6149 h 1125941"/>
                <a:gd name="connsiteX89" fmla="*/ 604191 w 1492411"/>
                <a:gd name="connsiteY89" fmla="*/ 229706 h 1125941"/>
                <a:gd name="connsiteX90" fmla="*/ 457432 w 1492411"/>
                <a:gd name="connsiteY90" fmla="*/ 403388 h 1125941"/>
                <a:gd name="connsiteX91" fmla="*/ 419163 w 1492411"/>
                <a:gd name="connsiteY91" fmla="*/ 422595 h 1125941"/>
                <a:gd name="connsiteX92" fmla="*/ 180798 w 1492411"/>
                <a:gd name="connsiteY92" fmla="*/ 594287 h 1125941"/>
                <a:gd name="connsiteX93" fmla="*/ 100821 w 1492411"/>
                <a:gd name="connsiteY93" fmla="*/ 669630 h 1125941"/>
                <a:gd name="connsiteX94" fmla="*/ 79339 w 1492411"/>
                <a:gd name="connsiteY94" fmla="*/ 626248 h 1125941"/>
                <a:gd name="connsiteX95" fmla="*/ 330377 w 1492411"/>
                <a:gd name="connsiteY95" fmla="*/ 460605 h 1125941"/>
                <a:gd name="connsiteX96" fmla="*/ 74742 w 1492411"/>
                <a:gd name="connsiteY96" fmla="*/ 615910 h 1125941"/>
                <a:gd name="connsiteX97" fmla="*/ 70723 w 1492411"/>
                <a:gd name="connsiteY97" fmla="*/ 613070 h 1125941"/>
                <a:gd name="connsiteX98" fmla="*/ 163663 w 1492411"/>
                <a:gd name="connsiteY98" fmla="*/ 277223 h 1125941"/>
                <a:gd name="connsiteX99" fmla="*/ 164011 w 1492411"/>
                <a:gd name="connsiteY99" fmla="*/ 276643 h 1125941"/>
                <a:gd name="connsiteX100" fmla="*/ 413793 w 1492411"/>
                <a:gd name="connsiteY100" fmla="*/ 106517 h 1125941"/>
                <a:gd name="connsiteX101" fmla="*/ 551086 w 1492411"/>
                <a:gd name="connsiteY101" fmla="*/ 81473 h 1125941"/>
                <a:gd name="connsiteX102" fmla="*/ 581338 w 1492411"/>
                <a:gd name="connsiteY102" fmla="*/ 83019 h 1125941"/>
                <a:gd name="connsiteX103" fmla="*/ 551067 w 1492411"/>
                <a:gd name="connsiteY103" fmla="*/ 78845 h 1125941"/>
                <a:gd name="connsiteX104" fmla="*/ 411320 w 1492411"/>
                <a:gd name="connsiteY104" fmla="*/ 98691 h 1125941"/>
                <a:gd name="connsiteX105" fmla="*/ 177804 w 1492411"/>
                <a:gd name="connsiteY105" fmla="*/ 232875 h 1125941"/>
                <a:gd name="connsiteX106" fmla="*/ 224032 w 1492411"/>
                <a:gd name="connsiteY106" fmla="*/ 97357 h 1125941"/>
                <a:gd name="connsiteX107" fmla="*/ 42723 w 1492411"/>
                <a:gd name="connsiteY107" fmla="*/ 0 h 1125941"/>
                <a:gd name="connsiteX108" fmla="*/ 204914 w 1492411"/>
                <a:gd name="connsiteY108" fmla="*/ 0 h 1125941"/>
                <a:gd name="connsiteX109" fmla="*/ 170212 w 1492411"/>
                <a:gd name="connsiteY109" fmla="*/ 75638 h 1125941"/>
                <a:gd name="connsiteX110" fmla="*/ 67517 w 1492411"/>
                <a:gd name="connsiteY110" fmla="*/ 343310 h 1125941"/>
                <a:gd name="connsiteX111" fmla="*/ 21830 w 1492411"/>
                <a:gd name="connsiteY111" fmla="*/ 400103 h 1125941"/>
                <a:gd name="connsiteX112" fmla="*/ 24766 w 1492411"/>
                <a:gd name="connsiteY112" fmla="*/ 315156 h 1125941"/>
                <a:gd name="connsiteX113" fmla="*/ 6665 w 1492411"/>
                <a:gd name="connsiteY113" fmla="*/ 370904 h 1125941"/>
                <a:gd name="connsiteX114" fmla="*/ 0 w 1492411"/>
                <a:gd name="connsiteY114" fmla="*/ 265416 h 1125941"/>
                <a:gd name="connsiteX115" fmla="*/ 11788 w 1492411"/>
                <a:gd name="connsiteY115" fmla="*/ 122660 h 11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492411" h="112594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w="6678" cap="flat">
              <a:noFill/>
              <a:prstDash val="solid"/>
              <a:miter/>
            </a:ln>
          </p:spPr>
          <p:txBody>
            <a:bodyPr wrap="square" rtlCol="0" anchor="ctr">
              <a:noAutofit/>
            </a:bodyPr>
            <a:lstStyle/>
            <a:p>
              <a:endParaRPr lang="en-GB"/>
            </a:p>
          </p:txBody>
        </p:sp>
        <p:sp>
          <p:nvSpPr>
            <p:cNvPr id="6" name="Freeform 5">
              <a:extLst>
                <a:ext uri="{FF2B5EF4-FFF2-40B4-BE49-F238E27FC236}">
                  <a16:creationId xmlns:a16="http://schemas.microsoft.com/office/drawing/2014/main" id="{AA89B80B-FA74-28DE-6D5A-3F4593C82B22}"/>
                </a:ext>
              </a:extLst>
            </p:cNvPr>
            <p:cNvSpPr/>
            <p:nvPr/>
          </p:nvSpPr>
          <p:spPr>
            <a:xfrm>
              <a:off x="7451204" y="0"/>
              <a:ext cx="1692797" cy="1326366"/>
            </a:xfrm>
            <a:custGeom>
              <a:avLst/>
              <a:gdLst>
                <a:gd name="connsiteX0" fmla="*/ 37559 w 1692797"/>
                <a:gd name="connsiteY0" fmla="*/ 0 h 1326366"/>
                <a:gd name="connsiteX1" fmla="*/ 109012 w 1692797"/>
                <a:gd name="connsiteY1" fmla="*/ 0 h 1326366"/>
                <a:gd name="connsiteX2" fmla="*/ 88600 w 1692797"/>
                <a:gd name="connsiteY2" fmla="*/ 65637 h 1326366"/>
                <a:gd name="connsiteX3" fmla="*/ 68406 w 1692797"/>
                <a:gd name="connsiteY3" fmla="*/ 265416 h 1326366"/>
                <a:gd name="connsiteX4" fmla="*/ 1060638 w 1692797"/>
                <a:gd name="connsiteY4" fmla="*/ 1257941 h 1326366"/>
                <a:gd name="connsiteX5" fmla="*/ 1615023 w 1692797"/>
                <a:gd name="connsiteY5" fmla="*/ 1088204 h 1326366"/>
                <a:gd name="connsiteX6" fmla="*/ 1692797 w 1692797"/>
                <a:gd name="connsiteY6" fmla="*/ 1023989 h 1326366"/>
                <a:gd name="connsiteX7" fmla="*/ 1692797 w 1692797"/>
                <a:gd name="connsiteY7" fmla="*/ 1112869 h 1326366"/>
                <a:gd name="connsiteX8" fmla="*/ 1653654 w 1692797"/>
                <a:gd name="connsiteY8" fmla="*/ 1145174 h 1326366"/>
                <a:gd name="connsiteX9" fmla="*/ 1060638 w 1692797"/>
                <a:gd name="connsiteY9" fmla="*/ 1326366 h 1326366"/>
                <a:gd name="connsiteX10" fmla="*/ 0 w 1692797"/>
                <a:gd name="connsiteY10" fmla="*/ 265416 h 1326366"/>
                <a:gd name="connsiteX11" fmla="*/ 21548 w 1692797"/>
                <a:gd name="connsiteY11" fmla="*/ 51595 h 13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2797" h="1326366">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w="6678" cap="flat">
              <a:noFill/>
              <a:prstDash val="solid"/>
              <a:miter/>
            </a:ln>
          </p:spPr>
          <p:txBody>
            <a:bodyPr wrap="square" rtlCol="0" anchor="ctr">
              <a:noAutofit/>
            </a:bodyPr>
            <a:lstStyle/>
            <a:p>
              <a:endParaRPr lang="en-GB"/>
            </a:p>
          </p:txBody>
        </p:sp>
      </p:grpSp>
    </p:spTree>
    <p:extLst>
      <p:ext uri="{BB962C8B-B14F-4D97-AF65-F5344CB8AC3E}">
        <p14:creationId xmlns:p14="http://schemas.microsoft.com/office/powerpoint/2010/main" val="289068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724E2C-D0A8-7934-3E84-1B77169130A2}"/>
              </a:ext>
            </a:extLst>
          </p:cNvPr>
          <p:cNvSpPr>
            <a:spLocks noGrp="1"/>
          </p:cNvSpPr>
          <p:nvPr>
            <p:ph type="sldNum" sz="quarter" idx="10"/>
          </p:nvPr>
        </p:nvSpPr>
        <p:spPr/>
        <p:txBody>
          <a:bodyPr/>
          <a:lstStyle/>
          <a:p>
            <a:fld id="{CB2079F2-58AF-ED44-82D7-E04B2F6FD686}" type="slidenum">
              <a:rPr lang="en-US" smtClean="0"/>
              <a:pPr/>
              <a:t>‹#›</a:t>
            </a:fld>
            <a:endParaRPr lang="en-US" dirty="0"/>
          </a:p>
        </p:txBody>
      </p:sp>
      <p:sp>
        <p:nvSpPr>
          <p:cNvPr id="4" name="Text Placeholder 32">
            <a:extLst>
              <a:ext uri="{FF2B5EF4-FFF2-40B4-BE49-F238E27FC236}">
                <a16:creationId xmlns:a16="http://schemas.microsoft.com/office/drawing/2014/main" id="{1B5E76D1-1DD3-5A44-ED56-FCA3122D8AD2}"/>
              </a:ext>
            </a:extLst>
          </p:cNvPr>
          <p:cNvSpPr>
            <a:spLocks noGrp="1"/>
          </p:cNvSpPr>
          <p:nvPr>
            <p:ph type="body" sz="quarter" idx="47" hasCustomPrompt="1"/>
          </p:nvPr>
        </p:nvSpPr>
        <p:spPr>
          <a:xfrm>
            <a:off x="287338" y="464981"/>
            <a:ext cx="2576886" cy="665144"/>
          </a:xfrm>
          <a:prstGeom prst="rect">
            <a:avLst/>
          </a:prstGeom>
        </p:spPr>
        <p:txBody>
          <a:bodyPr>
            <a:noAutofit/>
          </a:bodyPr>
          <a:lstStyle>
            <a:lvl1pPr marL="0" indent="0" algn="l">
              <a:spcBef>
                <a:spcPts val="0"/>
              </a:spcBef>
              <a:buNone/>
              <a:defRPr lang="en-US" sz="2700" b="1" i="0" kern="1200" dirty="0">
                <a:solidFill>
                  <a:srgbClr val="69ADAD"/>
                </a:solidFill>
                <a:latin typeface="Calibri" panose="020F0502020204030204" pitchFamily="34" charset="0"/>
                <a:ea typeface="Verdana" panose="020B060403050404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64597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293701" y="1237654"/>
            <a:ext cx="2567372" cy="343049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69AD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sz="1050"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416833" y="2422601"/>
            <a:ext cx="232110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506266" y="2544020"/>
            <a:ext cx="1149204" cy="786916"/>
          </a:xfrm>
          <a:prstGeom prst="rect">
            <a:avLst/>
          </a:prstGeom>
        </p:spPr>
        <p:txBody>
          <a:bodyPr anchor="t">
            <a:noAutofit/>
          </a:bodyPr>
          <a:lstStyle>
            <a:lvl1pPr marL="0" indent="0" algn="l">
              <a:lnSpc>
                <a:spcPts val="1890"/>
              </a:lnSpc>
              <a:spcBef>
                <a:spcPts val="0"/>
              </a:spcBef>
              <a:buNone/>
              <a:defRPr sz="2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83475" indent="0">
              <a:buNone/>
              <a:defRPr sz="2400">
                <a:solidFill>
                  <a:srgbClr val="011E3B"/>
                </a:solidFill>
                <a:latin typeface="Montserrat" pitchFamily="2" charset="77"/>
              </a:defRPr>
            </a:lvl2pPr>
            <a:lvl3pPr marL="566951" indent="0">
              <a:buNone/>
              <a:defRPr sz="2400">
                <a:solidFill>
                  <a:srgbClr val="011E3B"/>
                </a:solidFill>
                <a:latin typeface="Montserrat" pitchFamily="2" charset="77"/>
              </a:defRPr>
            </a:lvl3pPr>
            <a:lvl4pPr marL="850426" indent="0">
              <a:buNone/>
              <a:defRPr sz="2400">
                <a:solidFill>
                  <a:srgbClr val="011E3B"/>
                </a:solidFill>
                <a:latin typeface="Montserrat" pitchFamily="2" charset="77"/>
              </a:defRPr>
            </a:lvl4pPr>
            <a:lvl5pPr marL="1133902" indent="0">
              <a:buNone/>
              <a:defRPr sz="24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518866" y="1842830"/>
            <a:ext cx="897977" cy="289173"/>
          </a:xfrm>
          <a:prstGeom prst="rect">
            <a:avLst/>
          </a:prstGeom>
        </p:spPr>
        <p:txBody>
          <a:bodyPr anchor="t">
            <a:noAutofit/>
          </a:bodyPr>
          <a:lstStyle>
            <a:lvl1pPr marL="0" indent="0" algn="l">
              <a:lnSpc>
                <a:spcPct val="100000"/>
              </a:lnSpc>
              <a:spcBef>
                <a:spcPts val="0"/>
              </a:spcBef>
              <a:buNone/>
              <a:defRPr sz="33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83475" indent="0">
              <a:buNone/>
              <a:defRPr sz="2400">
                <a:solidFill>
                  <a:srgbClr val="011E3B"/>
                </a:solidFill>
                <a:latin typeface="Montserrat" pitchFamily="2" charset="77"/>
              </a:defRPr>
            </a:lvl2pPr>
            <a:lvl3pPr marL="566951" indent="0">
              <a:buNone/>
              <a:defRPr sz="2400">
                <a:solidFill>
                  <a:srgbClr val="011E3B"/>
                </a:solidFill>
                <a:latin typeface="Montserrat" pitchFamily="2" charset="77"/>
              </a:defRPr>
            </a:lvl3pPr>
            <a:lvl4pPr marL="850426" indent="0">
              <a:buNone/>
              <a:defRPr sz="2400">
                <a:solidFill>
                  <a:srgbClr val="011E3B"/>
                </a:solidFill>
                <a:latin typeface="Montserrat" pitchFamily="2" charset="77"/>
              </a:defRPr>
            </a:lvl4pPr>
            <a:lvl5pPr marL="1133902" indent="0">
              <a:buNone/>
              <a:defRPr sz="24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293701" y="0"/>
            <a:ext cx="2567372" cy="1459311"/>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marL="114300" indent="0">
              <a:buNone/>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3445851" y="1534278"/>
            <a:ext cx="5374298" cy="3017085"/>
          </a:xfrm>
          <a:prstGeom prst="rect">
            <a:avLst/>
          </a:prstGeom>
        </p:spPr>
        <p:txBody>
          <a:bodyPr/>
          <a:lstStyle>
            <a:lvl1pPr algn="l">
              <a:buNone/>
              <a:defRPr sz="1800" b="0" i="0" spc="0">
                <a:solidFill>
                  <a:srgbClr val="6D6E71"/>
                </a:solidFill>
                <a:latin typeface="Calibri" panose="020F0502020204030204" pitchFamily="34" charset="0"/>
                <a:cs typeface="Calibri" panose="020F0502020204030204" pitchFamily="34" charset="0"/>
              </a:defRPr>
            </a:lvl1pPr>
            <a:lvl2pPr>
              <a:buNone/>
              <a:defRPr sz="1500" b="0" i="0" spc="225">
                <a:solidFill>
                  <a:schemeClr val="bg1"/>
                </a:solidFill>
                <a:latin typeface="Montserrat Light" pitchFamily="2" charset="77"/>
              </a:defRPr>
            </a:lvl2pPr>
            <a:lvl3pPr>
              <a:buNone/>
              <a:defRPr sz="1500" b="0" i="0" spc="225">
                <a:solidFill>
                  <a:schemeClr val="bg1"/>
                </a:solidFill>
                <a:latin typeface="Montserrat Light" pitchFamily="2" charset="77"/>
              </a:defRPr>
            </a:lvl3pPr>
            <a:lvl4pPr>
              <a:buNone/>
              <a:defRPr sz="1500" b="0" i="0" spc="225">
                <a:solidFill>
                  <a:schemeClr val="bg1"/>
                </a:solidFill>
                <a:latin typeface="Montserrat Light" pitchFamily="2" charset="77"/>
              </a:defRPr>
            </a:lvl4pPr>
            <a:lvl5pPr>
              <a:buNone/>
              <a:defRPr sz="1500" b="0" i="0" spc="225">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3445852" y="447676"/>
            <a:ext cx="5374298" cy="726268"/>
          </a:xfrm>
          <a:prstGeom prst="rect">
            <a:avLst/>
          </a:prstGeom>
        </p:spPr>
        <p:txBody>
          <a:bodyPr>
            <a:noAutofit/>
          </a:bodyPr>
          <a:lstStyle>
            <a:lvl1pPr marL="0" indent="0" algn="l">
              <a:buNone/>
              <a:defRPr sz="2700" b="1" i="0">
                <a:solidFill>
                  <a:srgbClr val="97C679"/>
                </a:solidFill>
                <a:latin typeface="Calibri" panose="020F0502020204030204" pitchFamily="34" charset="0"/>
                <a:cs typeface="Calibri" panose="020F0502020204030204" pitchFamily="34" charset="0"/>
              </a:defRPr>
            </a:lvl1pPr>
          </a:lstStyle>
          <a:p>
            <a:pPr lvl="0"/>
            <a:r>
              <a:rPr lang="en-US" dirty="0"/>
              <a:t>Heading</a:t>
            </a:r>
          </a:p>
        </p:txBody>
      </p:sp>
      <p:sp>
        <p:nvSpPr>
          <p:cNvPr id="5" name="Slide Number Placeholder 5">
            <a:extLst>
              <a:ext uri="{FF2B5EF4-FFF2-40B4-BE49-F238E27FC236}">
                <a16:creationId xmlns:a16="http://schemas.microsoft.com/office/drawing/2014/main" id="{B94D3CB5-BF84-D34A-1596-1AAB3C1CB7EF}"/>
              </a:ext>
            </a:extLst>
          </p:cNvPr>
          <p:cNvSpPr>
            <a:spLocks noGrp="1"/>
          </p:cNvSpPr>
          <p:nvPr>
            <p:ph type="sldNum" sz="quarter" idx="4"/>
          </p:nvPr>
        </p:nvSpPr>
        <p:spPr>
          <a:xfrm>
            <a:off x="8463365" y="4630265"/>
            <a:ext cx="477436" cy="465822"/>
          </a:xfrm>
          <a:prstGeom prst="rect">
            <a:avLst/>
          </a:prstGeom>
        </p:spPr>
        <p:txBody>
          <a:bodyPr vert="horz" lIns="91440" tIns="45720" rIns="91440" bIns="45720" rtlCol="0" anchor="ctr"/>
          <a:lstStyle>
            <a:lvl1pPr algn="ctr">
              <a:defRPr sz="1600" b="0" i="0">
                <a:solidFill>
                  <a:srgbClr val="8AC03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6260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544831" y="2204506"/>
            <a:ext cx="2094128" cy="318378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69ADAD"/>
          </a:solidFill>
          <a:ln w="15768" cap="flat">
            <a:noFill/>
            <a:prstDash val="solid"/>
            <a:miter/>
          </a:ln>
        </p:spPr>
        <p:txBody>
          <a:bodyPr wrap="square" rtlCol="0" anchor="ctr">
            <a:noAutofit/>
          </a:bodyPr>
          <a:lstStyle/>
          <a:p>
            <a:endParaRPr lang="en-US" sz="1050"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26749" y="182167"/>
            <a:ext cx="5681716" cy="3248416"/>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marL="114300" indent="0" algn="ctr">
              <a:buNone/>
              <a:defRPr>
                <a:solidFill>
                  <a:schemeClr val="bg1">
                    <a:lumMod val="95000"/>
                  </a:schemeClr>
                </a:solidFill>
                <a:latin typeface="Calibri" panose="020F0502020204030204" pitchFamily="34" charset="0"/>
                <a:cs typeface="Calibri" panose="020F0502020204030204" pitchFamily="34" charset="0"/>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360245" y="3568533"/>
            <a:ext cx="232110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449678" y="3689952"/>
            <a:ext cx="1149204" cy="786916"/>
          </a:xfrm>
          <a:prstGeom prst="rect">
            <a:avLst/>
          </a:prstGeom>
        </p:spPr>
        <p:txBody>
          <a:bodyPr anchor="t">
            <a:noAutofit/>
          </a:bodyPr>
          <a:lstStyle>
            <a:lvl1pPr marL="0" indent="0" algn="l">
              <a:lnSpc>
                <a:spcPts val="1890"/>
              </a:lnSpc>
              <a:spcBef>
                <a:spcPts val="0"/>
              </a:spcBef>
              <a:buNone/>
              <a:defRPr sz="2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83475" indent="0">
              <a:buNone/>
              <a:defRPr sz="2400">
                <a:solidFill>
                  <a:srgbClr val="011E3B"/>
                </a:solidFill>
                <a:latin typeface="Montserrat" pitchFamily="2" charset="77"/>
              </a:defRPr>
            </a:lvl2pPr>
            <a:lvl3pPr marL="566951" indent="0">
              <a:buNone/>
              <a:defRPr sz="2400">
                <a:solidFill>
                  <a:srgbClr val="011E3B"/>
                </a:solidFill>
                <a:latin typeface="Montserrat" pitchFamily="2" charset="77"/>
              </a:defRPr>
            </a:lvl3pPr>
            <a:lvl4pPr marL="850426" indent="0">
              <a:buNone/>
              <a:defRPr sz="2400">
                <a:solidFill>
                  <a:srgbClr val="011E3B"/>
                </a:solidFill>
                <a:latin typeface="Montserrat" pitchFamily="2" charset="77"/>
              </a:defRPr>
            </a:lvl4pPr>
            <a:lvl5pPr marL="1133902" indent="0">
              <a:buNone/>
              <a:defRPr sz="24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462278" y="2988763"/>
            <a:ext cx="897977" cy="289173"/>
          </a:xfrm>
          <a:prstGeom prst="rect">
            <a:avLst/>
          </a:prstGeom>
        </p:spPr>
        <p:txBody>
          <a:bodyPr anchor="t">
            <a:noAutofit/>
          </a:bodyPr>
          <a:lstStyle>
            <a:lvl1pPr marL="0" indent="0" algn="l">
              <a:lnSpc>
                <a:spcPct val="100000"/>
              </a:lnSpc>
              <a:spcBef>
                <a:spcPts val="0"/>
              </a:spcBef>
              <a:buNone/>
              <a:defRPr sz="33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83475" indent="0">
              <a:buNone/>
              <a:defRPr sz="2400">
                <a:solidFill>
                  <a:srgbClr val="011E3B"/>
                </a:solidFill>
                <a:latin typeface="Montserrat" pitchFamily="2" charset="77"/>
              </a:defRPr>
            </a:lvl2pPr>
            <a:lvl3pPr marL="566951" indent="0">
              <a:buNone/>
              <a:defRPr sz="2400">
                <a:solidFill>
                  <a:srgbClr val="011E3B"/>
                </a:solidFill>
                <a:latin typeface="Montserrat" pitchFamily="2" charset="77"/>
              </a:defRPr>
            </a:lvl3pPr>
            <a:lvl4pPr marL="850426" indent="0">
              <a:buNone/>
              <a:defRPr sz="2400">
                <a:solidFill>
                  <a:srgbClr val="011E3B"/>
                </a:solidFill>
                <a:latin typeface="Montserrat" pitchFamily="2" charset="77"/>
              </a:defRPr>
            </a:lvl4pPr>
            <a:lvl5pPr marL="1133902" indent="0">
              <a:buNone/>
              <a:defRPr sz="24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5960213" y="482204"/>
            <a:ext cx="2706745" cy="4090094"/>
          </a:xfrm>
          <a:prstGeom prst="rect">
            <a:avLst/>
          </a:prstGeom>
        </p:spPr>
        <p:txBody>
          <a:bodyPr/>
          <a:lstStyle>
            <a:lvl1pPr algn="l">
              <a:buNone/>
              <a:defRPr sz="1800" b="0" i="0" spc="0">
                <a:solidFill>
                  <a:srgbClr val="6D6E71"/>
                </a:solidFill>
                <a:latin typeface="Calibri" panose="020F0502020204030204" pitchFamily="34" charset="0"/>
                <a:cs typeface="Calibri" panose="020F0502020204030204" pitchFamily="34" charset="0"/>
              </a:defRPr>
            </a:lvl1pPr>
            <a:lvl2pPr>
              <a:buNone/>
              <a:defRPr sz="1500" b="0" i="0" spc="225">
                <a:solidFill>
                  <a:schemeClr val="bg1"/>
                </a:solidFill>
                <a:latin typeface="Montserrat Light" pitchFamily="2" charset="77"/>
              </a:defRPr>
            </a:lvl2pPr>
            <a:lvl3pPr>
              <a:buNone/>
              <a:defRPr sz="1500" b="0" i="0" spc="225">
                <a:solidFill>
                  <a:schemeClr val="bg1"/>
                </a:solidFill>
                <a:latin typeface="Montserrat Light" pitchFamily="2" charset="77"/>
              </a:defRPr>
            </a:lvl3pPr>
            <a:lvl4pPr>
              <a:buNone/>
              <a:defRPr sz="1500" b="0" i="0" spc="225">
                <a:solidFill>
                  <a:schemeClr val="bg1"/>
                </a:solidFill>
                <a:latin typeface="Montserrat Light" pitchFamily="2" charset="77"/>
              </a:defRPr>
            </a:lvl4pPr>
            <a:lvl5pPr>
              <a:buNone/>
              <a:defRPr sz="1500" b="0" i="0" spc="225">
                <a:solidFill>
                  <a:schemeClr val="bg1"/>
                </a:solidFill>
                <a:latin typeface="Montserrat Light" pitchFamily="2" charset="77"/>
              </a:defRPr>
            </a:lvl5pPr>
          </a:lstStyle>
          <a:p>
            <a:pPr lvl="0"/>
            <a:r>
              <a:rPr lang="en-GB" dirty="0"/>
              <a:t>Click to type…</a:t>
            </a:r>
            <a:endParaRPr lang="en-US" dirty="0"/>
          </a:p>
        </p:txBody>
      </p:sp>
      <p:sp>
        <p:nvSpPr>
          <p:cNvPr id="8" name="Slide Number Placeholder 5">
            <a:extLst>
              <a:ext uri="{FF2B5EF4-FFF2-40B4-BE49-F238E27FC236}">
                <a16:creationId xmlns:a16="http://schemas.microsoft.com/office/drawing/2014/main" id="{15F52A9A-CD25-CFF8-6577-DDB513BAF455}"/>
              </a:ext>
            </a:extLst>
          </p:cNvPr>
          <p:cNvSpPr>
            <a:spLocks noGrp="1"/>
          </p:cNvSpPr>
          <p:nvPr>
            <p:ph type="sldNum" sz="quarter" idx="4"/>
          </p:nvPr>
        </p:nvSpPr>
        <p:spPr>
          <a:xfrm>
            <a:off x="8463365" y="4630265"/>
            <a:ext cx="477436" cy="465822"/>
          </a:xfrm>
          <a:prstGeom prst="rect">
            <a:avLst/>
          </a:prstGeom>
        </p:spPr>
        <p:txBody>
          <a:bodyPr vert="horz" lIns="91440" tIns="45720" rIns="91440" bIns="45720" rtlCol="0" anchor="ctr"/>
          <a:lstStyle>
            <a:lvl1pPr algn="ctr">
              <a:defRPr sz="1600" b="0" i="0">
                <a:solidFill>
                  <a:srgbClr val="8AC03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86268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6138957" y="-327600"/>
            <a:ext cx="2384633" cy="3625454"/>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97C679"/>
          </a:solidFill>
          <a:ln w="15768" cap="flat">
            <a:noFill/>
            <a:prstDash val="solid"/>
            <a:miter/>
          </a:ln>
        </p:spPr>
        <p:txBody>
          <a:bodyPr wrap="square" rtlCol="0" anchor="ctr">
            <a:noAutofit/>
          </a:bodyPr>
          <a:lstStyle/>
          <a:p>
            <a:endParaRPr lang="en-US" sz="1050"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5960212" y="1260709"/>
            <a:ext cx="28477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7508506" y="1392843"/>
            <a:ext cx="1149204" cy="786916"/>
          </a:xfrm>
          <a:prstGeom prst="rect">
            <a:avLst/>
          </a:prstGeom>
        </p:spPr>
        <p:txBody>
          <a:bodyPr anchor="t">
            <a:noAutofit/>
          </a:bodyPr>
          <a:lstStyle>
            <a:lvl1pPr marL="0" indent="0" algn="r">
              <a:lnSpc>
                <a:spcPts val="1890"/>
              </a:lnSpc>
              <a:spcBef>
                <a:spcPts val="0"/>
              </a:spcBef>
              <a:buNone/>
              <a:defRPr sz="2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83475" indent="0">
              <a:buNone/>
              <a:defRPr sz="2400">
                <a:solidFill>
                  <a:srgbClr val="011E3B"/>
                </a:solidFill>
                <a:latin typeface="Montserrat" pitchFamily="2" charset="77"/>
              </a:defRPr>
            </a:lvl2pPr>
            <a:lvl3pPr marL="566951" indent="0">
              <a:buNone/>
              <a:defRPr sz="2400">
                <a:solidFill>
                  <a:srgbClr val="011E3B"/>
                </a:solidFill>
                <a:latin typeface="Montserrat" pitchFamily="2" charset="77"/>
              </a:defRPr>
            </a:lvl3pPr>
            <a:lvl4pPr marL="850426" indent="0">
              <a:buNone/>
              <a:defRPr sz="2400">
                <a:solidFill>
                  <a:srgbClr val="011E3B"/>
                </a:solidFill>
                <a:latin typeface="Montserrat" pitchFamily="2" charset="77"/>
              </a:defRPr>
            </a:lvl4pPr>
            <a:lvl5pPr marL="1133902" indent="0">
              <a:buNone/>
              <a:defRPr sz="24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7759733" y="691654"/>
            <a:ext cx="897977" cy="289173"/>
          </a:xfrm>
          <a:prstGeom prst="rect">
            <a:avLst/>
          </a:prstGeom>
        </p:spPr>
        <p:txBody>
          <a:bodyPr anchor="t">
            <a:noAutofit/>
          </a:bodyPr>
          <a:lstStyle>
            <a:lvl1pPr marL="0" indent="0" algn="r">
              <a:lnSpc>
                <a:spcPct val="100000"/>
              </a:lnSpc>
              <a:spcBef>
                <a:spcPts val="0"/>
              </a:spcBef>
              <a:buNone/>
              <a:defRPr sz="33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283475" indent="0">
              <a:buNone/>
              <a:defRPr sz="2400">
                <a:solidFill>
                  <a:srgbClr val="011E3B"/>
                </a:solidFill>
                <a:latin typeface="Montserrat" pitchFamily="2" charset="77"/>
              </a:defRPr>
            </a:lvl2pPr>
            <a:lvl3pPr marL="566951" indent="0">
              <a:buNone/>
              <a:defRPr sz="2400">
                <a:solidFill>
                  <a:srgbClr val="011E3B"/>
                </a:solidFill>
                <a:latin typeface="Montserrat" pitchFamily="2" charset="77"/>
              </a:defRPr>
            </a:lvl3pPr>
            <a:lvl4pPr marL="850426" indent="0">
              <a:buNone/>
              <a:defRPr sz="2400">
                <a:solidFill>
                  <a:srgbClr val="011E3B"/>
                </a:solidFill>
                <a:latin typeface="Montserrat" pitchFamily="2" charset="77"/>
              </a:defRPr>
            </a:lvl4pPr>
            <a:lvl5pPr marL="1133902" indent="0">
              <a:buNone/>
              <a:defRPr sz="24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590827" y="3796741"/>
            <a:ext cx="8289701" cy="926956"/>
          </a:xfrm>
          <a:prstGeom prst="rect">
            <a:avLst/>
          </a:prstGeom>
        </p:spPr>
        <p:txBody>
          <a:bodyPr/>
          <a:lstStyle>
            <a:lvl1pPr algn="l">
              <a:buNone/>
              <a:defRPr sz="1800" b="0" i="0" spc="0">
                <a:solidFill>
                  <a:srgbClr val="6D6E71"/>
                </a:solidFill>
                <a:latin typeface="Calibri" panose="020F0502020204030204" pitchFamily="34" charset="0"/>
                <a:cs typeface="Calibri" panose="020F0502020204030204" pitchFamily="34" charset="0"/>
              </a:defRPr>
            </a:lvl1pPr>
            <a:lvl2pPr>
              <a:buNone/>
              <a:defRPr sz="1500" b="0" i="0" spc="225">
                <a:solidFill>
                  <a:schemeClr val="bg1"/>
                </a:solidFill>
                <a:latin typeface="Montserrat Light" pitchFamily="2" charset="77"/>
              </a:defRPr>
            </a:lvl2pPr>
            <a:lvl3pPr>
              <a:buNone/>
              <a:defRPr sz="1500" b="0" i="0" spc="225">
                <a:solidFill>
                  <a:schemeClr val="bg1"/>
                </a:solidFill>
                <a:latin typeface="Montserrat Light" pitchFamily="2" charset="77"/>
              </a:defRPr>
            </a:lvl3pPr>
            <a:lvl4pPr>
              <a:buNone/>
              <a:defRPr sz="1500" b="0" i="0" spc="225">
                <a:solidFill>
                  <a:schemeClr val="bg1"/>
                </a:solidFill>
                <a:latin typeface="Montserrat Light" pitchFamily="2" charset="77"/>
              </a:defRPr>
            </a:lvl4pPr>
            <a:lvl5pPr>
              <a:buNone/>
              <a:defRPr sz="1500" b="0" i="0" spc="225">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1" y="111340"/>
            <a:ext cx="6072887" cy="3349922"/>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marL="114300" indent="0">
              <a:buNone/>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C512EB23-45B2-5847-A912-50CD033D1646}"/>
              </a:ext>
            </a:extLst>
          </p:cNvPr>
          <p:cNvSpPr>
            <a:spLocks noGrp="1"/>
          </p:cNvSpPr>
          <p:nvPr>
            <p:ph type="sldNum" sz="quarter" idx="4"/>
          </p:nvPr>
        </p:nvSpPr>
        <p:spPr>
          <a:xfrm>
            <a:off x="8463365" y="4630265"/>
            <a:ext cx="477436" cy="465822"/>
          </a:xfrm>
          <a:prstGeom prst="rect">
            <a:avLst/>
          </a:prstGeom>
        </p:spPr>
        <p:txBody>
          <a:bodyPr vert="horz" lIns="91440" tIns="45720" rIns="91440" bIns="45720" rtlCol="0" anchor="ctr"/>
          <a:lstStyle>
            <a:lvl1pPr algn="ctr">
              <a:defRPr sz="1600" b="0" i="0">
                <a:solidFill>
                  <a:srgbClr val="8AC03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20190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8AA0EA-CAD7-E860-6DA9-D83B8B440D9A}"/>
              </a:ext>
            </a:extLst>
          </p:cNvPr>
          <p:cNvSpPr>
            <a:spLocks noGrp="1"/>
          </p:cNvSpPr>
          <p:nvPr>
            <p:ph type="sldNum" sz="quarter" idx="4"/>
          </p:nvPr>
        </p:nvSpPr>
        <p:spPr>
          <a:xfrm>
            <a:off x="8510500" y="4630265"/>
            <a:ext cx="477436" cy="465822"/>
          </a:xfrm>
          <a:prstGeom prst="rect">
            <a:avLst/>
          </a:prstGeom>
        </p:spPr>
        <p:txBody>
          <a:bodyPr vert="horz" lIns="91440" tIns="45720" rIns="91440" bIns="45720" rtlCol="0" anchor="ctr"/>
          <a:lstStyle>
            <a:lvl1pPr algn="ctr">
              <a:defRPr sz="1200" b="0" i="0">
                <a:solidFill>
                  <a:srgbClr val="8AC03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3" name="Text Box 5">
            <a:extLst>
              <a:ext uri="{FF2B5EF4-FFF2-40B4-BE49-F238E27FC236}">
                <a16:creationId xmlns:a16="http://schemas.microsoft.com/office/drawing/2014/main" id="{C42B2432-345C-173B-5686-8DB73A873288}"/>
              </a:ext>
            </a:extLst>
          </p:cNvPr>
          <p:cNvSpPr txBox="1"/>
          <p:nvPr userDrawn="1"/>
        </p:nvSpPr>
        <p:spPr>
          <a:xfrm>
            <a:off x="4185501" y="4696304"/>
            <a:ext cx="4308259"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IE" sz="700" b="1" i="0" spc="140" baseline="0" dirty="0">
                <a:solidFill>
                  <a:srgbClr val="6D6E71"/>
                </a:solidFill>
                <a:effectLst/>
                <a:latin typeface="Avenir Book" panose="02000503020000020003" pitchFamily="2" charset="0"/>
                <a:ea typeface="Times New Roman" panose="02020603050405020304" pitchFamily="18" charset="0"/>
                <a:cs typeface="Calibri" panose="020F0502020204030204" pitchFamily="34" charset="0"/>
              </a:rPr>
              <a:t>GRASSROOTS</a:t>
            </a:r>
            <a:r>
              <a:rPr lang="en-IE" sz="700" spc="140" baseline="0" dirty="0">
                <a:solidFill>
                  <a:srgbClr val="6D6E71"/>
                </a:solidFill>
                <a:effectLst/>
                <a:latin typeface="Avenir Book" panose="02000503020000020003" pitchFamily="2" charset="0"/>
                <a:ea typeface="Times New Roman" panose="02020603050405020304" pitchFamily="18" charset="0"/>
                <a:cs typeface="Calibri" panose="020F0502020204030204" pitchFamily="34" charset="0"/>
              </a:rPr>
              <a:t> YOUNG ENTREPRENEURS IN ECO-HEALTH TOURISM</a:t>
            </a:r>
            <a:endParaRPr lang="en-IE" sz="700" spc="140" baseline="0" dirty="0">
              <a:solidFill>
                <a:srgbClr val="6D6E71"/>
              </a:solidFill>
              <a:effectLst/>
              <a:latin typeface="Avenir Book" panose="02000503020000020003" pitchFamily="2" charset="0"/>
              <a:ea typeface="Calibri" panose="020F0502020204030204" pitchFamily="34" charset="0"/>
              <a:cs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70" r:id="rId1"/>
    <p:sldLayoutId id="2147483650" r:id="rId2"/>
    <p:sldLayoutId id="2147483652" r:id="rId3"/>
    <p:sldLayoutId id="2147483667" r:id="rId4"/>
    <p:sldLayoutId id="2147483671" r:id="rId5"/>
    <p:sldLayoutId id="2147483666" r:id="rId6"/>
    <p:sldLayoutId id="2147483668" r:id="rId7"/>
    <p:sldLayoutId id="214748366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2" userDrawn="1">
          <p15:clr>
            <a:srgbClr val="F26B43"/>
          </p15:clr>
        </p15:guide>
        <p15:guide id="2" orient="horz" pos="2867" userDrawn="1">
          <p15:clr>
            <a:srgbClr val="F26B43"/>
          </p15:clr>
        </p15:guide>
        <p15:guide id="3" pos="181" userDrawn="1">
          <p15:clr>
            <a:srgbClr val="F26B43"/>
          </p15:clr>
        </p15:guide>
        <p15:guide id="4" pos="55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ecohealthforyouth.com/toolbox/assess-community-and-local-economy-impac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5">
          <a:extLst>
            <a:ext uri="{FF2B5EF4-FFF2-40B4-BE49-F238E27FC236}">
              <a16:creationId xmlns:a16="http://schemas.microsoft.com/office/drawing/2014/main" id="{2E7E963F-FB90-7465-963F-94BF0F51A233}"/>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BC0D0F66-4DDA-9EE8-54AB-EA807D79B517}"/>
              </a:ext>
            </a:extLst>
          </p:cNvPr>
          <p:cNvSpPr>
            <a:spLocks noGrp="1"/>
          </p:cNvSpPr>
          <p:nvPr>
            <p:ph type="body" sz="quarter" idx="11"/>
          </p:nvPr>
        </p:nvSpPr>
        <p:spPr>
          <a:xfrm>
            <a:off x="3881277" y="1754553"/>
            <a:ext cx="5071877" cy="574616"/>
          </a:xfrm>
        </p:spPr>
        <p:txBody>
          <a:bodyPr/>
          <a:lstStyle/>
          <a:p>
            <a:pPr>
              <a:lnSpc>
                <a:spcPts val="3200"/>
              </a:lnSpc>
            </a:pPr>
            <a:r>
              <a:rPr lang="en-US" sz="3000" b="1" dirty="0">
                <a:solidFill>
                  <a:srgbClr val="8ABF3B"/>
                </a:solidFill>
                <a:latin typeface="Calibri" panose="020F0502020204030204" pitchFamily="34" charset="0"/>
                <a:cs typeface="Calibri" panose="020F0502020204030204" pitchFamily="34" charset="0"/>
              </a:rPr>
              <a:t>Welcome to Community and Local Economy Impact</a:t>
            </a:r>
          </a:p>
          <a:p>
            <a:pPr>
              <a:lnSpc>
                <a:spcPts val="3200"/>
              </a:lnSpc>
            </a:pPr>
            <a:endParaRPr lang="en-US" sz="3000" b="1" dirty="0">
              <a:solidFill>
                <a:srgbClr val="8ABF3B"/>
              </a:solidFill>
              <a:latin typeface="Calibri" panose="020F0502020204030204" pitchFamily="34" charset="0"/>
              <a:cs typeface="Calibri" panose="020F0502020204030204" pitchFamily="34" charset="0"/>
            </a:endParaRPr>
          </a:p>
          <a:p>
            <a:pPr>
              <a:lnSpc>
                <a:spcPts val="3200"/>
              </a:lnSpc>
            </a:pPr>
            <a:endParaRPr lang="en-US" sz="3000" b="1" dirty="0">
              <a:solidFill>
                <a:srgbClr val="8ABF3B"/>
              </a:solidFill>
              <a:latin typeface="Calibri" panose="020F0502020204030204" pitchFamily="34" charset="0"/>
              <a:cs typeface="Calibri" panose="020F0502020204030204" pitchFamily="34" charset="0"/>
            </a:endParaRPr>
          </a:p>
          <a:p>
            <a:pPr>
              <a:lnSpc>
                <a:spcPts val="3200"/>
              </a:lnSpc>
            </a:pPr>
            <a:r>
              <a:rPr lang="en-GB"/>
              <a:t> </a:t>
            </a:r>
          </a:p>
        </p:txBody>
      </p:sp>
      <p:sp>
        <p:nvSpPr>
          <p:cNvPr id="12" name="Text Placeholder 11">
            <a:extLst>
              <a:ext uri="{FF2B5EF4-FFF2-40B4-BE49-F238E27FC236}">
                <a16:creationId xmlns:a16="http://schemas.microsoft.com/office/drawing/2014/main" id="{D03F92F9-28A9-3AE9-358C-04B8F5152F13}"/>
              </a:ext>
            </a:extLst>
          </p:cNvPr>
          <p:cNvSpPr>
            <a:spLocks noGrp="1"/>
          </p:cNvSpPr>
          <p:nvPr>
            <p:ph type="body" sz="quarter" idx="16"/>
          </p:nvPr>
        </p:nvSpPr>
        <p:spPr>
          <a:xfrm>
            <a:off x="3898035" y="3115390"/>
            <a:ext cx="4922114" cy="751695"/>
          </a:xfrm>
        </p:spPr>
        <p:txBody>
          <a:bodyPr/>
          <a:lstStyle/>
          <a:p>
            <a:r>
              <a:rPr lang="en-GB" sz="1400" b="1">
                <a:solidFill>
                  <a:srgbClr val="4B4B4B"/>
                </a:solidFill>
              </a:rPr>
              <a:t>Download the Local Community and Economy Impact Assessment Questions. </a:t>
            </a:r>
            <a:r>
              <a:rPr lang="en-GB" sz="1400">
                <a:solidFill>
                  <a:srgbClr val="4B4B4B"/>
                </a:solidFill>
              </a:rPr>
              <a:t>Use them to guide you through the process of identifying how your idea can create opportunities for local people and businesses. Each question includes an exercise with prompts to help you think through your answers and shape your project for maximum positive impact.</a:t>
            </a:r>
            <a:endParaRPr lang="en-GB" sz="1400"/>
          </a:p>
          <a:p>
            <a:endParaRPr lang="en-GB" sz="1400"/>
          </a:p>
        </p:txBody>
      </p:sp>
      <p:sp>
        <p:nvSpPr>
          <p:cNvPr id="6" name="Google Shape;621;g2fda190aa30_1_611">
            <a:extLst>
              <a:ext uri="{FF2B5EF4-FFF2-40B4-BE49-F238E27FC236}">
                <a16:creationId xmlns:a16="http://schemas.microsoft.com/office/drawing/2014/main" id="{6428DD1A-C290-52EE-B2CD-95B92E1B073A}"/>
              </a:ext>
            </a:extLst>
          </p:cNvPr>
          <p:cNvSpPr txBox="1"/>
          <p:nvPr/>
        </p:nvSpPr>
        <p:spPr>
          <a:xfrm>
            <a:off x="3748513" y="4575394"/>
            <a:ext cx="5181300" cy="630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700" b="0" i="0" dirty="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lang="en-GB" sz="700" b="1" i="0" dirty="0">
                <a:solidFill>
                  <a:srgbClr val="6D6E71"/>
                </a:solidFill>
                <a:latin typeface="Roboto"/>
                <a:ea typeface="Roboto"/>
                <a:cs typeface="Roboto"/>
                <a:sym typeface="Roboto"/>
              </a:rPr>
              <a:t>2021-2-BE04-KA220-YOU-000050778</a:t>
            </a:r>
            <a:br>
              <a:rPr lang="en-GB" sz="700" dirty="0">
                <a:solidFill>
                  <a:srgbClr val="6D6E71"/>
                </a:solidFill>
                <a:latin typeface="Roboto"/>
                <a:ea typeface="Roboto"/>
                <a:cs typeface="Roboto"/>
                <a:sym typeface="Roboto"/>
              </a:rPr>
            </a:br>
            <a:endParaRPr sz="700" dirty="0">
              <a:solidFill>
                <a:srgbClr val="6D6E71"/>
              </a:solidFill>
              <a:latin typeface="Roboto"/>
              <a:ea typeface="Roboto"/>
              <a:cs typeface="Roboto"/>
              <a:sym typeface="Roboto"/>
            </a:endParaRPr>
          </a:p>
        </p:txBody>
      </p:sp>
      <p:sp>
        <p:nvSpPr>
          <p:cNvPr id="7" name="Google Shape;622;g2fda190aa30_1_611">
            <a:extLst>
              <a:ext uri="{FF2B5EF4-FFF2-40B4-BE49-F238E27FC236}">
                <a16:creationId xmlns:a16="http://schemas.microsoft.com/office/drawing/2014/main" id="{B4DBBEBA-1C44-30E9-B0BF-07BF4C187D85}"/>
              </a:ext>
            </a:extLst>
          </p:cNvPr>
          <p:cNvSpPr/>
          <p:nvPr/>
        </p:nvSpPr>
        <p:spPr>
          <a:xfrm>
            <a:off x="2560047" y="4663939"/>
            <a:ext cx="12552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Calibri"/>
              <a:buNone/>
            </a:pPr>
            <a:r>
              <a:rPr lang="en-GB" sz="800" i="0" dirty="0">
                <a:solidFill>
                  <a:srgbClr val="404040"/>
                </a:solidFill>
                <a:latin typeface="Calibri"/>
                <a:ea typeface="Calibri"/>
                <a:cs typeface="Calibri"/>
                <a:sym typeface="Calibri"/>
              </a:rPr>
              <a:t>This resource is licensed under CC BY 4.0</a:t>
            </a:r>
            <a:endParaRPr dirty="0">
              <a:solidFill>
                <a:srgbClr val="404040"/>
              </a:solidFill>
            </a:endParaRPr>
          </a:p>
          <a:p>
            <a:pPr marL="0" marR="0" lvl="0" indent="0" algn="l" rtl="0">
              <a:lnSpc>
                <a:spcPct val="100000"/>
              </a:lnSpc>
              <a:spcBef>
                <a:spcPts val="0"/>
              </a:spcBef>
              <a:spcAft>
                <a:spcPts val="0"/>
              </a:spcAft>
              <a:buClr>
                <a:schemeClr val="dk1"/>
              </a:buClr>
              <a:buSzPts val="800"/>
              <a:buFont typeface="Century Schoolbook"/>
              <a:buNone/>
            </a:pPr>
            <a:endParaRPr sz="800" b="1" i="0" dirty="0">
              <a:solidFill>
                <a:schemeClr val="dk1"/>
              </a:solidFill>
              <a:latin typeface="Calibri"/>
              <a:ea typeface="Calibri"/>
              <a:cs typeface="Calibri"/>
              <a:sym typeface="Calibri"/>
            </a:endParaRPr>
          </a:p>
        </p:txBody>
      </p:sp>
      <p:pic>
        <p:nvPicPr>
          <p:cNvPr id="8" name="Google Shape;623;g2fda190aa30_1_611">
            <a:extLst>
              <a:ext uri="{FF2B5EF4-FFF2-40B4-BE49-F238E27FC236}">
                <a16:creationId xmlns:a16="http://schemas.microsoft.com/office/drawing/2014/main" id="{09AE217B-ABCE-FFAD-C1B4-6FDB11321BCE}"/>
              </a:ext>
            </a:extLst>
          </p:cNvPr>
          <p:cNvPicPr preferRelativeResize="0"/>
          <p:nvPr/>
        </p:nvPicPr>
        <p:blipFill rotWithShape="1">
          <a:blip r:embed="rId3">
            <a:alphaModFix/>
          </a:blip>
          <a:srcRect/>
          <a:stretch/>
        </p:blipFill>
        <p:spPr>
          <a:xfrm>
            <a:off x="1773457" y="4681200"/>
            <a:ext cx="786590" cy="274656"/>
          </a:xfrm>
          <a:prstGeom prst="rect">
            <a:avLst/>
          </a:prstGeom>
          <a:noFill/>
          <a:ln>
            <a:noFill/>
          </a:ln>
        </p:spPr>
      </p:pic>
      <p:pic>
        <p:nvPicPr>
          <p:cNvPr id="9" name="Google Shape;624;g2fda190aa30_1_611" descr="Co-funded by the European Union logo in png for web usage">
            <a:extLst>
              <a:ext uri="{FF2B5EF4-FFF2-40B4-BE49-F238E27FC236}">
                <a16:creationId xmlns:a16="http://schemas.microsoft.com/office/drawing/2014/main" id="{43B48298-41F3-E78A-2D7F-D7DCE9B72207}"/>
              </a:ext>
            </a:extLst>
          </p:cNvPr>
          <p:cNvPicPr preferRelativeResize="0"/>
          <p:nvPr/>
        </p:nvPicPr>
        <p:blipFill rotWithShape="1">
          <a:blip r:embed="rId4">
            <a:alphaModFix/>
          </a:blip>
          <a:srcRect/>
          <a:stretch/>
        </p:blipFill>
        <p:spPr>
          <a:xfrm>
            <a:off x="275064" y="4675063"/>
            <a:ext cx="1486119" cy="315450"/>
          </a:xfrm>
          <a:prstGeom prst="rect">
            <a:avLst/>
          </a:prstGeom>
          <a:noFill/>
          <a:ln>
            <a:noFill/>
          </a:ln>
        </p:spPr>
      </p:pic>
      <p:pic>
        <p:nvPicPr>
          <p:cNvPr id="19" name="Picture Placeholder 18">
            <a:extLst>
              <a:ext uri="{FF2B5EF4-FFF2-40B4-BE49-F238E27FC236}">
                <a16:creationId xmlns:a16="http://schemas.microsoft.com/office/drawing/2014/main" id="{64ECF353-17C8-5897-42AF-0927451D21E0}"/>
              </a:ext>
            </a:extLst>
          </p:cNvPr>
          <p:cNvPicPr>
            <a:picLocks noGrp="1" noChangeAspect="1"/>
          </p:cNvPicPr>
          <p:nvPr>
            <p:ph type="pic" sz="quarter" idx="18"/>
          </p:nvPr>
        </p:nvPicPr>
        <p:blipFill rotWithShape="1">
          <a:blip r:embed="rId5"/>
          <a:srcRect t="2158" b="19597"/>
          <a:stretch/>
        </p:blipFill>
        <p:spPr>
          <a:xfrm>
            <a:off x="1" y="802041"/>
            <a:ext cx="2898543" cy="3349518"/>
          </a:xfrm>
        </p:spPr>
      </p:pic>
      <p:pic>
        <p:nvPicPr>
          <p:cNvPr id="22" name="Picture 21">
            <a:extLst>
              <a:ext uri="{FF2B5EF4-FFF2-40B4-BE49-F238E27FC236}">
                <a16:creationId xmlns:a16="http://schemas.microsoft.com/office/drawing/2014/main" id="{776F13D4-52BC-FD54-C71F-1FCB95E2A73B}"/>
              </a:ext>
            </a:extLst>
          </p:cNvPr>
          <p:cNvPicPr>
            <a:picLocks noChangeAspect="1"/>
          </p:cNvPicPr>
          <p:nvPr/>
        </p:nvPicPr>
        <p:blipFill>
          <a:blip r:embed="rId6">
            <a:alphaModFix amt="70000"/>
            <a:extLst>
              <a:ext uri="{28A0092B-C50C-407E-A947-70E740481C1C}">
                <a14:useLocalDpi xmlns:a14="http://schemas.microsoft.com/office/drawing/2010/main" val="0"/>
              </a:ext>
            </a:extLst>
          </a:blip>
          <a:srcRect l="7527"/>
          <a:stretch>
            <a:fillRect/>
          </a:stretch>
        </p:blipFill>
        <p:spPr>
          <a:xfrm>
            <a:off x="-7540" y="1994300"/>
            <a:ext cx="1889714" cy="2043524"/>
          </a:xfrm>
          <a:custGeom>
            <a:avLst/>
            <a:gdLst>
              <a:gd name="connsiteX0" fmla="*/ 0 w 1675337"/>
              <a:gd name="connsiteY0" fmla="*/ 0 h 1811698"/>
              <a:gd name="connsiteX1" fmla="*/ 1675337 w 1675337"/>
              <a:gd name="connsiteY1" fmla="*/ 0 h 1811698"/>
              <a:gd name="connsiteX2" fmla="*/ 1675337 w 1675337"/>
              <a:gd name="connsiteY2" fmla="*/ 1811698 h 1811698"/>
              <a:gd name="connsiteX3" fmla="*/ 0 w 1675337"/>
              <a:gd name="connsiteY3" fmla="*/ 1811698 h 1811698"/>
            </a:gdLst>
            <a:ahLst/>
            <a:cxnLst>
              <a:cxn ang="0">
                <a:pos x="connsiteX0" y="connsiteY0"/>
              </a:cxn>
              <a:cxn ang="0">
                <a:pos x="connsiteX1" y="connsiteY1"/>
              </a:cxn>
              <a:cxn ang="0">
                <a:pos x="connsiteX2" y="connsiteY2"/>
              </a:cxn>
              <a:cxn ang="0">
                <a:pos x="connsiteX3" y="connsiteY3"/>
              </a:cxn>
            </a:cxnLst>
            <a:rect l="l" t="t" r="r" b="b"/>
            <a:pathLst>
              <a:path w="1675337" h="1811698">
                <a:moveTo>
                  <a:pt x="0" y="0"/>
                </a:moveTo>
                <a:lnTo>
                  <a:pt x="1675337" y="0"/>
                </a:lnTo>
                <a:lnTo>
                  <a:pt x="1675337" y="1811698"/>
                </a:lnTo>
                <a:lnTo>
                  <a:pt x="0" y="1811698"/>
                </a:lnTo>
                <a:close/>
              </a:path>
            </a:pathLst>
          </a:custGeom>
        </p:spPr>
      </p:pic>
      <p:sp>
        <p:nvSpPr>
          <p:cNvPr id="25" name="Text Placeholder 10">
            <a:extLst>
              <a:ext uri="{FF2B5EF4-FFF2-40B4-BE49-F238E27FC236}">
                <a16:creationId xmlns:a16="http://schemas.microsoft.com/office/drawing/2014/main" id="{C43FF957-9481-F282-B927-07D08D1DE145}"/>
              </a:ext>
            </a:extLst>
          </p:cNvPr>
          <p:cNvSpPr txBox="1">
            <a:spLocks/>
          </p:cNvSpPr>
          <p:nvPr/>
        </p:nvSpPr>
        <p:spPr>
          <a:xfrm>
            <a:off x="3881277" y="2510334"/>
            <a:ext cx="4938873" cy="574616"/>
          </a:xfrm>
          <a:prstGeom prst="rect">
            <a:avLst/>
          </a:prstGeom>
        </p:spPr>
        <p:txBody>
          <a:bodyPr>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3000" b="1" i="0" u="none" strike="noStrike" cap="none">
                <a:solidFill>
                  <a:srgbClr val="8AC03B"/>
                </a:solidFill>
                <a:latin typeface="Calibri" panose="020F0502020204030204" pitchFamily="34" charset="0"/>
                <a:ea typeface="Open Sans" panose="020B0606030504020204" pitchFamily="34" charset="0"/>
                <a:cs typeface="Calibri" panose="020F0502020204030204" pitchFamily="34" charset="0"/>
                <a:sym typeface="Arial"/>
              </a:defRPr>
            </a:lvl1pPr>
            <a:lvl2pPr marL="377967" marR="0" lvl="1" indent="0" algn="l" rtl="0">
              <a:lnSpc>
                <a:spcPct val="100000"/>
              </a:lnSpc>
              <a:spcBef>
                <a:spcPts val="0"/>
              </a:spcBef>
              <a:spcAft>
                <a:spcPts val="0"/>
              </a:spcAft>
              <a:buClr>
                <a:srgbClr val="000000"/>
              </a:buClr>
              <a:buFont typeface="Arial"/>
              <a:buNone/>
              <a:defRPr sz="3200" b="0" i="0" u="none" strike="noStrike" cap="none">
                <a:solidFill>
                  <a:srgbClr val="011E3B"/>
                </a:solidFill>
                <a:latin typeface="Montserrat" pitchFamily="2" charset="77"/>
                <a:ea typeface="Arial"/>
                <a:cs typeface="Arial"/>
                <a:sym typeface="Arial"/>
              </a:defRPr>
            </a:lvl2pPr>
            <a:lvl3pPr marL="755934" marR="0" lvl="2" indent="0" algn="l" rtl="0">
              <a:lnSpc>
                <a:spcPct val="100000"/>
              </a:lnSpc>
              <a:spcBef>
                <a:spcPts val="0"/>
              </a:spcBef>
              <a:spcAft>
                <a:spcPts val="0"/>
              </a:spcAft>
              <a:buClr>
                <a:srgbClr val="000000"/>
              </a:buClr>
              <a:buFont typeface="Arial"/>
              <a:buNone/>
              <a:defRPr sz="3200" b="0" i="0" u="none" strike="noStrike" cap="none">
                <a:solidFill>
                  <a:srgbClr val="011E3B"/>
                </a:solidFill>
                <a:latin typeface="Montserrat" pitchFamily="2" charset="77"/>
                <a:ea typeface="Arial"/>
                <a:cs typeface="Arial"/>
                <a:sym typeface="Arial"/>
              </a:defRPr>
            </a:lvl3pPr>
            <a:lvl4pPr marL="1133901" marR="0" lvl="3" indent="0" algn="l" rtl="0">
              <a:lnSpc>
                <a:spcPct val="100000"/>
              </a:lnSpc>
              <a:spcBef>
                <a:spcPts val="0"/>
              </a:spcBef>
              <a:spcAft>
                <a:spcPts val="0"/>
              </a:spcAft>
              <a:buClr>
                <a:srgbClr val="000000"/>
              </a:buClr>
              <a:buFont typeface="Arial"/>
              <a:buNone/>
              <a:defRPr sz="3200" b="0" i="0" u="none" strike="noStrike" cap="none">
                <a:solidFill>
                  <a:srgbClr val="011E3B"/>
                </a:solidFill>
                <a:latin typeface="Montserrat" pitchFamily="2" charset="77"/>
                <a:ea typeface="Arial"/>
                <a:cs typeface="Arial"/>
                <a:sym typeface="Arial"/>
              </a:defRPr>
            </a:lvl4pPr>
            <a:lvl5pPr marL="1511869" marR="0" lvl="4" indent="0" algn="l" rtl="0">
              <a:lnSpc>
                <a:spcPct val="100000"/>
              </a:lnSpc>
              <a:spcBef>
                <a:spcPts val="0"/>
              </a:spcBef>
              <a:spcAft>
                <a:spcPts val="0"/>
              </a:spcAft>
              <a:buClr>
                <a:srgbClr val="000000"/>
              </a:buClr>
              <a:buFont typeface="Arial"/>
              <a:buNone/>
              <a:defRPr sz="3200" b="0" i="0" u="none" strike="noStrike" cap="none">
                <a:solidFill>
                  <a:srgbClr val="011E3B"/>
                </a:solidFill>
                <a:latin typeface="Montserrat" pitchFamily="2" charset="77"/>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3200"/>
              </a:lnSpc>
            </a:pPr>
            <a:r>
              <a:rPr lang="en-US" sz="2800" dirty="0">
                <a:solidFill>
                  <a:srgbClr val="4A8887"/>
                </a:solidFill>
              </a:rPr>
              <a:t>Questions</a:t>
            </a:r>
          </a:p>
          <a:p>
            <a:pPr>
              <a:lnSpc>
                <a:spcPts val="3200"/>
              </a:lnSpc>
            </a:pPr>
            <a:endParaRPr lang="en-GB" sz="2800">
              <a:solidFill>
                <a:srgbClr val="79A23D"/>
              </a:solidFill>
            </a:endParaRPr>
          </a:p>
        </p:txBody>
      </p:sp>
      <p:grpSp>
        <p:nvGrpSpPr>
          <p:cNvPr id="13" name="Group 12">
            <a:extLst>
              <a:ext uri="{FF2B5EF4-FFF2-40B4-BE49-F238E27FC236}">
                <a16:creationId xmlns:a16="http://schemas.microsoft.com/office/drawing/2014/main" id="{DA1E5652-30B2-537A-6CE7-F24BE71F84F8}"/>
              </a:ext>
            </a:extLst>
          </p:cNvPr>
          <p:cNvGrpSpPr/>
          <p:nvPr/>
        </p:nvGrpSpPr>
        <p:grpSpPr>
          <a:xfrm>
            <a:off x="3421574" y="3237117"/>
            <a:ext cx="407456" cy="420600"/>
            <a:chOff x="3679268" y="3237117"/>
            <a:chExt cx="407456" cy="420600"/>
          </a:xfrm>
        </p:grpSpPr>
        <p:sp>
          <p:nvSpPr>
            <p:cNvPr id="5" name="Freeform 4">
              <a:extLst>
                <a:ext uri="{FF2B5EF4-FFF2-40B4-BE49-F238E27FC236}">
                  <a16:creationId xmlns:a16="http://schemas.microsoft.com/office/drawing/2014/main" id="{68D4A838-8875-14AD-3E1F-15BCE62F0023}"/>
                </a:ext>
              </a:extLst>
            </p:cNvPr>
            <p:cNvSpPr/>
            <p:nvPr/>
          </p:nvSpPr>
          <p:spPr>
            <a:xfrm>
              <a:off x="3748273" y="3237117"/>
              <a:ext cx="269446" cy="341737"/>
            </a:xfrm>
            <a:custGeom>
              <a:avLst/>
              <a:gdLst>
                <a:gd name="connsiteX0" fmla="*/ 269447 w 269446"/>
                <a:gd name="connsiteY0" fmla="*/ 184013 h 341737"/>
                <a:gd name="connsiteX1" fmla="*/ 187298 w 269446"/>
                <a:gd name="connsiteY1" fmla="*/ 184013 h 341737"/>
                <a:gd name="connsiteX2" fmla="*/ 187298 w 269446"/>
                <a:gd name="connsiteY2" fmla="*/ 0 h 341737"/>
                <a:gd name="connsiteX3" fmla="*/ 82148 w 269446"/>
                <a:gd name="connsiteY3" fmla="*/ 0 h 341737"/>
                <a:gd name="connsiteX4" fmla="*/ 82148 w 269446"/>
                <a:gd name="connsiteY4" fmla="*/ 184013 h 341737"/>
                <a:gd name="connsiteX5" fmla="*/ 0 w 269446"/>
                <a:gd name="connsiteY5" fmla="*/ 184013 h 341737"/>
                <a:gd name="connsiteX6" fmla="*/ 134723 w 269446"/>
                <a:gd name="connsiteY6" fmla="*/ 341738 h 34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446" h="341737">
                  <a:moveTo>
                    <a:pt x="269447" y="184013"/>
                  </a:moveTo>
                  <a:lnTo>
                    <a:pt x="187298" y="184013"/>
                  </a:lnTo>
                  <a:lnTo>
                    <a:pt x="187298" y="0"/>
                  </a:lnTo>
                  <a:lnTo>
                    <a:pt x="82148" y="0"/>
                  </a:lnTo>
                  <a:lnTo>
                    <a:pt x="82148" y="184013"/>
                  </a:lnTo>
                  <a:lnTo>
                    <a:pt x="0" y="184013"/>
                  </a:lnTo>
                  <a:lnTo>
                    <a:pt x="134723" y="341738"/>
                  </a:lnTo>
                  <a:close/>
                </a:path>
              </a:pathLst>
            </a:custGeom>
            <a:solidFill>
              <a:srgbClr val="F16924"/>
            </a:solidFill>
            <a:ln w="6548"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885F0D6E-C4C8-8D88-6E9A-B529249BCE71}"/>
                </a:ext>
              </a:extLst>
            </p:cNvPr>
            <p:cNvSpPr/>
            <p:nvPr/>
          </p:nvSpPr>
          <p:spPr>
            <a:xfrm>
              <a:off x="3679268" y="3499992"/>
              <a:ext cx="407456" cy="157725"/>
            </a:xfrm>
            <a:custGeom>
              <a:avLst/>
              <a:gdLst>
                <a:gd name="connsiteX0" fmla="*/ 368025 w 407456"/>
                <a:gd name="connsiteY0" fmla="*/ 0 h 157725"/>
                <a:gd name="connsiteX1" fmla="*/ 368025 w 407456"/>
                <a:gd name="connsiteY1" fmla="*/ 118294 h 157725"/>
                <a:gd name="connsiteX2" fmla="*/ 39431 w 407456"/>
                <a:gd name="connsiteY2" fmla="*/ 118294 h 157725"/>
                <a:gd name="connsiteX3" fmla="*/ 39431 w 407456"/>
                <a:gd name="connsiteY3" fmla="*/ 0 h 157725"/>
                <a:gd name="connsiteX4" fmla="*/ 0 w 407456"/>
                <a:gd name="connsiteY4" fmla="*/ 0 h 157725"/>
                <a:gd name="connsiteX5" fmla="*/ 0 w 407456"/>
                <a:gd name="connsiteY5" fmla="*/ 157725 h 157725"/>
                <a:gd name="connsiteX6" fmla="*/ 407456 w 407456"/>
                <a:gd name="connsiteY6" fmla="*/ 157725 h 157725"/>
                <a:gd name="connsiteX7" fmla="*/ 407456 w 407456"/>
                <a:gd name="connsiteY7" fmla="*/ 0 h 15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456" h="157725">
                  <a:moveTo>
                    <a:pt x="368025" y="0"/>
                  </a:moveTo>
                  <a:lnTo>
                    <a:pt x="368025" y="118294"/>
                  </a:lnTo>
                  <a:lnTo>
                    <a:pt x="39431" y="118294"/>
                  </a:lnTo>
                  <a:lnTo>
                    <a:pt x="39431" y="0"/>
                  </a:lnTo>
                  <a:lnTo>
                    <a:pt x="0" y="0"/>
                  </a:lnTo>
                  <a:lnTo>
                    <a:pt x="0" y="157725"/>
                  </a:lnTo>
                  <a:lnTo>
                    <a:pt x="407456" y="157725"/>
                  </a:lnTo>
                  <a:lnTo>
                    <a:pt x="407456" y="0"/>
                  </a:lnTo>
                  <a:close/>
                </a:path>
              </a:pathLst>
            </a:custGeom>
            <a:solidFill>
              <a:srgbClr val="F16924"/>
            </a:solidFill>
            <a:ln w="6548" cap="flat">
              <a:noFill/>
              <a:prstDash val="solid"/>
              <a:miter/>
            </a:ln>
          </p:spPr>
          <p:txBody>
            <a:bodyPr rtlCol="0" anchor="ctr"/>
            <a:lstStyle/>
            <a:p>
              <a:endParaRPr lang="en-GB"/>
            </a:p>
          </p:txBody>
        </p:sp>
      </p:grpSp>
      <p:cxnSp>
        <p:nvCxnSpPr>
          <p:cNvPr id="2" name="Straight Connector 1">
            <a:extLst>
              <a:ext uri="{FF2B5EF4-FFF2-40B4-BE49-F238E27FC236}">
                <a16:creationId xmlns:a16="http://schemas.microsoft.com/office/drawing/2014/main" id="{505CD6E7-6166-56EF-5150-38DF0FC5DE0C}"/>
              </a:ext>
            </a:extLst>
          </p:cNvPr>
          <p:cNvCxnSpPr>
            <a:cxnSpLocks/>
          </p:cNvCxnSpPr>
          <p:nvPr/>
        </p:nvCxnSpPr>
        <p:spPr>
          <a:xfrm>
            <a:off x="3990109" y="2991643"/>
            <a:ext cx="5153891" cy="0"/>
          </a:xfrm>
          <a:prstGeom prst="line">
            <a:avLst/>
          </a:prstGeom>
          <a:ln w="28575">
            <a:solidFill>
              <a:srgbClr val="69AD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9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00;p11">
            <a:extLst>
              <a:ext uri="{FF2B5EF4-FFF2-40B4-BE49-F238E27FC236}">
                <a16:creationId xmlns:a16="http://schemas.microsoft.com/office/drawing/2014/main" id="{5114E816-D416-1B77-504C-CD84E0B6AD6C}"/>
              </a:ext>
            </a:extLst>
          </p:cNvPr>
          <p:cNvSpPr txBox="1"/>
          <p:nvPr/>
        </p:nvSpPr>
        <p:spPr>
          <a:xfrm>
            <a:off x="287338" y="1566155"/>
            <a:ext cx="8532812" cy="3203021"/>
          </a:xfrm>
          <a:prstGeom prst="rect">
            <a:avLst/>
          </a:prstGeom>
          <a:noFill/>
          <a:ln>
            <a:noFill/>
          </a:ln>
        </p:spPr>
        <p:txBody>
          <a:bodyPr spcFirstLastPara="1" wrap="square" lIns="0" tIns="10125" rIns="0" bIns="0" anchor="t" anchorCtr="0">
            <a:spAutoFit/>
          </a:bodyPr>
          <a:lstStyle/>
          <a:p>
            <a:pPr>
              <a:lnSpc>
                <a:spcPct val="107000"/>
              </a:lnSpc>
              <a:spcAft>
                <a:spcPts val="800"/>
              </a:spcAft>
            </a:pPr>
            <a:r>
              <a:rPr lang="en-US" sz="1300" b="1" dirty="0">
                <a:solidFill>
                  <a:schemeClr val="bg1"/>
                </a:solidFill>
                <a:highlight>
                  <a:srgbClr val="F16924"/>
                </a:highlight>
                <a:latin typeface="Kirvy" pitchFamily="2" charset="0"/>
                <a:cs typeface="Aharoni" pitchFamily="2" charset="-79"/>
              </a:rPr>
              <a:t>Avoid</a:t>
            </a:r>
            <a:r>
              <a:rPr lang="en-US" sz="1300" kern="100" dirty="0">
                <a:solidFill>
                  <a:srgbClr val="404040"/>
                </a:solidFill>
                <a:effectLst/>
                <a:latin typeface="Calibri" panose="020F0502020204030204" pitchFamily="34" charset="0"/>
                <a:ea typeface="Aptos" panose="020B0004020202020204" pitchFamily="34" charset="0"/>
                <a:cs typeface="Calibri" panose="020F0502020204030204" pitchFamily="34" charset="0"/>
              </a:rPr>
              <a:t> practices that could negatively impact the local community or economy, such as harming the community’s well-being, pushing out local businesses, underpaying workers, or disregarding local culture, values, and regulations. Projects that fail to consider the needs and values of the community can deplete resources, create conflicts, or damage your reputation - ultimately affecting your long-term success.</a:t>
            </a:r>
          </a:p>
          <a:p>
            <a:pPr>
              <a:lnSpc>
                <a:spcPct val="107000"/>
              </a:lnSpc>
              <a:spcAft>
                <a:spcPts val="800"/>
              </a:spcAft>
            </a:pPr>
            <a:r>
              <a:rPr lang="en-US" sz="1300" kern="100" dirty="0">
                <a:solidFill>
                  <a:srgbClr val="404040"/>
                </a:solidFill>
                <a:effectLst/>
                <a:latin typeface="Calibri" panose="020F0502020204030204" pitchFamily="34" charset="0"/>
                <a:ea typeface="Aptos" panose="020B0004020202020204" pitchFamily="34" charset="0"/>
                <a:cs typeface="Calibri" panose="020F0502020204030204" pitchFamily="34" charset="0"/>
              </a:rPr>
              <a:t>Make your project about supporting and benefiting the local people and businesses. Always view your community as a key partner in your venture - working together and supporting each other leads to stronger, more sustainable success. Focus on making a real, positive impact by collaborating with the community, not competing with or replacing local initiatives. Whenever possible, choose approaches that uplift and empower, rather than take away from local efforts.</a:t>
            </a:r>
          </a:p>
          <a:p>
            <a:pPr>
              <a:lnSpc>
                <a:spcPct val="107000"/>
              </a:lnSpc>
              <a:spcAft>
                <a:spcPts val="800"/>
              </a:spcAft>
            </a:pPr>
            <a:r>
              <a:rPr lang="en-US" sz="1300" kern="100" dirty="0">
                <a:solidFill>
                  <a:srgbClr val="F16924"/>
                </a:solidFill>
                <a:effectLst/>
                <a:latin typeface="Calibri" panose="020F0502020204030204" pitchFamily="34" charset="0"/>
                <a:ea typeface="Aptos" panose="020B0004020202020204" pitchFamily="34" charset="0"/>
                <a:cs typeface="Calibri" panose="020F0502020204030204" pitchFamily="34" charset="0"/>
              </a:rPr>
              <a:t>For example, </a:t>
            </a:r>
            <a:r>
              <a:rPr lang="en-US" sz="1300" kern="100" dirty="0">
                <a:solidFill>
                  <a:srgbClr val="404040"/>
                </a:solidFill>
                <a:effectLst/>
                <a:latin typeface="Calibri" panose="020F0502020204030204" pitchFamily="34" charset="0"/>
                <a:ea typeface="Aptos" panose="020B0004020202020204" pitchFamily="34" charset="0"/>
                <a:cs typeface="Calibri" panose="020F0502020204030204" pitchFamily="34" charset="0"/>
              </a:rPr>
              <a:t>if you’re creating an eco-health tourism experience, consider featuring local craftspeople, highlighting community issues, or sharing local stories and traditions. This way, your idea will contribute to the local economy, raise awareness about important community topics, and build a sense of shared pride. In turn, the community will support your efforts, and help your idea thrive.</a:t>
            </a:r>
          </a:p>
          <a:p>
            <a:pPr>
              <a:lnSpc>
                <a:spcPct val="107000"/>
              </a:lnSpc>
              <a:spcAft>
                <a:spcPts val="800"/>
              </a:spcAft>
            </a:pPr>
            <a:endParaRPr lang="en-US" sz="1300" kern="100" dirty="0">
              <a:solidFill>
                <a:srgbClr val="404040"/>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8C9B8B16-8207-DDDA-64DC-B90F2F4EE5CE}"/>
              </a:ext>
            </a:extLst>
          </p:cNvPr>
          <p:cNvSpPr>
            <a:spLocks noGrp="1"/>
          </p:cNvSpPr>
          <p:nvPr>
            <p:ph type="body" sz="quarter" idx="47"/>
          </p:nvPr>
        </p:nvSpPr>
        <p:spPr/>
        <p:txBody>
          <a:bodyPr/>
          <a:lstStyle/>
          <a:p>
            <a:r>
              <a:rPr lang="en-GB"/>
              <a:t>First: What to Avoid!</a:t>
            </a:r>
          </a:p>
        </p:txBody>
      </p:sp>
      <p:cxnSp>
        <p:nvCxnSpPr>
          <p:cNvPr id="4" name="Straight Connector 3">
            <a:extLst>
              <a:ext uri="{FF2B5EF4-FFF2-40B4-BE49-F238E27FC236}">
                <a16:creationId xmlns:a16="http://schemas.microsoft.com/office/drawing/2014/main" id="{A8ACAA53-F15A-366E-29A3-6949D3C98D29}"/>
              </a:ext>
            </a:extLst>
          </p:cNvPr>
          <p:cNvCxnSpPr>
            <a:cxnSpLocks/>
          </p:cNvCxnSpPr>
          <p:nvPr/>
        </p:nvCxnSpPr>
        <p:spPr>
          <a:xfrm>
            <a:off x="0" y="1119806"/>
            <a:ext cx="32177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4307FE5-EA7A-459D-7339-E16374A63433}"/>
              </a:ext>
            </a:extLst>
          </p:cNvPr>
          <p:cNvSpPr>
            <a:spLocks noGrp="1"/>
          </p:cNvSpPr>
          <p:nvPr>
            <p:ph type="sldNum" sz="quarter" idx="4"/>
          </p:nvPr>
        </p:nvSpPr>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0B9AE372-F1D0-C073-D27E-24068CA99A3F}"/>
              </a:ext>
            </a:extLst>
          </p:cNvPr>
          <p:cNvGrpSpPr/>
          <p:nvPr/>
        </p:nvGrpSpPr>
        <p:grpSpPr>
          <a:xfrm>
            <a:off x="1874913" y="4302890"/>
            <a:ext cx="385691" cy="375629"/>
            <a:chOff x="3992806" y="8777240"/>
            <a:chExt cx="385691" cy="375629"/>
          </a:xfrm>
          <a:solidFill>
            <a:srgbClr val="F16924"/>
          </a:solidFill>
        </p:grpSpPr>
        <p:sp>
          <p:nvSpPr>
            <p:cNvPr id="6" name="Freeform 7">
              <a:extLst>
                <a:ext uri="{FF2B5EF4-FFF2-40B4-BE49-F238E27FC236}">
                  <a16:creationId xmlns:a16="http://schemas.microsoft.com/office/drawing/2014/main" id="{C89E309E-2906-7969-F3C9-E58D4E2E3B80}"/>
                </a:ext>
              </a:extLst>
            </p:cNvPr>
            <p:cNvSpPr/>
            <p:nvPr/>
          </p:nvSpPr>
          <p:spPr>
            <a:xfrm>
              <a:off x="3992806" y="8777240"/>
              <a:ext cx="224707" cy="375629"/>
            </a:xfrm>
            <a:custGeom>
              <a:avLst/>
              <a:gdLst>
                <a:gd name="connsiteX0" fmla="*/ 83846 w 224707"/>
                <a:gd name="connsiteY0" fmla="*/ 0 h 375629"/>
                <a:gd name="connsiteX1" fmla="*/ 0 w 224707"/>
                <a:gd name="connsiteY1" fmla="*/ 0 h 375629"/>
                <a:gd name="connsiteX2" fmla="*/ 140861 w 224707"/>
                <a:gd name="connsiteY2" fmla="*/ 187815 h 375629"/>
                <a:gd name="connsiteX3" fmla="*/ 0 w 224707"/>
                <a:gd name="connsiteY3" fmla="*/ 375630 h 375629"/>
                <a:gd name="connsiteX4" fmla="*/ 83846 w 224707"/>
                <a:gd name="connsiteY4" fmla="*/ 375630 h 375629"/>
                <a:gd name="connsiteX5" fmla="*/ 224707 w 224707"/>
                <a:gd name="connsiteY5" fmla="*/ 187815 h 375629"/>
                <a:gd name="connsiteX6" fmla="*/ 83846 w 224707"/>
                <a:gd name="connsiteY6" fmla="*/ 0 h 37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707" h="375629">
                  <a:moveTo>
                    <a:pt x="83846" y="0"/>
                  </a:moveTo>
                  <a:lnTo>
                    <a:pt x="0" y="0"/>
                  </a:lnTo>
                  <a:lnTo>
                    <a:pt x="140861" y="187815"/>
                  </a:lnTo>
                  <a:lnTo>
                    <a:pt x="0" y="375630"/>
                  </a:lnTo>
                  <a:lnTo>
                    <a:pt x="83846" y="375630"/>
                  </a:lnTo>
                  <a:lnTo>
                    <a:pt x="224707" y="187815"/>
                  </a:lnTo>
                  <a:lnTo>
                    <a:pt x="83846" y="0"/>
                  </a:lnTo>
                  <a:close/>
                </a:path>
              </a:pathLst>
            </a:custGeom>
            <a:grpFill/>
            <a:ln w="6648" cap="flat">
              <a:noFill/>
              <a:prstDash val="solid"/>
              <a:miter/>
            </a:ln>
          </p:spPr>
          <p:txBody>
            <a:bodyPr rtlCol="0" anchor="ctr"/>
            <a:lstStyle/>
            <a:p>
              <a:endParaRPr lang="en-GB"/>
            </a:p>
          </p:txBody>
        </p:sp>
        <p:sp>
          <p:nvSpPr>
            <p:cNvPr id="8" name="Freeform 8">
              <a:extLst>
                <a:ext uri="{FF2B5EF4-FFF2-40B4-BE49-F238E27FC236}">
                  <a16:creationId xmlns:a16="http://schemas.microsoft.com/office/drawing/2014/main" id="{F01CF6EE-D31D-F752-86AF-8E16F99C19CE}"/>
                </a:ext>
              </a:extLst>
            </p:cNvPr>
            <p:cNvSpPr/>
            <p:nvPr/>
          </p:nvSpPr>
          <p:spPr>
            <a:xfrm>
              <a:off x="4153790" y="8777240"/>
              <a:ext cx="224707" cy="375629"/>
            </a:xfrm>
            <a:custGeom>
              <a:avLst/>
              <a:gdLst>
                <a:gd name="connsiteX0" fmla="*/ 83846 w 224707"/>
                <a:gd name="connsiteY0" fmla="*/ 0 h 375629"/>
                <a:gd name="connsiteX1" fmla="*/ 0 w 224707"/>
                <a:gd name="connsiteY1" fmla="*/ 0 h 375629"/>
                <a:gd name="connsiteX2" fmla="*/ 140861 w 224707"/>
                <a:gd name="connsiteY2" fmla="*/ 187815 h 375629"/>
                <a:gd name="connsiteX3" fmla="*/ 0 w 224707"/>
                <a:gd name="connsiteY3" fmla="*/ 375630 h 375629"/>
                <a:gd name="connsiteX4" fmla="*/ 83846 w 224707"/>
                <a:gd name="connsiteY4" fmla="*/ 375630 h 375629"/>
                <a:gd name="connsiteX5" fmla="*/ 224707 w 224707"/>
                <a:gd name="connsiteY5" fmla="*/ 187815 h 375629"/>
                <a:gd name="connsiteX6" fmla="*/ 83846 w 224707"/>
                <a:gd name="connsiteY6" fmla="*/ 0 h 37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707" h="375629">
                  <a:moveTo>
                    <a:pt x="83846" y="0"/>
                  </a:moveTo>
                  <a:lnTo>
                    <a:pt x="0" y="0"/>
                  </a:lnTo>
                  <a:lnTo>
                    <a:pt x="140861" y="187815"/>
                  </a:lnTo>
                  <a:lnTo>
                    <a:pt x="0" y="375630"/>
                  </a:lnTo>
                  <a:lnTo>
                    <a:pt x="83846" y="375630"/>
                  </a:lnTo>
                  <a:lnTo>
                    <a:pt x="224707" y="187815"/>
                  </a:lnTo>
                  <a:lnTo>
                    <a:pt x="83846" y="0"/>
                  </a:lnTo>
                  <a:close/>
                </a:path>
              </a:pathLst>
            </a:custGeom>
            <a:grpFill/>
            <a:ln w="6648" cap="flat">
              <a:noFill/>
              <a:prstDash val="solid"/>
              <a:miter/>
            </a:ln>
          </p:spPr>
          <p:txBody>
            <a:bodyPr rtlCol="0" anchor="ctr"/>
            <a:lstStyle/>
            <a:p>
              <a:endParaRPr lang="en-GB"/>
            </a:p>
          </p:txBody>
        </p:sp>
      </p:grpSp>
      <p:sp>
        <p:nvSpPr>
          <p:cNvPr id="9" name="Text Placeholder 3">
            <a:extLst>
              <a:ext uri="{FF2B5EF4-FFF2-40B4-BE49-F238E27FC236}">
                <a16:creationId xmlns:a16="http://schemas.microsoft.com/office/drawing/2014/main" id="{B7AF0F13-04CA-3B77-46F8-081C5CB24221}"/>
              </a:ext>
            </a:extLst>
          </p:cNvPr>
          <p:cNvSpPr txBox="1">
            <a:spLocks/>
          </p:cNvSpPr>
          <p:nvPr/>
        </p:nvSpPr>
        <p:spPr>
          <a:xfrm>
            <a:off x="2260604" y="4332671"/>
            <a:ext cx="5424581" cy="782354"/>
          </a:xfrm>
          <a:prstGeom prst="rect">
            <a:avLst/>
          </a:prstGeom>
        </p:spPr>
        <p:txBody>
          <a:bodyPr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lang="en-US" sz="1800" b="0" i="0" kern="1200" dirty="0">
                <a:solidFill>
                  <a:srgbClr val="6D6E71"/>
                </a:solidFill>
                <a:latin typeface="Verdana" panose="020B0604030504040204" pitchFamily="34" charset="0"/>
                <a:ea typeface="Verdana" panose="020B0604030504040204" pitchFamily="34" charset="0"/>
                <a:cs typeface="Verdana" panose="020B060403050404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sz="1400" b="1" dirty="0">
                <a:solidFill>
                  <a:srgbClr val="4B4B4B"/>
                </a:solidFill>
                <a:latin typeface="Calibri" panose="020F0502020204030204" pitchFamily="34" charset="0"/>
                <a:cs typeface="Calibri" panose="020F0502020204030204" pitchFamily="34" charset="0"/>
              </a:rPr>
              <a:t>See our Community &amp; Local Economy Tools </a:t>
            </a:r>
            <a:r>
              <a:rPr lang="en-US" sz="1400" b="1" dirty="0">
                <a:solidFill>
                  <a:srgbClr val="69ADAD"/>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here</a:t>
            </a:r>
            <a:endParaRPr lang="en-US" sz="1400" b="1" dirty="0">
              <a:solidFill>
                <a:srgbClr val="69ADA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015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9B3594-24FC-2555-A88C-436C12FB727F}"/>
              </a:ext>
            </a:extLst>
          </p:cNvPr>
          <p:cNvSpPr>
            <a:spLocks noGrp="1"/>
          </p:cNvSpPr>
          <p:nvPr>
            <p:ph type="sldNum" sz="quarter" idx="10"/>
          </p:nvPr>
        </p:nvSpPr>
        <p:spPr/>
        <p:txBody>
          <a:bodyPr/>
          <a:lstStyle/>
          <a:p>
            <a:fld id="{CB2079F2-58AF-ED44-82D7-E04B2F6FD686}" type="slidenum">
              <a:rPr lang="en-US" smtClean="0"/>
              <a:pPr/>
              <a:t>3</a:t>
            </a:fld>
            <a:endParaRPr lang="en-US" dirty="0"/>
          </a:p>
        </p:txBody>
      </p:sp>
      <p:sp>
        <p:nvSpPr>
          <p:cNvPr id="17" name="Text Placeholder 16">
            <a:extLst>
              <a:ext uri="{FF2B5EF4-FFF2-40B4-BE49-F238E27FC236}">
                <a16:creationId xmlns:a16="http://schemas.microsoft.com/office/drawing/2014/main" id="{78FD8D3D-B1DF-0077-AF53-5C39D4F678F9}"/>
              </a:ext>
            </a:extLst>
          </p:cNvPr>
          <p:cNvSpPr>
            <a:spLocks noGrp="1"/>
          </p:cNvSpPr>
          <p:nvPr>
            <p:ph type="body" sz="quarter" idx="47"/>
          </p:nvPr>
        </p:nvSpPr>
        <p:spPr>
          <a:xfrm>
            <a:off x="287338" y="150656"/>
            <a:ext cx="8532812" cy="665144"/>
          </a:xfrm>
        </p:spPr>
        <p:txBody>
          <a:bodyPr/>
          <a:lstStyle/>
          <a:p>
            <a:r>
              <a:rPr lang="en-GB" sz="2300">
                <a:solidFill>
                  <a:srgbClr val="4A8887"/>
                </a:solidFill>
              </a:rPr>
              <a:t>5 QUESTIONS Community and Local Economy Impact</a:t>
            </a:r>
            <a:endParaRPr lang="en-GB" sz="1600"/>
          </a:p>
        </p:txBody>
      </p:sp>
      <p:graphicFrame>
        <p:nvGraphicFramePr>
          <p:cNvPr id="18" name="Google Shape;119;p3">
            <a:extLst>
              <a:ext uri="{FF2B5EF4-FFF2-40B4-BE49-F238E27FC236}">
                <a16:creationId xmlns:a16="http://schemas.microsoft.com/office/drawing/2014/main" id="{4E2A669A-83EC-5857-F51B-1320B3EE1950}"/>
              </a:ext>
            </a:extLst>
          </p:cNvPr>
          <p:cNvGraphicFramePr/>
          <p:nvPr>
            <p:extLst>
              <p:ext uri="{D42A27DB-BD31-4B8C-83A1-F6EECF244321}">
                <p14:modId xmlns:p14="http://schemas.microsoft.com/office/powerpoint/2010/main" val="1429221335"/>
              </p:ext>
            </p:extLst>
          </p:nvPr>
        </p:nvGraphicFramePr>
        <p:xfrm>
          <a:off x="287337" y="1164325"/>
          <a:ext cx="8532812" cy="3398617"/>
        </p:xfrm>
        <a:graphic>
          <a:graphicData uri="http://schemas.openxmlformats.org/drawingml/2006/table">
            <a:tbl>
              <a:tblPr>
                <a:noFill/>
                <a:tableStyleId>{82FB7AE6-0C0A-492B-BB20-2D6ED8D2E96D}</a:tableStyleId>
              </a:tblPr>
              <a:tblGrid>
                <a:gridCol w="1453662">
                  <a:extLst>
                    <a:ext uri="{9D8B030D-6E8A-4147-A177-3AD203B41FA5}">
                      <a16:colId xmlns:a16="http://schemas.microsoft.com/office/drawing/2014/main" val="20000"/>
                    </a:ext>
                  </a:extLst>
                </a:gridCol>
                <a:gridCol w="1866201">
                  <a:extLst>
                    <a:ext uri="{9D8B030D-6E8A-4147-A177-3AD203B41FA5}">
                      <a16:colId xmlns:a16="http://schemas.microsoft.com/office/drawing/2014/main" val="20001"/>
                    </a:ext>
                  </a:extLst>
                </a:gridCol>
                <a:gridCol w="5212949">
                  <a:extLst>
                    <a:ext uri="{9D8B030D-6E8A-4147-A177-3AD203B41FA5}">
                      <a16:colId xmlns:a16="http://schemas.microsoft.com/office/drawing/2014/main" val="20002"/>
                    </a:ext>
                  </a:extLst>
                </a:gridCol>
              </a:tblGrid>
              <a:tr h="466125">
                <a:tc>
                  <a:txBody>
                    <a:bodyPr/>
                    <a:lstStyle/>
                    <a:p>
                      <a:pPr marL="0" marR="0" lvl="0" indent="0" algn="ctr" rtl="0">
                        <a:lnSpc>
                          <a:spcPct val="100000"/>
                        </a:lnSpc>
                        <a:spcBef>
                          <a:spcPts val="0"/>
                        </a:spcBef>
                        <a:spcAft>
                          <a:spcPts val="0"/>
                        </a:spcAft>
                        <a:buClr>
                          <a:srgbClr val="000000"/>
                        </a:buClr>
                        <a:buSzPts val="1400"/>
                        <a:buFont typeface="Arial"/>
                        <a:buNone/>
                      </a:pPr>
                      <a:r>
                        <a:rPr lang="en-IE" sz="1600" b="1" u="none" strike="noStrike" cap="none" dirty="0">
                          <a:solidFill>
                            <a:schemeClr val="bg1"/>
                          </a:solidFill>
                          <a:latin typeface="Calibri" panose="020F0502020204030204" pitchFamily="34" charset="0"/>
                          <a:ea typeface="Lexend"/>
                          <a:cs typeface="Calibri" panose="020F0502020204030204" pitchFamily="34" charset="0"/>
                          <a:sym typeface="Lexend"/>
                        </a:rPr>
                        <a:t>Focus Areas</a:t>
                      </a:r>
                      <a:endParaRPr sz="1600" b="1" u="none" strike="noStrike" cap="none" dirty="0">
                        <a:solidFill>
                          <a:schemeClr val="bg1"/>
                        </a:solidFill>
                        <a:latin typeface="Calibri" panose="020F0502020204030204" pitchFamily="34" charset="0"/>
                        <a:ea typeface="Lexend"/>
                        <a:cs typeface="Calibri" panose="020F0502020204030204" pitchFamily="34" charset="0"/>
                        <a:sym typeface="Lexend"/>
                      </a:endParaRP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solidFill>
                        <a:srgbClr val="69ADAD"/>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AC03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IE" sz="1600" b="1" i="0" u="none" strike="noStrike" cap="none" dirty="0">
                          <a:solidFill>
                            <a:schemeClr val="bg1"/>
                          </a:solidFill>
                          <a:latin typeface="Calibri" panose="020F0502020204030204" pitchFamily="34" charset="0"/>
                          <a:ea typeface="Lexend"/>
                          <a:cs typeface="Calibri" panose="020F0502020204030204" pitchFamily="34" charset="0"/>
                          <a:sym typeface="Lexend"/>
                        </a:rPr>
                        <a:t>Questions</a:t>
                      </a:r>
                      <a:endParaRPr sz="1600" b="1" i="0" u="none" strike="noStrike" cap="none" dirty="0">
                        <a:solidFill>
                          <a:schemeClr val="bg1"/>
                        </a:solidFill>
                        <a:latin typeface="Calibri" panose="020F0502020204030204" pitchFamily="34" charset="0"/>
                        <a:ea typeface="Lexend"/>
                        <a:cs typeface="Calibri" panose="020F0502020204030204" pitchFamily="34" charset="0"/>
                        <a:sym typeface="Lexend"/>
                      </a:endParaRPr>
                    </a:p>
                  </a:txBody>
                  <a:tcPr marL="85423" marR="85423" marT="85423" marB="85423" anchor="ctr">
                    <a:lnL w="19050" cap="flat" cmpd="sng" algn="ctr">
                      <a:solidFill>
                        <a:srgbClr val="69ADAD"/>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69ADAD"/>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marL="0" indent="0" algn="ctr">
                        <a:buClr>
                          <a:srgbClr val="FF9933"/>
                        </a:buClr>
                        <a:buFont typeface="Wingdings" panose="05000000000000000000" pitchFamily="2" charset="2"/>
                        <a:buNone/>
                      </a:pPr>
                      <a:r>
                        <a:rPr lang="en-IE" sz="1600" b="1" i="0" u="none" strike="noStrike" cap="none" dirty="0">
                          <a:solidFill>
                            <a:schemeClr val="bg1"/>
                          </a:solidFill>
                          <a:latin typeface="Calibri" panose="020F0502020204030204" pitchFamily="34" charset="0"/>
                          <a:ea typeface="Lexend"/>
                          <a:cs typeface="Calibri" panose="020F0502020204030204" pitchFamily="34" charset="0"/>
                          <a:sym typeface="Lexend"/>
                        </a:rPr>
                        <a:t>Exercises </a:t>
                      </a:r>
                      <a:endParaRPr sz="1600" b="1" i="0" u="none" strike="noStrike" cap="none" dirty="0">
                        <a:solidFill>
                          <a:schemeClr val="bg1"/>
                        </a:solidFill>
                        <a:latin typeface="Calibri" panose="020F0502020204030204" pitchFamily="34" charset="0"/>
                        <a:ea typeface="Lexend"/>
                        <a:cs typeface="Calibri" panose="020F0502020204030204" pitchFamily="34" charset="0"/>
                        <a:sym typeface="Lexend"/>
                      </a:endParaRPr>
                    </a:p>
                  </a:txBody>
                  <a:tcPr marL="85423" marR="85423" marT="85423" marB="85423" anchor="ctr">
                    <a:lnL w="19050" cap="flat" cmpd="sng" algn="ctr">
                      <a:no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solidFill>
                        <a:srgbClr val="69ADAD"/>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9ADAD"/>
                    </a:solidFill>
                  </a:tcPr>
                </a:tc>
                <a:extLst>
                  <a:ext uri="{0D108BD9-81ED-4DB2-BD59-A6C34878D82A}">
                    <a16:rowId xmlns:a16="http://schemas.microsoft.com/office/drawing/2014/main" val="2678017550"/>
                  </a:ext>
                </a:extLst>
              </a:tr>
              <a:tr h="1320567">
                <a:tc>
                  <a:txBody>
                    <a:bodyPr/>
                    <a:lstStyle/>
                    <a:p>
                      <a:pPr marL="0" marR="0" lvl="0" indent="0" algn="l" rtl="0">
                        <a:lnSpc>
                          <a:spcPct val="100000"/>
                        </a:lnSpc>
                        <a:spcBef>
                          <a:spcPts val="0"/>
                        </a:spcBef>
                        <a:spcAft>
                          <a:spcPts val="0"/>
                        </a:spcAft>
                        <a:buClr>
                          <a:srgbClr val="000000"/>
                        </a:buClr>
                        <a:buSzPts val="1400"/>
                        <a:buFont typeface="Arial"/>
                        <a:buNone/>
                      </a:pPr>
                      <a:endParaRPr lang="en-IE" sz="1200" b="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endParaRPr lang="en-IE" sz="1200" b="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endParaRPr lang="en-IE" sz="1200" b="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endParaRPr lang="en-IE" sz="1200" b="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r>
                        <a:rPr lang="en-IE" sz="1200" b="0" u="none" strike="noStrike" cap="none" dirty="0">
                          <a:solidFill>
                            <a:srgbClr val="6D6E71"/>
                          </a:solidFill>
                          <a:latin typeface="Calibri" panose="020F0502020204030204" pitchFamily="34" charset="0"/>
                          <a:ea typeface="Lexend"/>
                          <a:cs typeface="Calibri" panose="020F0502020204030204" pitchFamily="34" charset="0"/>
                          <a:sym typeface="Lexend"/>
                        </a:rPr>
                        <a:t>Employment opportunities</a:t>
                      </a:r>
                      <a:endParaRPr lang="ru-RU" sz="1200" b="0" u="none" strike="noStrike" cap="none" dirty="0">
                        <a:solidFill>
                          <a:srgbClr val="6D6E71"/>
                        </a:solidFill>
                        <a:latin typeface="Calibri" panose="020F0502020204030204" pitchFamily="34" charset="0"/>
                        <a:ea typeface="Lexend"/>
                        <a:cs typeface="Calibri" panose="020F0502020204030204" pitchFamily="34" charset="0"/>
                        <a:sym typeface="Lexend"/>
                      </a:endParaRP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69ADAD"/>
                      </a:solidFill>
                      <a:prstDash val="solid"/>
                      <a:round/>
                      <a:headEnd type="none" w="med" len="med"/>
                      <a:tailEnd type="none" w="med" len="med"/>
                    </a:lnB>
                    <a:lnTlToBr w="12700" cmpd="sng">
                      <a:noFill/>
                      <a:prstDash val="solid"/>
                    </a:lnTlToBr>
                    <a:lnBlToTr w="12700" cmpd="sng">
                      <a:noFill/>
                      <a:prstDash val="solid"/>
                    </a:lnBlToTr>
                    <a:solidFill>
                      <a:srgbClr val="8AC03B">
                        <a:alpha val="9804"/>
                      </a:srgbClr>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IE" sz="1200" b="0" i="0" u="none" strike="noStrike" cap="none" dirty="0">
                          <a:solidFill>
                            <a:schemeClr val="tx1">
                              <a:lumMod val="75000"/>
                              <a:lumOff val="25000"/>
                            </a:schemeClr>
                          </a:solidFill>
                          <a:effectLst/>
                          <a:latin typeface="Calibri" panose="020F0502020204030204" pitchFamily="34" charset="0"/>
                          <a:ea typeface="Arial"/>
                          <a:cs typeface="Calibri" panose="020F0502020204030204" pitchFamily="34" charset="0"/>
                          <a:sym typeface="Arial"/>
                        </a:rPr>
                        <a:t>How can your idea help </a:t>
                      </a:r>
                      <a:r>
                        <a:rPr lang="en-IE" sz="1200" b="1" i="0" u="none" strike="noStrike" cap="none" dirty="0">
                          <a:solidFill>
                            <a:srgbClr val="F16924"/>
                          </a:solidFill>
                          <a:effectLst/>
                          <a:latin typeface="Calibri" panose="020F0502020204030204" pitchFamily="34" charset="0"/>
                          <a:ea typeface="Arial"/>
                          <a:cs typeface="Calibri" panose="020F0502020204030204" pitchFamily="34" charset="0"/>
                          <a:sym typeface="Arial"/>
                        </a:rPr>
                        <a:t>create new opportunities </a:t>
                      </a:r>
                      <a:r>
                        <a:rPr lang="en-IE" sz="1200" b="0" i="0" u="none" strike="noStrike" cap="none" dirty="0">
                          <a:solidFill>
                            <a:schemeClr val="tx1">
                              <a:lumMod val="75000"/>
                              <a:lumOff val="25000"/>
                            </a:schemeClr>
                          </a:solidFill>
                          <a:effectLst/>
                          <a:latin typeface="Calibri" panose="020F0502020204030204" pitchFamily="34" charset="0"/>
                          <a:ea typeface="Arial"/>
                          <a:cs typeface="Calibri" panose="020F0502020204030204" pitchFamily="34" charset="0"/>
                          <a:sym typeface="Arial"/>
                        </a:rPr>
                        <a:t>for local people?</a:t>
                      </a:r>
                      <a:endParaRPr lang="en-IE" sz="1200" i="0" u="none" strike="noStrike" cap="none" dirty="0">
                        <a:solidFill>
                          <a:schemeClr val="tx1">
                            <a:lumMod val="75000"/>
                            <a:lumOff val="25000"/>
                          </a:schemeClr>
                        </a:solidFill>
                        <a:latin typeface="Calibri" panose="020F0502020204030204" pitchFamily="34" charset="0"/>
                        <a:ea typeface="Lexend"/>
                        <a:cs typeface="Calibri" panose="020F0502020204030204" pitchFamily="34" charset="0"/>
                        <a:sym typeface="Lexend"/>
                      </a:endParaRP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69ADA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1100" b="1" i="0" u="none" strike="noStrike" cap="none" dirty="0">
                          <a:solidFill>
                            <a:schemeClr val="bg1"/>
                          </a:solidFill>
                          <a:effectLst/>
                          <a:highlight>
                            <a:srgbClr val="69ADAD"/>
                          </a:highlight>
                          <a:latin typeface="Kirvy" pitchFamily="2" charset="0"/>
                          <a:ea typeface="Arial"/>
                          <a:cs typeface="Calibri" panose="020F0502020204030204" pitchFamily="34" charset="0"/>
                          <a:sym typeface="Arial"/>
                        </a:rPr>
                        <a:t>Think about ways</a:t>
                      </a:r>
                      <a:r>
                        <a:rPr lang="en-IE" sz="1100" b="1" i="0" u="none" strike="noStrike" cap="none" dirty="0">
                          <a:solidFill>
                            <a:schemeClr val="bg1"/>
                          </a:solidFill>
                          <a:effectLst/>
                          <a:latin typeface="Kirvy" pitchFamily="2" charset="0"/>
                          <a:ea typeface="Arial"/>
                          <a:cs typeface="Calibri" panose="020F0502020204030204" pitchFamily="34" charset="0"/>
                          <a:sym typeface="Arial"/>
                        </a:rPr>
                        <a:t> </a:t>
                      </a:r>
                      <a:r>
                        <a:rPr lang="en-US" sz="1200" b="0" i="0" u="none" strike="noStrike" cap="none" dirty="0">
                          <a:solidFill>
                            <a:schemeClr val="tx1">
                              <a:lumMod val="75000"/>
                              <a:lumOff val="25000"/>
                            </a:schemeClr>
                          </a:solidFill>
                          <a:effectLst/>
                          <a:latin typeface="Calibri" panose="020F0502020204030204" pitchFamily="34" charset="0"/>
                          <a:ea typeface="Arial"/>
                          <a:cs typeface="Calibri" panose="020F0502020204030204" pitchFamily="34" charset="0"/>
                          <a:sym typeface="Arial"/>
                        </a:rPr>
                        <a:t>your idea could provide jobs or benefits to people in your area. </a:t>
                      </a:r>
                    </a:p>
                    <a:p>
                      <a:endParaRPr lang="en-US" sz="1200" b="0" i="0" u="none" strike="noStrike" cap="none" dirty="0">
                        <a:solidFill>
                          <a:schemeClr val="tx1">
                            <a:lumMod val="75000"/>
                            <a:lumOff val="25000"/>
                          </a:schemeClr>
                        </a:solidFill>
                        <a:effectLst/>
                        <a:latin typeface="Calibri" panose="020F0502020204030204" pitchFamily="34" charset="0"/>
                        <a:ea typeface="Arial"/>
                        <a:cs typeface="Calibri" panose="020F0502020204030204" pitchFamily="34" charset="0"/>
                        <a:sym typeface="Arial"/>
                      </a:endParaRPr>
                    </a:p>
                    <a:p>
                      <a:pPr marL="171450" indent="-171450">
                        <a:buClr>
                          <a:srgbClr val="69ADAD"/>
                        </a:buClr>
                        <a:buSzPct val="130000"/>
                        <a:buFont typeface="Arial" panose="020B0604020202020204" pitchFamily="34" charset="0"/>
                        <a:buChar char="•"/>
                      </a:pPr>
                      <a:r>
                        <a:rPr lang="en-IE" sz="1000" b="1" i="0" u="none" strike="noStrike" cap="none" dirty="0">
                          <a:solidFill>
                            <a:srgbClr val="4B4B4B"/>
                          </a:solidFill>
                          <a:effectLst/>
                          <a:latin typeface="Calibri" panose="020F0502020204030204" pitchFamily="34" charset="0"/>
                          <a:ea typeface="Arial"/>
                          <a:cs typeface="Calibri" panose="020F0502020204030204" pitchFamily="34" charset="0"/>
                          <a:sym typeface="Arial"/>
                        </a:rPr>
                        <a:t>Make a List: </a:t>
                      </a:r>
                      <a:r>
                        <a:rPr lang="en-IE" sz="10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Write down potential jobs or roles that could be created by your idea.</a:t>
                      </a:r>
                    </a:p>
                    <a:p>
                      <a:pPr marL="171450" indent="-171450">
                        <a:buClr>
                          <a:srgbClr val="69ADAD"/>
                        </a:buClr>
                        <a:buSzPct val="130000"/>
                        <a:buFont typeface="Arial" panose="020B0604020202020204" pitchFamily="34" charset="0"/>
                        <a:buChar char="•"/>
                      </a:pPr>
                      <a:r>
                        <a:rPr lang="en-IE" sz="1000" b="1" i="0" u="none" strike="noStrike" cap="none" dirty="0">
                          <a:solidFill>
                            <a:srgbClr val="4B4B4B"/>
                          </a:solidFill>
                          <a:effectLst/>
                          <a:latin typeface="Calibri" panose="020F0502020204030204" pitchFamily="34" charset="0"/>
                          <a:ea typeface="Arial"/>
                          <a:cs typeface="Calibri" panose="020F0502020204030204" pitchFamily="34" charset="0"/>
                          <a:sym typeface="Arial"/>
                        </a:rPr>
                        <a:t>Get to Know: </a:t>
                      </a:r>
                      <a:r>
                        <a:rPr lang="en-IE" sz="10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Research the skills and talents within your community that could be helpful for your project.</a:t>
                      </a:r>
                    </a:p>
                    <a:p>
                      <a:pPr marL="171450" indent="-171450">
                        <a:buClr>
                          <a:srgbClr val="69ADAD"/>
                        </a:buClr>
                        <a:buSzPct val="130000"/>
                        <a:buFont typeface="Arial" panose="020B0604020202020204" pitchFamily="34" charset="0"/>
                        <a:buChar char="•"/>
                      </a:pPr>
                      <a:r>
                        <a:rPr lang="en-IE" sz="1000" b="1" i="0" u="none" strike="noStrike" cap="none" dirty="0">
                          <a:solidFill>
                            <a:srgbClr val="4B4B4B"/>
                          </a:solidFill>
                          <a:effectLst/>
                          <a:latin typeface="Calibri" panose="020F0502020204030204" pitchFamily="34" charset="0"/>
                          <a:ea typeface="Arial"/>
                          <a:cs typeface="Calibri" panose="020F0502020204030204" pitchFamily="34" charset="0"/>
                          <a:sym typeface="Arial"/>
                        </a:rPr>
                        <a:t>Plan for Opportunity: </a:t>
                      </a:r>
                      <a:r>
                        <a:rPr lang="en-IE" sz="10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How can you provide training, job placements, or other opportunities for people in need?</a:t>
                      </a: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69ADA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261048">
                <a:tc>
                  <a:txBody>
                    <a:bodyPr/>
                    <a:lstStyle/>
                    <a:p>
                      <a:pPr marL="0" marR="0" lvl="0" indent="0" algn="l" rtl="0">
                        <a:lnSpc>
                          <a:spcPct val="100000"/>
                        </a:lnSpc>
                        <a:spcBef>
                          <a:spcPts val="0"/>
                        </a:spcBef>
                        <a:spcAft>
                          <a:spcPts val="0"/>
                        </a:spcAft>
                        <a:buClr>
                          <a:srgbClr val="000000"/>
                        </a:buClr>
                        <a:buSzPts val="1400"/>
                        <a:buFont typeface="Arial"/>
                        <a:buNone/>
                      </a:pPr>
                      <a:endParaRPr lang="ru-RU" sz="1200" b="0" i="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endParaRPr lang="en-IE" sz="1200" b="0" i="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endParaRPr lang="en-IE" sz="1200" b="0" i="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r>
                        <a:rPr lang="en-IE" sz="1200" b="0" i="0" u="none" strike="noStrike" cap="none" dirty="0">
                          <a:solidFill>
                            <a:srgbClr val="6D6E71"/>
                          </a:solidFill>
                          <a:latin typeface="Calibri" panose="020F0502020204030204" pitchFamily="34" charset="0"/>
                          <a:ea typeface="Lexend"/>
                          <a:cs typeface="Calibri" panose="020F0502020204030204" pitchFamily="34" charset="0"/>
                          <a:sym typeface="Lexend"/>
                        </a:rPr>
                        <a:t>Support local businesses</a:t>
                      </a:r>
                      <a:endParaRPr lang="ru-RU" sz="1200" b="0" i="0" u="none" strike="noStrike" cap="none" dirty="0">
                        <a:solidFill>
                          <a:srgbClr val="6D6E71"/>
                        </a:solidFill>
                        <a:latin typeface="Calibri" panose="020F0502020204030204" pitchFamily="34" charset="0"/>
                        <a:ea typeface="Lexend"/>
                        <a:cs typeface="Calibri" panose="020F0502020204030204" pitchFamily="34" charset="0"/>
                        <a:sym typeface="Lexend"/>
                      </a:endParaRP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solidFill>
                        <a:srgbClr val="69ADAD"/>
                      </a:solidFill>
                      <a:prstDash val="solid"/>
                      <a:round/>
                      <a:headEnd type="none" w="med" len="med"/>
                      <a:tailEnd type="none" w="med" len="med"/>
                    </a:lnT>
                    <a:lnB w="19050" cap="flat" cmpd="sng" algn="ctr">
                      <a:solidFill>
                        <a:srgbClr val="69ADAD"/>
                      </a:solidFill>
                      <a:prstDash val="solid"/>
                      <a:round/>
                      <a:headEnd type="none" w="med" len="med"/>
                      <a:tailEnd type="none" w="med" len="med"/>
                    </a:lnB>
                    <a:lnTlToBr w="12700" cmpd="sng">
                      <a:noFill/>
                      <a:prstDash val="solid"/>
                    </a:lnTlToBr>
                    <a:lnBlToTr w="12700" cmpd="sng">
                      <a:noFill/>
                      <a:prstDash val="solid"/>
                    </a:lnBlToTr>
                    <a:solidFill>
                      <a:srgbClr val="8AC03B">
                        <a:alpha val="9804"/>
                      </a:srgbClr>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IE" sz="1200" b="0" i="0" u="none" strike="noStrike" cap="none" dirty="0">
                          <a:solidFill>
                            <a:schemeClr val="tx1">
                              <a:lumMod val="75000"/>
                              <a:lumOff val="25000"/>
                            </a:schemeClr>
                          </a:solidFill>
                          <a:effectLst/>
                          <a:latin typeface="Calibri" panose="020F0502020204030204" pitchFamily="34" charset="0"/>
                          <a:ea typeface="Arial"/>
                          <a:cs typeface="Calibri" panose="020F0502020204030204" pitchFamily="34" charset="0"/>
                          <a:sym typeface="Arial"/>
                        </a:rPr>
                        <a:t>How might your </a:t>
                      </a:r>
                      <a:r>
                        <a:rPr lang="en-IE" sz="1200" b="1" i="0" u="none" strike="noStrike" cap="none" dirty="0">
                          <a:solidFill>
                            <a:srgbClr val="F16924"/>
                          </a:solidFill>
                          <a:effectLst/>
                          <a:latin typeface="Calibri" panose="020F0502020204030204" pitchFamily="34" charset="0"/>
                          <a:ea typeface="Arial"/>
                          <a:cs typeface="Calibri" panose="020F0502020204030204" pitchFamily="34" charset="0"/>
                          <a:sym typeface="Arial"/>
                        </a:rPr>
                        <a:t>idea help small businesses</a:t>
                      </a:r>
                      <a:r>
                        <a:rPr lang="en-IE" sz="1200" b="0" i="0" u="none" strike="noStrike" cap="none" dirty="0">
                          <a:solidFill>
                            <a:schemeClr val="tx1">
                              <a:lumMod val="75000"/>
                              <a:lumOff val="25000"/>
                            </a:schemeClr>
                          </a:solidFill>
                          <a:effectLst/>
                          <a:latin typeface="Calibri" panose="020F0502020204030204" pitchFamily="34" charset="0"/>
                          <a:ea typeface="Arial"/>
                          <a:cs typeface="Calibri" panose="020F0502020204030204" pitchFamily="34" charset="0"/>
                          <a:sym typeface="Arial"/>
                        </a:rPr>
                        <a:t> in your community grow?</a:t>
                      </a:r>
                      <a:endParaRPr lang="en-IE" sz="1200" i="0" u="none" strike="noStrike" cap="none" dirty="0">
                        <a:solidFill>
                          <a:schemeClr val="tx1">
                            <a:lumMod val="75000"/>
                            <a:lumOff val="25000"/>
                          </a:schemeClr>
                        </a:solidFill>
                        <a:latin typeface="Calibri" panose="020F0502020204030204" pitchFamily="34" charset="0"/>
                        <a:ea typeface="Lexend"/>
                        <a:cs typeface="Calibri" panose="020F0502020204030204" pitchFamily="34" charset="0"/>
                        <a:sym typeface="Lexend"/>
                      </a:endParaRP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solidFill>
                        <a:srgbClr val="69ADAD"/>
                      </a:solidFill>
                      <a:prstDash val="solid"/>
                      <a:round/>
                      <a:headEnd type="none" w="med" len="med"/>
                      <a:tailEnd type="none" w="med" len="med"/>
                    </a:lnT>
                    <a:lnB w="19050" cap="flat" cmpd="sng" algn="ctr">
                      <a:solidFill>
                        <a:srgbClr val="69ADA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1100" b="1" i="0" u="none" strike="noStrike" cap="none" dirty="0">
                          <a:solidFill>
                            <a:schemeClr val="bg1"/>
                          </a:solidFill>
                          <a:effectLst/>
                          <a:highlight>
                            <a:srgbClr val="69ADAD"/>
                          </a:highlight>
                          <a:latin typeface="Kirvy" pitchFamily="2" charset="0"/>
                          <a:ea typeface="Arial"/>
                          <a:cs typeface="Calibri" panose="020F0502020204030204" pitchFamily="34" charset="0"/>
                          <a:sym typeface="Arial"/>
                        </a:rPr>
                        <a:t>Think about how</a:t>
                      </a:r>
                      <a:r>
                        <a:rPr lang="en-IE" sz="1100" b="1" i="0" u="none" strike="noStrike" cap="none" dirty="0">
                          <a:solidFill>
                            <a:schemeClr val="bg1"/>
                          </a:solidFill>
                          <a:effectLst/>
                          <a:latin typeface="Kirvy" pitchFamily="2" charset="0"/>
                          <a:ea typeface="Arial"/>
                          <a:cs typeface="Calibri" panose="020F0502020204030204" pitchFamily="34" charset="0"/>
                          <a:sym typeface="Arial"/>
                        </a:rPr>
                        <a:t> </a:t>
                      </a:r>
                      <a:r>
                        <a:rPr lang="en-IE" sz="12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your project could support and help local businesses thrive.</a:t>
                      </a:r>
                    </a:p>
                    <a:p>
                      <a:endParaRPr lang="en-IE" sz="1200" b="0" i="0" u="none" strike="noStrike" cap="none" dirty="0">
                        <a:solidFill>
                          <a:srgbClr val="4B4B4B"/>
                        </a:solidFill>
                        <a:effectLst/>
                        <a:latin typeface="Calibri" panose="020F0502020204030204" pitchFamily="34" charset="0"/>
                        <a:ea typeface="Arial"/>
                        <a:cs typeface="Calibri" panose="020F0502020204030204" pitchFamily="34" charset="0"/>
                        <a:sym typeface="Arial"/>
                      </a:endParaRPr>
                    </a:p>
                    <a:p>
                      <a:pPr marL="171450" indent="-171450">
                        <a:buClr>
                          <a:srgbClr val="69ADAD"/>
                        </a:buClr>
                        <a:buSzPct val="130000"/>
                        <a:buFont typeface="Arial" panose="020B0604020202020204" pitchFamily="34" charset="0"/>
                        <a:buChar char="•"/>
                      </a:pPr>
                      <a:r>
                        <a:rPr lang="en-US" sz="1000" b="1" i="0" u="none" strike="noStrike" cap="none" dirty="0">
                          <a:solidFill>
                            <a:srgbClr val="4B4B4B"/>
                          </a:solidFill>
                          <a:effectLst/>
                          <a:latin typeface="Calibri" panose="020F0502020204030204" pitchFamily="34" charset="0"/>
                          <a:ea typeface="Arial"/>
                          <a:cs typeface="Calibri" panose="020F0502020204030204" pitchFamily="34" charset="0"/>
                          <a:sym typeface="Arial"/>
                        </a:rPr>
                        <a:t>Spot the Benefits: </a:t>
                      </a:r>
                      <a:r>
                        <a:rPr lang="en-US" sz="10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Write down how your project could positively affect local shops, restaurants, or other small businesses.</a:t>
                      </a:r>
                    </a:p>
                    <a:p>
                      <a:pPr marL="171450" indent="-171450">
                        <a:buClr>
                          <a:srgbClr val="69ADAD"/>
                        </a:buClr>
                        <a:buSzPct val="130000"/>
                        <a:buFont typeface="Arial" panose="020B0604020202020204" pitchFamily="34" charset="0"/>
                        <a:buChar char="•"/>
                      </a:pPr>
                      <a:r>
                        <a:rPr lang="en-US" sz="1000" b="1" i="0" u="none" strike="noStrike" cap="none" dirty="0">
                          <a:solidFill>
                            <a:srgbClr val="4B4B4B"/>
                          </a:solidFill>
                          <a:effectLst/>
                          <a:latin typeface="Calibri" panose="020F0502020204030204" pitchFamily="34" charset="0"/>
                          <a:ea typeface="Arial"/>
                          <a:cs typeface="Calibri" panose="020F0502020204030204" pitchFamily="34" charset="0"/>
                          <a:sym typeface="Arial"/>
                        </a:rPr>
                        <a:t>Get to Know: </a:t>
                      </a:r>
                      <a:r>
                        <a:rPr lang="en-US" sz="10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Find out what challenges small businesses face locally and how your idea can help overcome them.</a:t>
                      </a:r>
                    </a:p>
                    <a:p>
                      <a:pPr marL="171450" indent="-171450">
                        <a:buClr>
                          <a:srgbClr val="69ADAD"/>
                        </a:buClr>
                        <a:buSzPct val="130000"/>
                        <a:buFont typeface="Arial" panose="020B0604020202020204" pitchFamily="34" charset="0"/>
                        <a:buChar char="•"/>
                      </a:pPr>
                      <a:r>
                        <a:rPr lang="en-US" sz="1000" b="1" i="0" u="none" strike="noStrike" cap="none" dirty="0">
                          <a:solidFill>
                            <a:srgbClr val="4B4B4B"/>
                          </a:solidFill>
                          <a:effectLst/>
                          <a:latin typeface="Calibri" panose="020F0502020204030204" pitchFamily="34" charset="0"/>
                          <a:ea typeface="Arial"/>
                          <a:cs typeface="Calibri" panose="020F0502020204030204" pitchFamily="34" charset="0"/>
                          <a:sym typeface="Arial"/>
                        </a:rPr>
                        <a:t>Plan to Support: </a:t>
                      </a:r>
                      <a:r>
                        <a:rPr lang="en-US" sz="10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Think of two ways you can support local businesses, like promoting their products or offering services to help them grow.</a:t>
                      </a: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solidFill>
                        <a:srgbClr val="69ADAD"/>
                      </a:solidFill>
                      <a:prstDash val="solid"/>
                      <a:round/>
                      <a:headEnd type="none" w="med" len="med"/>
                      <a:tailEnd type="none" w="med" len="med"/>
                    </a:lnT>
                    <a:lnB w="19050" cap="flat" cmpd="sng" algn="ctr">
                      <a:solidFill>
                        <a:srgbClr val="69ADA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22" name="Text Placeholder 4">
            <a:extLst>
              <a:ext uri="{FF2B5EF4-FFF2-40B4-BE49-F238E27FC236}">
                <a16:creationId xmlns:a16="http://schemas.microsoft.com/office/drawing/2014/main" id="{34CD4227-4AD2-4B2A-78E5-1984DF5395C5}"/>
              </a:ext>
            </a:extLst>
          </p:cNvPr>
          <p:cNvSpPr txBox="1">
            <a:spLocks/>
          </p:cNvSpPr>
          <p:nvPr/>
        </p:nvSpPr>
        <p:spPr>
          <a:xfrm>
            <a:off x="440839" y="2003304"/>
            <a:ext cx="432556" cy="527885"/>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ru-RU" sz="4000" b="1" dirty="0">
                <a:solidFill>
                  <a:srgbClr val="8AC03B"/>
                </a:solidFill>
                <a:latin typeface="Calibri" panose="020F0502020204030204" pitchFamily="34" charset="0"/>
                <a:cs typeface="Calibri" panose="020F0502020204030204" pitchFamily="34" charset="0"/>
              </a:rPr>
              <a:t>1</a:t>
            </a:r>
            <a:endParaRPr lang="en-US" sz="4000" dirty="0">
              <a:solidFill>
                <a:srgbClr val="8AC03B"/>
              </a:solidFill>
              <a:latin typeface="Calibri" panose="020F0502020204030204" pitchFamily="34" charset="0"/>
              <a:cs typeface="Calibri" panose="020F0502020204030204" pitchFamily="34" charset="0"/>
            </a:endParaRPr>
          </a:p>
        </p:txBody>
      </p:sp>
      <p:sp>
        <p:nvSpPr>
          <p:cNvPr id="39" name="Text Placeholder 4">
            <a:extLst>
              <a:ext uri="{FF2B5EF4-FFF2-40B4-BE49-F238E27FC236}">
                <a16:creationId xmlns:a16="http://schemas.microsoft.com/office/drawing/2014/main" id="{89AAF9C6-867A-0D32-4FD4-53ACAE8D9F2A}"/>
              </a:ext>
            </a:extLst>
          </p:cNvPr>
          <p:cNvSpPr txBox="1">
            <a:spLocks/>
          </p:cNvSpPr>
          <p:nvPr/>
        </p:nvSpPr>
        <p:spPr>
          <a:xfrm>
            <a:off x="424061" y="3325623"/>
            <a:ext cx="432556" cy="527885"/>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ru-RU" sz="4000" b="1" dirty="0">
                <a:solidFill>
                  <a:srgbClr val="8AC03B"/>
                </a:solidFill>
                <a:latin typeface="Calibri" panose="020F0502020204030204" pitchFamily="34" charset="0"/>
                <a:cs typeface="Calibri" panose="020F0502020204030204" pitchFamily="34" charset="0"/>
              </a:rPr>
              <a:t>2</a:t>
            </a:r>
            <a:endParaRPr lang="en-US" sz="4000" dirty="0">
              <a:solidFill>
                <a:srgbClr val="8AC03B"/>
              </a:solidFill>
              <a:latin typeface="Calibri" panose="020F0502020204030204" pitchFamily="34" charset="0"/>
              <a:cs typeface="Calibri" panose="020F0502020204030204" pitchFamily="34" charset="0"/>
            </a:endParaRPr>
          </a:p>
        </p:txBody>
      </p:sp>
      <p:sp>
        <p:nvSpPr>
          <p:cNvPr id="3" name="Google Shape;200;p11">
            <a:extLst>
              <a:ext uri="{FF2B5EF4-FFF2-40B4-BE49-F238E27FC236}">
                <a16:creationId xmlns:a16="http://schemas.microsoft.com/office/drawing/2014/main" id="{7954B71E-1468-AC8C-C449-8989FBED38DD}"/>
              </a:ext>
            </a:extLst>
          </p:cNvPr>
          <p:cNvSpPr txBox="1"/>
          <p:nvPr/>
        </p:nvSpPr>
        <p:spPr>
          <a:xfrm>
            <a:off x="287338" y="809696"/>
            <a:ext cx="8471576" cy="310434"/>
          </a:xfrm>
          <a:prstGeom prst="rect">
            <a:avLst/>
          </a:prstGeom>
          <a:noFill/>
          <a:ln>
            <a:noFill/>
          </a:ln>
        </p:spPr>
        <p:txBody>
          <a:bodyPr spcFirstLastPara="1" wrap="square" lIns="0" tIns="10125" rIns="0" bIns="0" anchor="t" anchorCtr="0">
            <a:spAutoFit/>
          </a:bodyPr>
          <a:lstStyle/>
          <a:p>
            <a:pPr>
              <a:lnSpc>
                <a:spcPct val="107000"/>
              </a:lnSpc>
              <a:spcAft>
                <a:spcPts val="800"/>
              </a:spcAft>
            </a:pPr>
            <a:r>
              <a:rPr lang="en-US" sz="1200" kern="100" dirty="0">
                <a:solidFill>
                  <a:srgbClr val="404040"/>
                </a:solidFill>
                <a:latin typeface="Calibri" panose="020F0502020204030204" pitchFamily="34" charset="0"/>
                <a:cs typeface="Calibri" panose="020F0502020204030204" pitchFamily="34" charset="0"/>
              </a:rPr>
              <a:t>Use </a:t>
            </a:r>
            <a:r>
              <a:rPr lang="en-US" sz="1200" kern="100" dirty="0">
                <a:solidFill>
                  <a:srgbClr val="404040"/>
                </a:solidFill>
                <a:effectLst/>
                <a:latin typeface="Calibri" panose="020F0502020204030204" pitchFamily="34" charset="0"/>
                <a:ea typeface="Aptos" panose="020B0004020202020204" pitchFamily="34" charset="0"/>
                <a:cs typeface="Calibri" panose="020F0502020204030204" pitchFamily="34" charset="0"/>
              </a:rPr>
              <a:t>these questions and exercises to make sure your idea supports local communities and economies in a meaningful way:</a:t>
            </a:r>
          </a:p>
        </p:txBody>
      </p:sp>
      <p:grpSp>
        <p:nvGrpSpPr>
          <p:cNvPr id="10" name="Graphic 4">
            <a:extLst>
              <a:ext uri="{FF2B5EF4-FFF2-40B4-BE49-F238E27FC236}">
                <a16:creationId xmlns:a16="http://schemas.microsoft.com/office/drawing/2014/main" id="{868D3C32-5670-964D-7D3D-28147E74D8DB}"/>
              </a:ext>
            </a:extLst>
          </p:cNvPr>
          <p:cNvGrpSpPr/>
          <p:nvPr/>
        </p:nvGrpSpPr>
        <p:grpSpPr>
          <a:xfrm>
            <a:off x="956053" y="2052644"/>
            <a:ext cx="458785" cy="458785"/>
            <a:chOff x="2133600" y="133349"/>
            <a:chExt cx="4876800" cy="4876800"/>
          </a:xfrm>
          <a:solidFill>
            <a:srgbClr val="8AC03B"/>
          </a:solidFill>
        </p:grpSpPr>
        <p:sp>
          <p:nvSpPr>
            <p:cNvPr id="11" name="Freeform 10">
              <a:extLst>
                <a:ext uri="{FF2B5EF4-FFF2-40B4-BE49-F238E27FC236}">
                  <a16:creationId xmlns:a16="http://schemas.microsoft.com/office/drawing/2014/main" id="{29FB6A1A-C443-C033-B333-CA182C15976A}"/>
                </a:ext>
              </a:extLst>
            </p:cNvPr>
            <p:cNvSpPr/>
            <p:nvPr/>
          </p:nvSpPr>
          <p:spPr>
            <a:xfrm>
              <a:off x="2419350" y="133350"/>
              <a:ext cx="4305300" cy="4019550"/>
            </a:xfrm>
            <a:custGeom>
              <a:avLst/>
              <a:gdLst>
                <a:gd name="connsiteX0" fmla="*/ 4305300 w 4305300"/>
                <a:gd name="connsiteY0" fmla="*/ 3590925 h 4019550"/>
                <a:gd name="connsiteX1" fmla="*/ 4019550 w 4305300"/>
                <a:gd name="connsiteY1" fmla="*/ 3186874 h 4019550"/>
                <a:gd name="connsiteX2" fmla="*/ 4019550 w 4305300"/>
                <a:gd name="connsiteY2" fmla="*/ 2286000 h 4019550"/>
                <a:gd name="connsiteX3" fmla="*/ 2581275 w 4305300"/>
                <a:gd name="connsiteY3" fmla="*/ 2286000 h 4019550"/>
                <a:gd name="connsiteX4" fmla="*/ 2581275 w 4305300"/>
                <a:gd name="connsiteY4" fmla="*/ 1900152 h 4019550"/>
                <a:gd name="connsiteX5" fmla="*/ 3152775 w 4305300"/>
                <a:gd name="connsiteY5" fmla="*/ 1000125 h 4019550"/>
                <a:gd name="connsiteX6" fmla="*/ 2152650 w 4305300"/>
                <a:gd name="connsiteY6" fmla="*/ 0 h 4019550"/>
                <a:gd name="connsiteX7" fmla="*/ 1152525 w 4305300"/>
                <a:gd name="connsiteY7" fmla="*/ 1000125 h 4019550"/>
                <a:gd name="connsiteX8" fmla="*/ 1724025 w 4305300"/>
                <a:gd name="connsiteY8" fmla="*/ 1900152 h 4019550"/>
                <a:gd name="connsiteX9" fmla="*/ 1724025 w 4305300"/>
                <a:gd name="connsiteY9" fmla="*/ 2286000 h 4019550"/>
                <a:gd name="connsiteX10" fmla="*/ 285750 w 4305300"/>
                <a:gd name="connsiteY10" fmla="*/ 2286000 h 4019550"/>
                <a:gd name="connsiteX11" fmla="*/ 285750 w 4305300"/>
                <a:gd name="connsiteY11" fmla="*/ 3186874 h 4019550"/>
                <a:gd name="connsiteX12" fmla="*/ 0 w 4305300"/>
                <a:gd name="connsiteY12" fmla="*/ 3590925 h 4019550"/>
                <a:gd name="connsiteX13" fmla="*/ 428625 w 4305300"/>
                <a:gd name="connsiteY13" fmla="*/ 4019550 h 4019550"/>
                <a:gd name="connsiteX14" fmla="*/ 857250 w 4305300"/>
                <a:gd name="connsiteY14" fmla="*/ 3590925 h 4019550"/>
                <a:gd name="connsiteX15" fmla="*/ 571500 w 4305300"/>
                <a:gd name="connsiteY15" fmla="*/ 3186874 h 4019550"/>
                <a:gd name="connsiteX16" fmla="*/ 571500 w 4305300"/>
                <a:gd name="connsiteY16" fmla="*/ 2571750 h 4019550"/>
                <a:gd name="connsiteX17" fmla="*/ 2009775 w 4305300"/>
                <a:gd name="connsiteY17" fmla="*/ 2571750 h 4019550"/>
                <a:gd name="connsiteX18" fmla="*/ 2009775 w 4305300"/>
                <a:gd name="connsiteY18" fmla="*/ 3186874 h 4019550"/>
                <a:gd name="connsiteX19" fmla="*/ 1724025 w 4305300"/>
                <a:gd name="connsiteY19" fmla="*/ 3590925 h 4019550"/>
                <a:gd name="connsiteX20" fmla="*/ 2152650 w 4305300"/>
                <a:gd name="connsiteY20" fmla="*/ 4019550 h 4019550"/>
                <a:gd name="connsiteX21" fmla="*/ 2581275 w 4305300"/>
                <a:gd name="connsiteY21" fmla="*/ 3590925 h 4019550"/>
                <a:gd name="connsiteX22" fmla="*/ 2295525 w 4305300"/>
                <a:gd name="connsiteY22" fmla="*/ 3186874 h 4019550"/>
                <a:gd name="connsiteX23" fmla="*/ 2295525 w 4305300"/>
                <a:gd name="connsiteY23" fmla="*/ 2571750 h 4019550"/>
                <a:gd name="connsiteX24" fmla="*/ 3733800 w 4305300"/>
                <a:gd name="connsiteY24" fmla="*/ 2571750 h 4019550"/>
                <a:gd name="connsiteX25" fmla="*/ 3733800 w 4305300"/>
                <a:gd name="connsiteY25" fmla="*/ 3186874 h 4019550"/>
                <a:gd name="connsiteX26" fmla="*/ 3448050 w 4305300"/>
                <a:gd name="connsiteY26" fmla="*/ 3590925 h 4019550"/>
                <a:gd name="connsiteX27" fmla="*/ 3876675 w 4305300"/>
                <a:gd name="connsiteY27" fmla="*/ 4019550 h 4019550"/>
                <a:gd name="connsiteX28" fmla="*/ 4305300 w 4305300"/>
                <a:gd name="connsiteY28" fmla="*/ 3590925 h 4019550"/>
                <a:gd name="connsiteX29" fmla="*/ 428625 w 4305300"/>
                <a:gd name="connsiteY29" fmla="*/ 3733800 h 4019550"/>
                <a:gd name="connsiteX30" fmla="*/ 285750 w 4305300"/>
                <a:gd name="connsiteY30" fmla="*/ 3590925 h 4019550"/>
                <a:gd name="connsiteX31" fmla="*/ 428625 w 4305300"/>
                <a:gd name="connsiteY31" fmla="*/ 3448050 h 4019550"/>
                <a:gd name="connsiteX32" fmla="*/ 571500 w 4305300"/>
                <a:gd name="connsiteY32" fmla="*/ 3590925 h 4019550"/>
                <a:gd name="connsiteX33" fmla="*/ 428625 w 4305300"/>
                <a:gd name="connsiteY33" fmla="*/ 3733800 h 4019550"/>
                <a:gd name="connsiteX34" fmla="*/ 2152650 w 4305300"/>
                <a:gd name="connsiteY34" fmla="*/ 3733800 h 4019550"/>
                <a:gd name="connsiteX35" fmla="*/ 2009775 w 4305300"/>
                <a:gd name="connsiteY35" fmla="*/ 3590925 h 4019550"/>
                <a:gd name="connsiteX36" fmla="*/ 2152650 w 4305300"/>
                <a:gd name="connsiteY36" fmla="*/ 3448050 h 4019550"/>
                <a:gd name="connsiteX37" fmla="*/ 2295525 w 4305300"/>
                <a:gd name="connsiteY37" fmla="*/ 3590925 h 4019550"/>
                <a:gd name="connsiteX38" fmla="*/ 2152650 w 4305300"/>
                <a:gd name="connsiteY38" fmla="*/ 3733800 h 4019550"/>
                <a:gd name="connsiteX39" fmla="*/ 2390547 w 4305300"/>
                <a:gd name="connsiteY39" fmla="*/ 1670256 h 4019550"/>
                <a:gd name="connsiteX40" fmla="*/ 2295525 w 4305300"/>
                <a:gd name="connsiteY40" fmla="*/ 1704032 h 4019550"/>
                <a:gd name="connsiteX41" fmla="*/ 2295525 w 4305300"/>
                <a:gd name="connsiteY41" fmla="*/ 2286000 h 4019550"/>
                <a:gd name="connsiteX42" fmla="*/ 2009775 w 4305300"/>
                <a:gd name="connsiteY42" fmla="*/ 2286000 h 4019550"/>
                <a:gd name="connsiteX43" fmla="*/ 2009775 w 4305300"/>
                <a:gd name="connsiteY43" fmla="*/ 1704032 h 4019550"/>
                <a:gd name="connsiteX44" fmla="*/ 1914754 w 4305300"/>
                <a:gd name="connsiteY44" fmla="*/ 1670256 h 4019550"/>
                <a:gd name="connsiteX45" fmla="*/ 1438275 w 4305300"/>
                <a:gd name="connsiteY45" fmla="*/ 1000125 h 4019550"/>
                <a:gd name="connsiteX46" fmla="*/ 2152650 w 4305300"/>
                <a:gd name="connsiteY46" fmla="*/ 285750 h 4019550"/>
                <a:gd name="connsiteX47" fmla="*/ 2867025 w 4305300"/>
                <a:gd name="connsiteY47" fmla="*/ 1000125 h 4019550"/>
                <a:gd name="connsiteX48" fmla="*/ 2390547 w 4305300"/>
                <a:gd name="connsiteY48" fmla="*/ 1670256 h 4019550"/>
                <a:gd name="connsiteX49" fmla="*/ 3876675 w 4305300"/>
                <a:gd name="connsiteY49" fmla="*/ 3733800 h 4019550"/>
                <a:gd name="connsiteX50" fmla="*/ 3733800 w 4305300"/>
                <a:gd name="connsiteY50" fmla="*/ 3590925 h 4019550"/>
                <a:gd name="connsiteX51" fmla="*/ 3876675 w 4305300"/>
                <a:gd name="connsiteY51" fmla="*/ 3448050 h 4019550"/>
                <a:gd name="connsiteX52" fmla="*/ 4019550 w 4305300"/>
                <a:gd name="connsiteY52" fmla="*/ 3590925 h 4019550"/>
                <a:gd name="connsiteX53" fmla="*/ 3876675 w 4305300"/>
                <a:gd name="connsiteY53" fmla="*/ 3733800 h 401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05300" h="4019550">
                  <a:moveTo>
                    <a:pt x="4305300" y="3590925"/>
                  </a:moveTo>
                  <a:cubicBezTo>
                    <a:pt x="4305300" y="3404664"/>
                    <a:pt x="4185847" y="3245853"/>
                    <a:pt x="4019550" y="3186874"/>
                  </a:cubicBezTo>
                  <a:lnTo>
                    <a:pt x="4019550" y="2286000"/>
                  </a:lnTo>
                  <a:lnTo>
                    <a:pt x="2581275" y="2286000"/>
                  </a:lnTo>
                  <a:lnTo>
                    <a:pt x="2581275" y="1900152"/>
                  </a:lnTo>
                  <a:cubicBezTo>
                    <a:pt x="2926880" y="1735807"/>
                    <a:pt x="3152775" y="1385935"/>
                    <a:pt x="3152775" y="1000125"/>
                  </a:cubicBezTo>
                  <a:cubicBezTo>
                    <a:pt x="3152775" y="448656"/>
                    <a:pt x="2704119" y="0"/>
                    <a:pt x="2152650" y="0"/>
                  </a:cubicBezTo>
                  <a:cubicBezTo>
                    <a:pt x="1601181" y="0"/>
                    <a:pt x="1152525" y="448656"/>
                    <a:pt x="1152525" y="1000125"/>
                  </a:cubicBezTo>
                  <a:cubicBezTo>
                    <a:pt x="1152525" y="1385935"/>
                    <a:pt x="1378410" y="1735807"/>
                    <a:pt x="1724025" y="1900152"/>
                  </a:cubicBezTo>
                  <a:lnTo>
                    <a:pt x="1724025" y="2286000"/>
                  </a:lnTo>
                  <a:lnTo>
                    <a:pt x="285750" y="2286000"/>
                  </a:lnTo>
                  <a:lnTo>
                    <a:pt x="285750" y="3186874"/>
                  </a:lnTo>
                  <a:cubicBezTo>
                    <a:pt x="119453" y="3245853"/>
                    <a:pt x="0" y="3404664"/>
                    <a:pt x="0" y="3590925"/>
                  </a:cubicBezTo>
                  <a:cubicBezTo>
                    <a:pt x="0" y="3827269"/>
                    <a:pt x="192281" y="4019550"/>
                    <a:pt x="428625" y="4019550"/>
                  </a:cubicBezTo>
                  <a:cubicBezTo>
                    <a:pt x="664969" y="4019550"/>
                    <a:pt x="857250" y="3827269"/>
                    <a:pt x="857250" y="3590925"/>
                  </a:cubicBezTo>
                  <a:cubicBezTo>
                    <a:pt x="857250" y="3404664"/>
                    <a:pt x="737797" y="3245853"/>
                    <a:pt x="571500" y="3186874"/>
                  </a:cubicBezTo>
                  <a:lnTo>
                    <a:pt x="571500" y="2571750"/>
                  </a:lnTo>
                  <a:lnTo>
                    <a:pt x="2009775" y="2571750"/>
                  </a:lnTo>
                  <a:lnTo>
                    <a:pt x="2009775" y="3186874"/>
                  </a:lnTo>
                  <a:cubicBezTo>
                    <a:pt x="1843478" y="3245853"/>
                    <a:pt x="1724025" y="3404664"/>
                    <a:pt x="1724025" y="3590925"/>
                  </a:cubicBezTo>
                  <a:cubicBezTo>
                    <a:pt x="1724025" y="3827269"/>
                    <a:pt x="1916306" y="4019550"/>
                    <a:pt x="2152650" y="4019550"/>
                  </a:cubicBezTo>
                  <a:cubicBezTo>
                    <a:pt x="2388994" y="4019550"/>
                    <a:pt x="2581275" y="3827269"/>
                    <a:pt x="2581275" y="3590925"/>
                  </a:cubicBezTo>
                  <a:cubicBezTo>
                    <a:pt x="2581275" y="3404664"/>
                    <a:pt x="2461822" y="3245853"/>
                    <a:pt x="2295525" y="3186874"/>
                  </a:cubicBezTo>
                  <a:lnTo>
                    <a:pt x="2295525" y="2571750"/>
                  </a:lnTo>
                  <a:lnTo>
                    <a:pt x="3733800" y="2571750"/>
                  </a:lnTo>
                  <a:lnTo>
                    <a:pt x="3733800" y="3186874"/>
                  </a:lnTo>
                  <a:cubicBezTo>
                    <a:pt x="3567503" y="3245853"/>
                    <a:pt x="3448050" y="3404664"/>
                    <a:pt x="3448050" y="3590925"/>
                  </a:cubicBezTo>
                  <a:cubicBezTo>
                    <a:pt x="3448050" y="3827269"/>
                    <a:pt x="3640331" y="4019550"/>
                    <a:pt x="3876675" y="4019550"/>
                  </a:cubicBezTo>
                  <a:cubicBezTo>
                    <a:pt x="4113019" y="4019550"/>
                    <a:pt x="4305300" y="3827269"/>
                    <a:pt x="4305300" y="3590925"/>
                  </a:cubicBezTo>
                  <a:close/>
                  <a:moveTo>
                    <a:pt x="428625" y="3733800"/>
                  </a:moveTo>
                  <a:cubicBezTo>
                    <a:pt x="349844" y="3733800"/>
                    <a:pt x="285750" y="3669706"/>
                    <a:pt x="285750" y="3590925"/>
                  </a:cubicBezTo>
                  <a:cubicBezTo>
                    <a:pt x="285750" y="3512144"/>
                    <a:pt x="349844" y="3448050"/>
                    <a:pt x="428625" y="3448050"/>
                  </a:cubicBezTo>
                  <a:cubicBezTo>
                    <a:pt x="507406" y="3448050"/>
                    <a:pt x="571500" y="3512144"/>
                    <a:pt x="571500" y="3590925"/>
                  </a:cubicBezTo>
                  <a:cubicBezTo>
                    <a:pt x="571500" y="3669706"/>
                    <a:pt x="507406" y="3733800"/>
                    <a:pt x="428625" y="3733800"/>
                  </a:cubicBezTo>
                  <a:close/>
                  <a:moveTo>
                    <a:pt x="2152650" y="3733800"/>
                  </a:moveTo>
                  <a:cubicBezTo>
                    <a:pt x="2073869" y="3733800"/>
                    <a:pt x="2009775" y="3669706"/>
                    <a:pt x="2009775" y="3590925"/>
                  </a:cubicBezTo>
                  <a:cubicBezTo>
                    <a:pt x="2009775" y="3512144"/>
                    <a:pt x="2073869" y="3448050"/>
                    <a:pt x="2152650" y="3448050"/>
                  </a:cubicBezTo>
                  <a:cubicBezTo>
                    <a:pt x="2231431" y="3448050"/>
                    <a:pt x="2295525" y="3512144"/>
                    <a:pt x="2295525" y="3590925"/>
                  </a:cubicBezTo>
                  <a:cubicBezTo>
                    <a:pt x="2295525" y="3669706"/>
                    <a:pt x="2231431" y="3733800"/>
                    <a:pt x="2152650" y="3733800"/>
                  </a:cubicBezTo>
                  <a:close/>
                  <a:moveTo>
                    <a:pt x="2390547" y="1670256"/>
                  </a:moveTo>
                  <a:lnTo>
                    <a:pt x="2295525" y="1704032"/>
                  </a:lnTo>
                  <a:lnTo>
                    <a:pt x="2295525" y="2286000"/>
                  </a:lnTo>
                  <a:lnTo>
                    <a:pt x="2009775" y="2286000"/>
                  </a:lnTo>
                  <a:lnTo>
                    <a:pt x="2009775" y="1704032"/>
                  </a:lnTo>
                  <a:lnTo>
                    <a:pt x="1914754" y="1670256"/>
                  </a:lnTo>
                  <a:cubicBezTo>
                    <a:pt x="1629756" y="1568939"/>
                    <a:pt x="1438275" y="1299639"/>
                    <a:pt x="1438275" y="1000125"/>
                  </a:cubicBezTo>
                  <a:cubicBezTo>
                    <a:pt x="1438275" y="606219"/>
                    <a:pt x="1758744" y="285750"/>
                    <a:pt x="2152650" y="285750"/>
                  </a:cubicBezTo>
                  <a:cubicBezTo>
                    <a:pt x="2546557" y="285750"/>
                    <a:pt x="2867025" y="606219"/>
                    <a:pt x="2867025" y="1000125"/>
                  </a:cubicBezTo>
                  <a:cubicBezTo>
                    <a:pt x="2867025" y="1299639"/>
                    <a:pt x="2675534" y="1568939"/>
                    <a:pt x="2390547" y="1670256"/>
                  </a:cubicBezTo>
                  <a:close/>
                  <a:moveTo>
                    <a:pt x="3876675" y="3733800"/>
                  </a:moveTo>
                  <a:cubicBezTo>
                    <a:pt x="3797894" y="3733800"/>
                    <a:pt x="3733800" y="3669706"/>
                    <a:pt x="3733800" y="3590925"/>
                  </a:cubicBezTo>
                  <a:cubicBezTo>
                    <a:pt x="3733800" y="3512144"/>
                    <a:pt x="3797894" y="3448050"/>
                    <a:pt x="3876675" y="3448050"/>
                  </a:cubicBezTo>
                  <a:cubicBezTo>
                    <a:pt x="3955456" y="3448050"/>
                    <a:pt x="4019550" y="3512144"/>
                    <a:pt x="4019550" y="3590925"/>
                  </a:cubicBezTo>
                  <a:cubicBezTo>
                    <a:pt x="4019550" y="3669706"/>
                    <a:pt x="3955456" y="3733800"/>
                    <a:pt x="3876675" y="3733800"/>
                  </a:cubicBezTo>
                  <a:close/>
                </a:path>
              </a:pathLst>
            </a:custGeom>
            <a:grpFill/>
            <a:ln w="9525"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1ABD10AB-5800-9F4D-F5B4-C0A7E555253B}"/>
                </a:ext>
              </a:extLst>
            </p:cNvPr>
            <p:cNvSpPr/>
            <p:nvPr/>
          </p:nvSpPr>
          <p:spPr>
            <a:xfrm>
              <a:off x="3857625" y="4152900"/>
              <a:ext cx="1428750" cy="857250"/>
            </a:xfrm>
            <a:custGeom>
              <a:avLst/>
              <a:gdLst>
                <a:gd name="connsiteX0" fmla="*/ 0 w 1428750"/>
                <a:gd name="connsiteY0" fmla="*/ 428625 h 857250"/>
                <a:gd name="connsiteX1" fmla="*/ 0 w 1428750"/>
                <a:gd name="connsiteY1" fmla="*/ 857250 h 857250"/>
                <a:gd name="connsiteX2" fmla="*/ 1428750 w 1428750"/>
                <a:gd name="connsiteY2" fmla="*/ 857250 h 857250"/>
                <a:gd name="connsiteX3" fmla="*/ 1428750 w 1428750"/>
                <a:gd name="connsiteY3" fmla="*/ 428625 h 857250"/>
                <a:gd name="connsiteX4" fmla="*/ 1000125 w 1428750"/>
                <a:gd name="connsiteY4" fmla="*/ 0 h 857250"/>
                <a:gd name="connsiteX5" fmla="*/ 428625 w 1428750"/>
                <a:gd name="connsiteY5" fmla="*/ 0 h 857250"/>
                <a:gd name="connsiteX6" fmla="*/ 0 w 1428750"/>
                <a:gd name="connsiteY6" fmla="*/ 428625 h 857250"/>
                <a:gd name="connsiteX7" fmla="*/ 1000125 w 1428750"/>
                <a:gd name="connsiteY7" fmla="*/ 285750 h 857250"/>
                <a:gd name="connsiteX8" fmla="*/ 1143000 w 1428750"/>
                <a:gd name="connsiteY8" fmla="*/ 428625 h 857250"/>
                <a:gd name="connsiteX9" fmla="*/ 1143000 w 1428750"/>
                <a:gd name="connsiteY9" fmla="*/ 571500 h 857250"/>
                <a:gd name="connsiteX10" fmla="*/ 285750 w 1428750"/>
                <a:gd name="connsiteY10" fmla="*/ 571500 h 857250"/>
                <a:gd name="connsiteX11" fmla="*/ 285750 w 1428750"/>
                <a:gd name="connsiteY11" fmla="*/ 428625 h 857250"/>
                <a:gd name="connsiteX12" fmla="*/ 428625 w 1428750"/>
                <a:gd name="connsiteY12" fmla="*/ 2857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0" h="857250">
                  <a:moveTo>
                    <a:pt x="0" y="428625"/>
                  </a:moveTo>
                  <a:lnTo>
                    <a:pt x="0" y="857250"/>
                  </a:lnTo>
                  <a:lnTo>
                    <a:pt x="1428750" y="857250"/>
                  </a:lnTo>
                  <a:lnTo>
                    <a:pt x="1428750" y="428625"/>
                  </a:lnTo>
                  <a:cubicBezTo>
                    <a:pt x="1428750" y="192281"/>
                    <a:pt x="1236469" y="0"/>
                    <a:pt x="1000125" y="0"/>
                  </a:cubicBezTo>
                  <a:lnTo>
                    <a:pt x="428625" y="0"/>
                  </a:lnTo>
                  <a:cubicBezTo>
                    <a:pt x="192281" y="0"/>
                    <a:pt x="0" y="192281"/>
                    <a:pt x="0" y="428625"/>
                  </a:cubicBezTo>
                  <a:close/>
                  <a:moveTo>
                    <a:pt x="1000125" y="285750"/>
                  </a:moveTo>
                  <a:cubicBezTo>
                    <a:pt x="1078906" y="285750"/>
                    <a:pt x="1143000" y="349844"/>
                    <a:pt x="1143000" y="428625"/>
                  </a:cubicBezTo>
                  <a:lnTo>
                    <a:pt x="1143000" y="571500"/>
                  </a:lnTo>
                  <a:lnTo>
                    <a:pt x="285750" y="571500"/>
                  </a:lnTo>
                  <a:lnTo>
                    <a:pt x="285750" y="428625"/>
                  </a:lnTo>
                  <a:cubicBezTo>
                    <a:pt x="285750" y="349844"/>
                    <a:pt x="349844" y="285750"/>
                    <a:pt x="428625" y="285750"/>
                  </a:cubicBezTo>
                  <a:close/>
                </a:path>
              </a:pathLst>
            </a:custGeom>
            <a:grpFill/>
            <a:ln w="9525"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5DFAD0EC-CA23-085E-28B8-A0476F5E69D7}"/>
                </a:ext>
              </a:extLst>
            </p:cNvPr>
            <p:cNvSpPr/>
            <p:nvPr/>
          </p:nvSpPr>
          <p:spPr>
            <a:xfrm>
              <a:off x="5581650" y="4152900"/>
              <a:ext cx="1428750" cy="857250"/>
            </a:xfrm>
            <a:custGeom>
              <a:avLst/>
              <a:gdLst>
                <a:gd name="connsiteX0" fmla="*/ 1000125 w 1428750"/>
                <a:gd name="connsiteY0" fmla="*/ 0 h 857250"/>
                <a:gd name="connsiteX1" fmla="*/ 428625 w 1428750"/>
                <a:gd name="connsiteY1" fmla="*/ 0 h 857250"/>
                <a:gd name="connsiteX2" fmla="*/ 0 w 1428750"/>
                <a:gd name="connsiteY2" fmla="*/ 428625 h 857250"/>
                <a:gd name="connsiteX3" fmla="*/ 0 w 1428750"/>
                <a:gd name="connsiteY3" fmla="*/ 857250 h 857250"/>
                <a:gd name="connsiteX4" fmla="*/ 1428750 w 1428750"/>
                <a:gd name="connsiteY4" fmla="*/ 857250 h 857250"/>
                <a:gd name="connsiteX5" fmla="*/ 1428750 w 1428750"/>
                <a:gd name="connsiteY5" fmla="*/ 428625 h 857250"/>
                <a:gd name="connsiteX6" fmla="*/ 1000125 w 1428750"/>
                <a:gd name="connsiteY6" fmla="*/ 0 h 857250"/>
                <a:gd name="connsiteX7" fmla="*/ 1143000 w 1428750"/>
                <a:gd name="connsiteY7" fmla="*/ 571500 h 857250"/>
                <a:gd name="connsiteX8" fmla="*/ 285750 w 1428750"/>
                <a:gd name="connsiteY8" fmla="*/ 571500 h 857250"/>
                <a:gd name="connsiteX9" fmla="*/ 285750 w 1428750"/>
                <a:gd name="connsiteY9" fmla="*/ 428625 h 857250"/>
                <a:gd name="connsiteX10" fmla="*/ 428625 w 1428750"/>
                <a:gd name="connsiteY10" fmla="*/ 285750 h 857250"/>
                <a:gd name="connsiteX11" fmla="*/ 1000125 w 1428750"/>
                <a:gd name="connsiteY11" fmla="*/ 285750 h 857250"/>
                <a:gd name="connsiteX12" fmla="*/ 1143000 w 1428750"/>
                <a:gd name="connsiteY12" fmla="*/ 428625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0" h="857250">
                  <a:moveTo>
                    <a:pt x="1000125" y="0"/>
                  </a:moveTo>
                  <a:lnTo>
                    <a:pt x="428625" y="0"/>
                  </a:lnTo>
                  <a:cubicBezTo>
                    <a:pt x="192281" y="0"/>
                    <a:pt x="0" y="192281"/>
                    <a:pt x="0" y="428625"/>
                  </a:cubicBezTo>
                  <a:lnTo>
                    <a:pt x="0" y="857250"/>
                  </a:lnTo>
                  <a:lnTo>
                    <a:pt x="1428750" y="857250"/>
                  </a:lnTo>
                  <a:lnTo>
                    <a:pt x="1428750" y="428625"/>
                  </a:lnTo>
                  <a:cubicBezTo>
                    <a:pt x="1428750" y="192281"/>
                    <a:pt x="1236469" y="0"/>
                    <a:pt x="1000125" y="0"/>
                  </a:cubicBezTo>
                  <a:close/>
                  <a:moveTo>
                    <a:pt x="1143000" y="571500"/>
                  </a:moveTo>
                  <a:lnTo>
                    <a:pt x="285750" y="571500"/>
                  </a:lnTo>
                  <a:lnTo>
                    <a:pt x="285750" y="428625"/>
                  </a:lnTo>
                  <a:cubicBezTo>
                    <a:pt x="285750" y="349844"/>
                    <a:pt x="349844" y="285750"/>
                    <a:pt x="428625" y="285750"/>
                  </a:cubicBezTo>
                  <a:lnTo>
                    <a:pt x="1000125" y="285750"/>
                  </a:lnTo>
                  <a:cubicBezTo>
                    <a:pt x="1078906" y="285750"/>
                    <a:pt x="1143000" y="349844"/>
                    <a:pt x="1143000" y="428625"/>
                  </a:cubicBezTo>
                  <a:close/>
                </a:path>
              </a:pathLst>
            </a:custGeom>
            <a:grpFill/>
            <a:ln w="9525"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2798087A-1B3B-47E4-C13B-79C6BDDBA133}"/>
                </a:ext>
              </a:extLst>
            </p:cNvPr>
            <p:cNvSpPr/>
            <p:nvPr/>
          </p:nvSpPr>
          <p:spPr>
            <a:xfrm>
              <a:off x="2133600" y="4152900"/>
              <a:ext cx="1428750" cy="857250"/>
            </a:xfrm>
            <a:custGeom>
              <a:avLst/>
              <a:gdLst>
                <a:gd name="connsiteX0" fmla="*/ 0 w 1428750"/>
                <a:gd name="connsiteY0" fmla="*/ 428625 h 857250"/>
                <a:gd name="connsiteX1" fmla="*/ 0 w 1428750"/>
                <a:gd name="connsiteY1" fmla="*/ 857250 h 857250"/>
                <a:gd name="connsiteX2" fmla="*/ 1428750 w 1428750"/>
                <a:gd name="connsiteY2" fmla="*/ 857250 h 857250"/>
                <a:gd name="connsiteX3" fmla="*/ 1428750 w 1428750"/>
                <a:gd name="connsiteY3" fmla="*/ 428625 h 857250"/>
                <a:gd name="connsiteX4" fmla="*/ 1000125 w 1428750"/>
                <a:gd name="connsiteY4" fmla="*/ 0 h 857250"/>
                <a:gd name="connsiteX5" fmla="*/ 428625 w 1428750"/>
                <a:gd name="connsiteY5" fmla="*/ 0 h 857250"/>
                <a:gd name="connsiteX6" fmla="*/ 0 w 1428750"/>
                <a:gd name="connsiteY6" fmla="*/ 428625 h 857250"/>
                <a:gd name="connsiteX7" fmla="*/ 1000125 w 1428750"/>
                <a:gd name="connsiteY7" fmla="*/ 285750 h 857250"/>
                <a:gd name="connsiteX8" fmla="*/ 1143000 w 1428750"/>
                <a:gd name="connsiteY8" fmla="*/ 428625 h 857250"/>
                <a:gd name="connsiteX9" fmla="*/ 1143000 w 1428750"/>
                <a:gd name="connsiteY9" fmla="*/ 571500 h 857250"/>
                <a:gd name="connsiteX10" fmla="*/ 285750 w 1428750"/>
                <a:gd name="connsiteY10" fmla="*/ 571500 h 857250"/>
                <a:gd name="connsiteX11" fmla="*/ 285750 w 1428750"/>
                <a:gd name="connsiteY11" fmla="*/ 428625 h 857250"/>
                <a:gd name="connsiteX12" fmla="*/ 428625 w 1428750"/>
                <a:gd name="connsiteY12" fmla="*/ 2857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0" h="857250">
                  <a:moveTo>
                    <a:pt x="0" y="428625"/>
                  </a:moveTo>
                  <a:lnTo>
                    <a:pt x="0" y="857250"/>
                  </a:lnTo>
                  <a:lnTo>
                    <a:pt x="1428750" y="857250"/>
                  </a:lnTo>
                  <a:lnTo>
                    <a:pt x="1428750" y="428625"/>
                  </a:lnTo>
                  <a:cubicBezTo>
                    <a:pt x="1428750" y="192281"/>
                    <a:pt x="1236469" y="0"/>
                    <a:pt x="1000125" y="0"/>
                  </a:cubicBezTo>
                  <a:lnTo>
                    <a:pt x="428625" y="0"/>
                  </a:lnTo>
                  <a:cubicBezTo>
                    <a:pt x="192281" y="0"/>
                    <a:pt x="0" y="192281"/>
                    <a:pt x="0" y="428625"/>
                  </a:cubicBezTo>
                  <a:close/>
                  <a:moveTo>
                    <a:pt x="1000125" y="285750"/>
                  </a:moveTo>
                  <a:cubicBezTo>
                    <a:pt x="1078906" y="285750"/>
                    <a:pt x="1143000" y="349844"/>
                    <a:pt x="1143000" y="428625"/>
                  </a:cubicBezTo>
                  <a:lnTo>
                    <a:pt x="1143000" y="571500"/>
                  </a:lnTo>
                  <a:lnTo>
                    <a:pt x="285750" y="571500"/>
                  </a:lnTo>
                  <a:lnTo>
                    <a:pt x="285750" y="428625"/>
                  </a:lnTo>
                  <a:cubicBezTo>
                    <a:pt x="285750" y="349844"/>
                    <a:pt x="349844" y="285750"/>
                    <a:pt x="428625" y="285750"/>
                  </a:cubicBezTo>
                  <a:close/>
                </a:path>
              </a:pathLst>
            </a:custGeom>
            <a:grpFill/>
            <a:ln w="9525"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D599572E-3AB4-C890-E159-2D27CB6388D5}"/>
                </a:ext>
              </a:extLst>
            </p:cNvPr>
            <p:cNvSpPr/>
            <p:nvPr/>
          </p:nvSpPr>
          <p:spPr>
            <a:xfrm>
              <a:off x="2714625" y="1017155"/>
              <a:ext cx="571500" cy="285750"/>
            </a:xfrm>
            <a:custGeom>
              <a:avLst/>
              <a:gdLst>
                <a:gd name="connsiteX0" fmla="*/ 0 w 571500"/>
                <a:gd name="connsiteY0" fmla="*/ 0 h 285750"/>
                <a:gd name="connsiteX1" fmla="*/ 571500 w 571500"/>
                <a:gd name="connsiteY1" fmla="*/ 0 h 285750"/>
                <a:gd name="connsiteX2" fmla="*/ 571500 w 571500"/>
                <a:gd name="connsiteY2" fmla="*/ 285750 h 285750"/>
                <a:gd name="connsiteX3" fmla="*/ 0 w 571500"/>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571500" h="285750">
                  <a:moveTo>
                    <a:pt x="0" y="0"/>
                  </a:moveTo>
                  <a:lnTo>
                    <a:pt x="571500" y="0"/>
                  </a:lnTo>
                  <a:lnTo>
                    <a:pt x="571500" y="285750"/>
                  </a:lnTo>
                  <a:lnTo>
                    <a:pt x="0" y="285750"/>
                  </a:lnTo>
                  <a:close/>
                </a:path>
              </a:pathLst>
            </a:custGeom>
            <a:solidFill>
              <a:srgbClr val="69ADAD"/>
            </a:solidFill>
            <a:ln w="9525"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A2A947A1-C66C-80BF-09E0-83465CECE441}"/>
                </a:ext>
              </a:extLst>
            </p:cNvPr>
            <p:cNvSpPr/>
            <p:nvPr/>
          </p:nvSpPr>
          <p:spPr>
            <a:xfrm>
              <a:off x="5857875" y="1017155"/>
              <a:ext cx="571500" cy="285750"/>
            </a:xfrm>
            <a:custGeom>
              <a:avLst/>
              <a:gdLst>
                <a:gd name="connsiteX0" fmla="*/ 0 w 571500"/>
                <a:gd name="connsiteY0" fmla="*/ 0 h 285750"/>
                <a:gd name="connsiteX1" fmla="*/ 571500 w 571500"/>
                <a:gd name="connsiteY1" fmla="*/ 0 h 285750"/>
                <a:gd name="connsiteX2" fmla="*/ 571500 w 571500"/>
                <a:gd name="connsiteY2" fmla="*/ 285750 h 285750"/>
                <a:gd name="connsiteX3" fmla="*/ 0 w 571500"/>
                <a:gd name="connsiteY3" fmla="*/ 285750 h 285750"/>
              </a:gdLst>
              <a:ahLst/>
              <a:cxnLst>
                <a:cxn ang="0">
                  <a:pos x="connsiteX0" y="connsiteY0"/>
                </a:cxn>
                <a:cxn ang="0">
                  <a:pos x="connsiteX1" y="connsiteY1"/>
                </a:cxn>
                <a:cxn ang="0">
                  <a:pos x="connsiteX2" y="connsiteY2"/>
                </a:cxn>
                <a:cxn ang="0">
                  <a:pos x="connsiteX3" y="connsiteY3"/>
                </a:cxn>
              </a:cxnLst>
              <a:rect l="l" t="t" r="r" b="b"/>
              <a:pathLst>
                <a:path w="571500" h="285750">
                  <a:moveTo>
                    <a:pt x="0" y="0"/>
                  </a:moveTo>
                  <a:lnTo>
                    <a:pt x="571500" y="0"/>
                  </a:lnTo>
                  <a:lnTo>
                    <a:pt x="571500" y="285750"/>
                  </a:lnTo>
                  <a:lnTo>
                    <a:pt x="0" y="285750"/>
                  </a:lnTo>
                  <a:close/>
                </a:path>
              </a:pathLst>
            </a:custGeom>
            <a:solidFill>
              <a:srgbClr val="69ADAD"/>
            </a:solidFill>
            <a:ln w="9525"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935AC716-782B-65F1-CEA5-28DC03D4051A}"/>
                </a:ext>
              </a:extLst>
            </p:cNvPr>
            <p:cNvSpPr/>
            <p:nvPr/>
          </p:nvSpPr>
          <p:spPr>
            <a:xfrm rot="-3660061">
              <a:off x="3054791" y="111864"/>
              <a:ext cx="285871" cy="571742"/>
            </a:xfrm>
            <a:custGeom>
              <a:avLst/>
              <a:gdLst>
                <a:gd name="connsiteX0" fmla="*/ 0 w 285871"/>
                <a:gd name="connsiteY0" fmla="*/ 0 h 571742"/>
                <a:gd name="connsiteX1" fmla="*/ 285871 w 285871"/>
                <a:gd name="connsiteY1" fmla="*/ 0 h 571742"/>
                <a:gd name="connsiteX2" fmla="*/ 285871 w 285871"/>
                <a:gd name="connsiteY2" fmla="*/ 571743 h 571742"/>
                <a:gd name="connsiteX3" fmla="*/ 0 w 285871"/>
                <a:gd name="connsiteY3" fmla="*/ 571743 h 571742"/>
              </a:gdLst>
              <a:ahLst/>
              <a:cxnLst>
                <a:cxn ang="0">
                  <a:pos x="connsiteX0" y="connsiteY0"/>
                </a:cxn>
                <a:cxn ang="0">
                  <a:pos x="connsiteX1" y="connsiteY1"/>
                </a:cxn>
                <a:cxn ang="0">
                  <a:pos x="connsiteX2" y="connsiteY2"/>
                </a:cxn>
                <a:cxn ang="0">
                  <a:pos x="connsiteX3" y="connsiteY3"/>
                </a:cxn>
              </a:cxnLst>
              <a:rect l="l" t="t" r="r" b="b"/>
              <a:pathLst>
                <a:path w="285871" h="571742">
                  <a:moveTo>
                    <a:pt x="0" y="0"/>
                  </a:moveTo>
                  <a:lnTo>
                    <a:pt x="285871" y="0"/>
                  </a:lnTo>
                  <a:lnTo>
                    <a:pt x="285871" y="571743"/>
                  </a:lnTo>
                  <a:lnTo>
                    <a:pt x="0" y="571743"/>
                  </a:lnTo>
                  <a:close/>
                </a:path>
              </a:pathLst>
            </a:custGeom>
            <a:solidFill>
              <a:srgbClr val="69ADAD"/>
            </a:solidFill>
            <a:ln w="9529"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A51E301F-4BEE-E5ED-4A71-C37A209DFCDC}"/>
                </a:ext>
              </a:extLst>
            </p:cNvPr>
            <p:cNvSpPr/>
            <p:nvPr/>
          </p:nvSpPr>
          <p:spPr>
            <a:xfrm rot="-3660061">
              <a:off x="5805052" y="1634995"/>
              <a:ext cx="285871" cy="571742"/>
            </a:xfrm>
            <a:custGeom>
              <a:avLst/>
              <a:gdLst>
                <a:gd name="connsiteX0" fmla="*/ 0 w 285871"/>
                <a:gd name="connsiteY0" fmla="*/ 0 h 571742"/>
                <a:gd name="connsiteX1" fmla="*/ 285872 w 285871"/>
                <a:gd name="connsiteY1" fmla="*/ 0 h 571742"/>
                <a:gd name="connsiteX2" fmla="*/ 285872 w 285871"/>
                <a:gd name="connsiteY2" fmla="*/ 571743 h 571742"/>
                <a:gd name="connsiteX3" fmla="*/ 0 w 285871"/>
                <a:gd name="connsiteY3" fmla="*/ 571743 h 571742"/>
              </a:gdLst>
              <a:ahLst/>
              <a:cxnLst>
                <a:cxn ang="0">
                  <a:pos x="connsiteX0" y="connsiteY0"/>
                </a:cxn>
                <a:cxn ang="0">
                  <a:pos x="connsiteX1" y="connsiteY1"/>
                </a:cxn>
                <a:cxn ang="0">
                  <a:pos x="connsiteX2" y="connsiteY2"/>
                </a:cxn>
                <a:cxn ang="0">
                  <a:pos x="connsiteX3" y="connsiteY3"/>
                </a:cxn>
              </a:cxnLst>
              <a:rect l="l" t="t" r="r" b="b"/>
              <a:pathLst>
                <a:path w="285871" h="571742">
                  <a:moveTo>
                    <a:pt x="0" y="0"/>
                  </a:moveTo>
                  <a:lnTo>
                    <a:pt x="285872" y="0"/>
                  </a:lnTo>
                  <a:lnTo>
                    <a:pt x="285872" y="571743"/>
                  </a:lnTo>
                  <a:lnTo>
                    <a:pt x="0" y="571743"/>
                  </a:lnTo>
                  <a:close/>
                </a:path>
              </a:pathLst>
            </a:custGeom>
            <a:solidFill>
              <a:srgbClr val="69ADAD"/>
            </a:solidFill>
            <a:ln w="9529"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6E633411-013E-7D4F-875D-7EAF5883BDF8}"/>
                </a:ext>
              </a:extLst>
            </p:cNvPr>
            <p:cNvSpPr/>
            <p:nvPr/>
          </p:nvSpPr>
          <p:spPr>
            <a:xfrm rot="-1739939">
              <a:off x="2912311" y="1779490"/>
              <a:ext cx="571742" cy="285871"/>
            </a:xfrm>
            <a:custGeom>
              <a:avLst/>
              <a:gdLst>
                <a:gd name="connsiteX0" fmla="*/ 0 w 571742"/>
                <a:gd name="connsiteY0" fmla="*/ 0 h 285871"/>
                <a:gd name="connsiteX1" fmla="*/ 571743 w 571742"/>
                <a:gd name="connsiteY1" fmla="*/ 0 h 285871"/>
                <a:gd name="connsiteX2" fmla="*/ 571743 w 571742"/>
                <a:gd name="connsiteY2" fmla="*/ 285871 h 285871"/>
                <a:gd name="connsiteX3" fmla="*/ 0 w 571742"/>
                <a:gd name="connsiteY3" fmla="*/ 285871 h 285871"/>
              </a:gdLst>
              <a:ahLst/>
              <a:cxnLst>
                <a:cxn ang="0">
                  <a:pos x="connsiteX0" y="connsiteY0"/>
                </a:cxn>
                <a:cxn ang="0">
                  <a:pos x="connsiteX1" y="connsiteY1"/>
                </a:cxn>
                <a:cxn ang="0">
                  <a:pos x="connsiteX2" y="connsiteY2"/>
                </a:cxn>
                <a:cxn ang="0">
                  <a:pos x="connsiteX3" y="connsiteY3"/>
                </a:cxn>
              </a:cxnLst>
              <a:rect l="l" t="t" r="r" b="b"/>
              <a:pathLst>
                <a:path w="571742" h="285871">
                  <a:moveTo>
                    <a:pt x="0" y="0"/>
                  </a:moveTo>
                  <a:lnTo>
                    <a:pt x="571743" y="0"/>
                  </a:lnTo>
                  <a:lnTo>
                    <a:pt x="571743" y="285871"/>
                  </a:lnTo>
                  <a:lnTo>
                    <a:pt x="0" y="285871"/>
                  </a:lnTo>
                  <a:close/>
                </a:path>
              </a:pathLst>
            </a:custGeom>
            <a:solidFill>
              <a:srgbClr val="69ADAD"/>
            </a:solidFill>
            <a:ln w="9529"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7556FD74-E98A-FC3B-DB2A-6622285C5115}"/>
                </a:ext>
              </a:extLst>
            </p:cNvPr>
            <p:cNvSpPr/>
            <p:nvPr/>
          </p:nvSpPr>
          <p:spPr>
            <a:xfrm rot="-1739939">
              <a:off x="5662225" y="254584"/>
              <a:ext cx="571742" cy="285871"/>
            </a:xfrm>
            <a:custGeom>
              <a:avLst/>
              <a:gdLst>
                <a:gd name="connsiteX0" fmla="*/ 0 w 571742"/>
                <a:gd name="connsiteY0" fmla="*/ 0 h 285871"/>
                <a:gd name="connsiteX1" fmla="*/ 571743 w 571742"/>
                <a:gd name="connsiteY1" fmla="*/ 0 h 285871"/>
                <a:gd name="connsiteX2" fmla="*/ 571743 w 571742"/>
                <a:gd name="connsiteY2" fmla="*/ 285871 h 285871"/>
                <a:gd name="connsiteX3" fmla="*/ 0 w 571742"/>
                <a:gd name="connsiteY3" fmla="*/ 285871 h 285871"/>
              </a:gdLst>
              <a:ahLst/>
              <a:cxnLst>
                <a:cxn ang="0">
                  <a:pos x="connsiteX0" y="connsiteY0"/>
                </a:cxn>
                <a:cxn ang="0">
                  <a:pos x="connsiteX1" y="connsiteY1"/>
                </a:cxn>
                <a:cxn ang="0">
                  <a:pos x="connsiteX2" y="connsiteY2"/>
                </a:cxn>
                <a:cxn ang="0">
                  <a:pos x="connsiteX3" y="connsiteY3"/>
                </a:cxn>
              </a:cxnLst>
              <a:rect l="l" t="t" r="r" b="b"/>
              <a:pathLst>
                <a:path w="571742" h="285871">
                  <a:moveTo>
                    <a:pt x="0" y="0"/>
                  </a:moveTo>
                  <a:lnTo>
                    <a:pt x="571743" y="0"/>
                  </a:lnTo>
                  <a:lnTo>
                    <a:pt x="571743" y="285871"/>
                  </a:lnTo>
                  <a:lnTo>
                    <a:pt x="0" y="285871"/>
                  </a:lnTo>
                  <a:close/>
                </a:path>
              </a:pathLst>
            </a:custGeom>
            <a:solidFill>
              <a:srgbClr val="69ADAD"/>
            </a:solidFill>
            <a:ln w="9529" cap="flat">
              <a:noFill/>
              <a:prstDash val="solid"/>
              <a:miter/>
            </a:ln>
          </p:spPr>
          <p:txBody>
            <a:bodyPr rtlCol="0" anchor="ctr"/>
            <a:lstStyle/>
            <a:p>
              <a:endParaRPr lang="en-GB"/>
            </a:p>
          </p:txBody>
        </p:sp>
      </p:grpSp>
      <p:grpSp>
        <p:nvGrpSpPr>
          <p:cNvPr id="27" name="Graphic 25">
            <a:extLst>
              <a:ext uri="{FF2B5EF4-FFF2-40B4-BE49-F238E27FC236}">
                <a16:creationId xmlns:a16="http://schemas.microsoft.com/office/drawing/2014/main" id="{2C59AC70-FBA6-0693-B3EF-282BA079C017}"/>
              </a:ext>
            </a:extLst>
          </p:cNvPr>
          <p:cNvGrpSpPr/>
          <p:nvPr/>
        </p:nvGrpSpPr>
        <p:grpSpPr>
          <a:xfrm>
            <a:off x="914488" y="3303208"/>
            <a:ext cx="575642" cy="563052"/>
            <a:chOff x="2133600" y="186737"/>
            <a:chExt cx="4881256" cy="4774501"/>
          </a:xfrm>
          <a:solidFill>
            <a:srgbClr val="8AC03B"/>
          </a:solidFill>
        </p:grpSpPr>
        <p:sp>
          <p:nvSpPr>
            <p:cNvPr id="28" name="Freeform 27">
              <a:extLst>
                <a:ext uri="{FF2B5EF4-FFF2-40B4-BE49-F238E27FC236}">
                  <a16:creationId xmlns:a16="http://schemas.microsoft.com/office/drawing/2014/main" id="{0257DAB2-7AD6-EDFE-F021-091102B641AF}"/>
                </a:ext>
              </a:extLst>
            </p:cNvPr>
            <p:cNvSpPr/>
            <p:nvPr/>
          </p:nvSpPr>
          <p:spPr>
            <a:xfrm>
              <a:off x="2133600" y="186737"/>
              <a:ext cx="4301232" cy="3316901"/>
            </a:xfrm>
            <a:custGeom>
              <a:avLst/>
              <a:gdLst>
                <a:gd name="connsiteX0" fmla="*/ 814960 w 4301232"/>
                <a:gd name="connsiteY0" fmla="*/ 1145237 h 3316901"/>
                <a:gd name="connsiteX1" fmla="*/ 514354 w 4301232"/>
                <a:gd name="connsiteY1" fmla="*/ 811601 h 3316901"/>
                <a:gd name="connsiteX2" fmla="*/ 2440213 w 4301232"/>
                <a:gd name="connsiteY2" fmla="*/ 811601 h 3316901"/>
                <a:gd name="connsiteX3" fmla="*/ 4014914 w 4301232"/>
                <a:gd name="connsiteY3" fmla="*/ 2386301 h 3316901"/>
                <a:gd name="connsiteX4" fmla="*/ 3804334 w 4301232"/>
                <a:gd name="connsiteY4" fmla="*/ 3173547 h 3316901"/>
                <a:gd name="connsiteX5" fmla="*/ 4052172 w 4301232"/>
                <a:gd name="connsiteY5" fmla="*/ 3316902 h 3316901"/>
                <a:gd name="connsiteX6" fmla="*/ 4301233 w 4301232"/>
                <a:gd name="connsiteY6" fmla="*/ 2386292 h 3316901"/>
                <a:gd name="connsiteX7" fmla="*/ 2440223 w 4301232"/>
                <a:gd name="connsiteY7" fmla="*/ 525282 h 3316901"/>
                <a:gd name="connsiteX8" fmla="*/ 514354 w 4301232"/>
                <a:gd name="connsiteY8" fmla="*/ 525282 h 3316901"/>
                <a:gd name="connsiteX9" fmla="*/ 814951 w 4301232"/>
                <a:gd name="connsiteY9" fmla="*/ 191646 h 3316901"/>
                <a:gd name="connsiteX10" fmla="*/ 602251 w 4301232"/>
                <a:gd name="connsiteY10" fmla="*/ 0 h 3316901"/>
                <a:gd name="connsiteX11" fmla="*/ 0 w 4301232"/>
                <a:gd name="connsiteY11" fmla="*/ 668446 h 3316901"/>
                <a:gd name="connsiteX12" fmla="*/ 602251 w 4301232"/>
                <a:gd name="connsiteY12" fmla="*/ 1336892 h 331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1232" h="3316901">
                  <a:moveTo>
                    <a:pt x="814960" y="1145237"/>
                  </a:moveTo>
                  <a:lnTo>
                    <a:pt x="514354" y="811601"/>
                  </a:lnTo>
                  <a:lnTo>
                    <a:pt x="2440213" y="811601"/>
                  </a:lnTo>
                  <a:cubicBezTo>
                    <a:pt x="3308503" y="811601"/>
                    <a:pt x="4014914" y="1518011"/>
                    <a:pt x="4014914" y="2386301"/>
                  </a:cubicBezTo>
                  <a:cubicBezTo>
                    <a:pt x="4014914" y="2663172"/>
                    <a:pt x="3942096" y="2935395"/>
                    <a:pt x="3804334" y="3173547"/>
                  </a:cubicBezTo>
                  <a:lnTo>
                    <a:pt x="4052172" y="3316902"/>
                  </a:lnTo>
                  <a:cubicBezTo>
                    <a:pt x="4215101" y="3035240"/>
                    <a:pt x="4301233" y="2713438"/>
                    <a:pt x="4301233" y="2386292"/>
                  </a:cubicBezTo>
                  <a:cubicBezTo>
                    <a:pt x="4301233" y="1360131"/>
                    <a:pt x="3466384" y="525282"/>
                    <a:pt x="2440223" y="525282"/>
                  </a:cubicBezTo>
                  <a:lnTo>
                    <a:pt x="514354" y="525282"/>
                  </a:lnTo>
                  <a:lnTo>
                    <a:pt x="814951" y="191646"/>
                  </a:lnTo>
                  <a:lnTo>
                    <a:pt x="602251" y="0"/>
                  </a:lnTo>
                  <a:lnTo>
                    <a:pt x="0" y="668446"/>
                  </a:lnTo>
                  <a:lnTo>
                    <a:pt x="602251" y="1336892"/>
                  </a:lnTo>
                  <a:close/>
                </a:path>
              </a:pathLst>
            </a:custGeom>
            <a:grpFill/>
            <a:ln w="9544"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372D1102-E977-C2AC-291C-AF83004EA0D6}"/>
                </a:ext>
              </a:extLst>
            </p:cNvPr>
            <p:cNvSpPr/>
            <p:nvPr/>
          </p:nvSpPr>
          <p:spPr>
            <a:xfrm>
              <a:off x="2712793" y="1642428"/>
              <a:ext cx="4302063" cy="3318810"/>
            </a:xfrm>
            <a:custGeom>
              <a:avLst/>
              <a:gdLst>
                <a:gd name="connsiteX0" fmla="*/ 3675771 w 4302063"/>
                <a:gd name="connsiteY0" fmla="*/ 1978110 h 3318810"/>
                <a:gd name="connsiteX1" fmla="*/ 3466555 w 4302063"/>
                <a:gd name="connsiteY1" fmla="*/ 2173564 h 3318810"/>
                <a:gd name="connsiteX2" fmla="*/ 3776504 w 4302063"/>
                <a:gd name="connsiteY2" fmla="*/ 2505301 h 3318810"/>
                <a:gd name="connsiteX3" fmla="*/ 1861019 w 4302063"/>
                <a:gd name="connsiteY3" fmla="*/ 2505301 h 3318810"/>
                <a:gd name="connsiteX4" fmla="*/ 286319 w 4302063"/>
                <a:gd name="connsiteY4" fmla="*/ 930600 h 3318810"/>
                <a:gd name="connsiteX5" fmla="*/ 496899 w 4302063"/>
                <a:gd name="connsiteY5" fmla="*/ 143355 h 3318810"/>
                <a:gd name="connsiteX6" fmla="*/ 249060 w 4302063"/>
                <a:gd name="connsiteY6" fmla="*/ 0 h 3318810"/>
                <a:gd name="connsiteX7" fmla="*/ 0 w 4302063"/>
                <a:gd name="connsiteY7" fmla="*/ 930610 h 3318810"/>
                <a:gd name="connsiteX8" fmla="*/ 1861010 w 4302063"/>
                <a:gd name="connsiteY8" fmla="*/ 2791620 h 3318810"/>
                <a:gd name="connsiteX9" fmla="*/ 3776485 w 4302063"/>
                <a:gd name="connsiteY9" fmla="*/ 2791620 h 3318810"/>
                <a:gd name="connsiteX10" fmla="*/ 3466537 w 4302063"/>
                <a:gd name="connsiteY10" fmla="*/ 3123357 h 3318810"/>
                <a:gd name="connsiteX11" fmla="*/ 3675752 w 4302063"/>
                <a:gd name="connsiteY11" fmla="*/ 3318811 h 3318810"/>
                <a:gd name="connsiteX12" fmla="*/ 4302063 w 4302063"/>
                <a:gd name="connsiteY12" fmla="*/ 2648465 h 33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2063" h="3318810">
                  <a:moveTo>
                    <a:pt x="3675771" y="1978110"/>
                  </a:moveTo>
                  <a:lnTo>
                    <a:pt x="3466555" y="2173564"/>
                  </a:lnTo>
                  <a:lnTo>
                    <a:pt x="3776504" y="2505301"/>
                  </a:lnTo>
                  <a:lnTo>
                    <a:pt x="1861019" y="2505301"/>
                  </a:lnTo>
                  <a:cubicBezTo>
                    <a:pt x="992729" y="2505301"/>
                    <a:pt x="286319" y="1798890"/>
                    <a:pt x="286319" y="930600"/>
                  </a:cubicBezTo>
                  <a:cubicBezTo>
                    <a:pt x="286319" y="653730"/>
                    <a:pt x="359137" y="381507"/>
                    <a:pt x="496899" y="143355"/>
                  </a:cubicBezTo>
                  <a:lnTo>
                    <a:pt x="249060" y="0"/>
                  </a:lnTo>
                  <a:cubicBezTo>
                    <a:pt x="86131" y="281661"/>
                    <a:pt x="0" y="603464"/>
                    <a:pt x="0" y="930610"/>
                  </a:cubicBezTo>
                  <a:cubicBezTo>
                    <a:pt x="0" y="1956771"/>
                    <a:pt x="834849" y="2791620"/>
                    <a:pt x="1861010" y="2791620"/>
                  </a:cubicBezTo>
                  <a:lnTo>
                    <a:pt x="3776485" y="2791620"/>
                  </a:lnTo>
                  <a:lnTo>
                    <a:pt x="3466537" y="3123357"/>
                  </a:lnTo>
                  <a:lnTo>
                    <a:pt x="3675752" y="3318811"/>
                  </a:lnTo>
                  <a:lnTo>
                    <a:pt x="4302063" y="2648465"/>
                  </a:lnTo>
                  <a:close/>
                </a:path>
              </a:pathLst>
            </a:custGeom>
            <a:grpFill/>
            <a:ln w="9544"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E085CF74-8A54-0C5E-DB2A-3AD6CCDAEEE1}"/>
                </a:ext>
              </a:extLst>
            </p:cNvPr>
            <p:cNvSpPr/>
            <p:nvPr/>
          </p:nvSpPr>
          <p:spPr>
            <a:xfrm>
              <a:off x="3243305" y="1284637"/>
              <a:ext cx="2661024" cy="2576782"/>
            </a:xfrm>
            <a:custGeom>
              <a:avLst/>
              <a:gdLst>
                <a:gd name="connsiteX0" fmla="*/ 2231561 w 2661024"/>
                <a:gd name="connsiteY0" fmla="*/ 272270 h 2576782"/>
                <a:gd name="connsiteX1" fmla="*/ 1896369 w 2661024"/>
                <a:gd name="connsiteY1" fmla="*/ 465787 h 2576782"/>
                <a:gd name="connsiteX2" fmla="*/ 1759971 w 2661024"/>
                <a:gd name="connsiteY2" fmla="*/ 386708 h 2576782"/>
                <a:gd name="connsiteX3" fmla="*/ 1759971 w 2661024"/>
                <a:gd name="connsiteY3" fmla="*/ 0 h 2576782"/>
                <a:gd name="connsiteX4" fmla="*/ 901044 w 2661024"/>
                <a:gd name="connsiteY4" fmla="*/ 0 h 2576782"/>
                <a:gd name="connsiteX5" fmla="*/ 901044 w 2661024"/>
                <a:gd name="connsiteY5" fmla="*/ 386708 h 2576782"/>
                <a:gd name="connsiteX6" fmla="*/ 764656 w 2661024"/>
                <a:gd name="connsiteY6" fmla="*/ 465787 h 2576782"/>
                <a:gd name="connsiteX7" fmla="*/ 429464 w 2661024"/>
                <a:gd name="connsiteY7" fmla="*/ 272270 h 2576782"/>
                <a:gd name="connsiteX8" fmla="*/ 0 w 2661024"/>
                <a:gd name="connsiteY8" fmla="*/ 1016121 h 2576782"/>
                <a:gd name="connsiteX9" fmla="*/ 332233 w 2661024"/>
                <a:gd name="connsiteY9" fmla="*/ 1207948 h 2576782"/>
                <a:gd name="connsiteX10" fmla="*/ 328425 w 2661024"/>
                <a:gd name="connsiteY10" fmla="*/ 1288391 h 2576782"/>
                <a:gd name="connsiteX11" fmla="*/ 332233 w 2661024"/>
                <a:gd name="connsiteY11" fmla="*/ 1368835 h 2576782"/>
                <a:gd name="connsiteX12" fmla="*/ 0 w 2661024"/>
                <a:gd name="connsiteY12" fmla="*/ 1560662 h 2576782"/>
                <a:gd name="connsiteX13" fmla="*/ 429464 w 2661024"/>
                <a:gd name="connsiteY13" fmla="*/ 2304512 h 2576782"/>
                <a:gd name="connsiteX14" fmla="*/ 764656 w 2661024"/>
                <a:gd name="connsiteY14" fmla="*/ 2110996 h 2576782"/>
                <a:gd name="connsiteX15" fmla="*/ 901044 w 2661024"/>
                <a:gd name="connsiteY15" fmla="*/ 2190075 h 2576782"/>
                <a:gd name="connsiteX16" fmla="*/ 901044 w 2661024"/>
                <a:gd name="connsiteY16" fmla="*/ 2576783 h 2576782"/>
                <a:gd name="connsiteX17" fmla="*/ 1759971 w 2661024"/>
                <a:gd name="connsiteY17" fmla="*/ 2576783 h 2576782"/>
                <a:gd name="connsiteX18" fmla="*/ 1759971 w 2661024"/>
                <a:gd name="connsiteY18" fmla="*/ 2190075 h 2576782"/>
                <a:gd name="connsiteX19" fmla="*/ 1896369 w 2661024"/>
                <a:gd name="connsiteY19" fmla="*/ 2110996 h 2576782"/>
                <a:gd name="connsiteX20" fmla="*/ 2231561 w 2661024"/>
                <a:gd name="connsiteY20" fmla="*/ 2304512 h 2576782"/>
                <a:gd name="connsiteX21" fmla="*/ 2661025 w 2661024"/>
                <a:gd name="connsiteY21" fmla="*/ 1560662 h 2576782"/>
                <a:gd name="connsiteX22" fmla="*/ 2328782 w 2661024"/>
                <a:gd name="connsiteY22" fmla="*/ 1368835 h 2576782"/>
                <a:gd name="connsiteX23" fmla="*/ 2332590 w 2661024"/>
                <a:gd name="connsiteY23" fmla="*/ 1288391 h 2576782"/>
                <a:gd name="connsiteX24" fmla="*/ 2328782 w 2661024"/>
                <a:gd name="connsiteY24" fmla="*/ 1207948 h 2576782"/>
                <a:gd name="connsiteX25" fmla="*/ 2661025 w 2661024"/>
                <a:gd name="connsiteY25" fmla="*/ 1016121 h 2576782"/>
                <a:gd name="connsiteX26" fmla="*/ 2046281 w 2661024"/>
                <a:gd name="connsiteY26" fmla="*/ 1288401 h 2576782"/>
                <a:gd name="connsiteX27" fmla="*/ 2014586 w 2661024"/>
                <a:gd name="connsiteY27" fmla="*/ 1518050 h 2576782"/>
                <a:gd name="connsiteX28" fmla="*/ 2269926 w 2661024"/>
                <a:gd name="connsiteY28" fmla="*/ 1665461 h 2576782"/>
                <a:gd name="connsiteX29" fmla="*/ 2126772 w 2661024"/>
                <a:gd name="connsiteY29" fmla="*/ 1913414 h 2576782"/>
                <a:gd name="connsiteX30" fmla="*/ 1869179 w 2661024"/>
                <a:gd name="connsiteY30" fmla="*/ 1764695 h 2576782"/>
                <a:gd name="connsiteX31" fmla="*/ 1473672 w 2661024"/>
                <a:gd name="connsiteY31" fmla="*/ 1993686 h 2576782"/>
                <a:gd name="connsiteX32" fmla="*/ 1473672 w 2661024"/>
                <a:gd name="connsiteY32" fmla="*/ 2290474 h 2576782"/>
                <a:gd name="connsiteX33" fmla="*/ 1187362 w 2661024"/>
                <a:gd name="connsiteY33" fmla="*/ 2290474 h 2576782"/>
                <a:gd name="connsiteX34" fmla="*/ 1187362 w 2661024"/>
                <a:gd name="connsiteY34" fmla="*/ 1993686 h 2576782"/>
                <a:gd name="connsiteX35" fmla="*/ 791864 w 2661024"/>
                <a:gd name="connsiteY35" fmla="*/ 1764695 h 2576782"/>
                <a:gd name="connsiteX36" fmla="*/ 534272 w 2661024"/>
                <a:gd name="connsiteY36" fmla="*/ 1913414 h 2576782"/>
                <a:gd name="connsiteX37" fmla="*/ 391117 w 2661024"/>
                <a:gd name="connsiteY37" fmla="*/ 1665461 h 2576782"/>
                <a:gd name="connsiteX38" fmla="*/ 646448 w 2661024"/>
                <a:gd name="connsiteY38" fmla="*/ 1518040 h 2576782"/>
                <a:gd name="connsiteX39" fmla="*/ 614754 w 2661024"/>
                <a:gd name="connsiteY39" fmla="*/ 1288401 h 2576782"/>
                <a:gd name="connsiteX40" fmla="*/ 646448 w 2661024"/>
                <a:gd name="connsiteY40" fmla="*/ 1058762 h 2576782"/>
                <a:gd name="connsiteX41" fmla="*/ 391117 w 2661024"/>
                <a:gd name="connsiteY41" fmla="*/ 911341 h 2576782"/>
                <a:gd name="connsiteX42" fmla="*/ 534272 w 2661024"/>
                <a:gd name="connsiteY42" fmla="*/ 663388 h 2576782"/>
                <a:gd name="connsiteX43" fmla="*/ 791864 w 2661024"/>
                <a:gd name="connsiteY43" fmla="*/ 812106 h 2576782"/>
                <a:gd name="connsiteX44" fmla="*/ 1187362 w 2661024"/>
                <a:gd name="connsiteY44" fmla="*/ 583126 h 2576782"/>
                <a:gd name="connsiteX45" fmla="*/ 1187362 w 2661024"/>
                <a:gd name="connsiteY45" fmla="*/ 286328 h 2576782"/>
                <a:gd name="connsiteX46" fmla="*/ 1473672 w 2661024"/>
                <a:gd name="connsiteY46" fmla="*/ 286328 h 2576782"/>
                <a:gd name="connsiteX47" fmla="*/ 1473672 w 2661024"/>
                <a:gd name="connsiteY47" fmla="*/ 583126 h 2576782"/>
                <a:gd name="connsiteX48" fmla="*/ 1869189 w 2661024"/>
                <a:gd name="connsiteY48" fmla="*/ 812106 h 2576782"/>
                <a:gd name="connsiteX49" fmla="*/ 2126772 w 2661024"/>
                <a:gd name="connsiteY49" fmla="*/ 663388 h 2576782"/>
                <a:gd name="connsiteX50" fmla="*/ 2269926 w 2661024"/>
                <a:gd name="connsiteY50" fmla="*/ 911341 h 2576782"/>
                <a:gd name="connsiteX51" fmla="*/ 2014586 w 2661024"/>
                <a:gd name="connsiteY51" fmla="*/ 1058752 h 2576782"/>
                <a:gd name="connsiteX52" fmla="*/ 2046281 w 2661024"/>
                <a:gd name="connsiteY52" fmla="*/ 1288401 h 25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1024" h="2576782">
                  <a:moveTo>
                    <a:pt x="2231561" y="272270"/>
                  </a:moveTo>
                  <a:lnTo>
                    <a:pt x="1896369" y="465787"/>
                  </a:lnTo>
                  <a:cubicBezTo>
                    <a:pt x="1852917" y="435763"/>
                    <a:pt x="1807384" y="409355"/>
                    <a:pt x="1759971" y="386708"/>
                  </a:cubicBezTo>
                  <a:lnTo>
                    <a:pt x="1759971" y="0"/>
                  </a:lnTo>
                  <a:lnTo>
                    <a:pt x="901044" y="0"/>
                  </a:lnTo>
                  <a:lnTo>
                    <a:pt x="901044" y="386708"/>
                  </a:lnTo>
                  <a:cubicBezTo>
                    <a:pt x="853641" y="409355"/>
                    <a:pt x="808098" y="435763"/>
                    <a:pt x="764656" y="465787"/>
                  </a:cubicBezTo>
                  <a:lnTo>
                    <a:pt x="429464" y="272270"/>
                  </a:lnTo>
                  <a:lnTo>
                    <a:pt x="0" y="1016121"/>
                  </a:lnTo>
                  <a:lnTo>
                    <a:pt x="332233" y="1207948"/>
                  </a:lnTo>
                  <a:cubicBezTo>
                    <a:pt x="329676" y="1235644"/>
                    <a:pt x="328425" y="1262356"/>
                    <a:pt x="328425" y="1288391"/>
                  </a:cubicBezTo>
                  <a:cubicBezTo>
                    <a:pt x="328425" y="1314426"/>
                    <a:pt x="329685" y="1341139"/>
                    <a:pt x="332233" y="1368835"/>
                  </a:cubicBezTo>
                  <a:lnTo>
                    <a:pt x="0" y="1560662"/>
                  </a:lnTo>
                  <a:lnTo>
                    <a:pt x="429464" y="2304512"/>
                  </a:lnTo>
                  <a:lnTo>
                    <a:pt x="764656" y="2110996"/>
                  </a:lnTo>
                  <a:cubicBezTo>
                    <a:pt x="808098" y="2141020"/>
                    <a:pt x="853631" y="2167428"/>
                    <a:pt x="901044" y="2190075"/>
                  </a:cubicBezTo>
                  <a:lnTo>
                    <a:pt x="901044" y="2576783"/>
                  </a:lnTo>
                  <a:lnTo>
                    <a:pt x="1759971" y="2576783"/>
                  </a:lnTo>
                  <a:lnTo>
                    <a:pt x="1759971" y="2190075"/>
                  </a:lnTo>
                  <a:cubicBezTo>
                    <a:pt x="1807375" y="2167428"/>
                    <a:pt x="1852926" y="2141011"/>
                    <a:pt x="1896369" y="2110996"/>
                  </a:cubicBezTo>
                  <a:lnTo>
                    <a:pt x="2231561" y="2304512"/>
                  </a:lnTo>
                  <a:lnTo>
                    <a:pt x="2661025" y="1560662"/>
                  </a:lnTo>
                  <a:lnTo>
                    <a:pt x="2328782" y="1368835"/>
                  </a:lnTo>
                  <a:cubicBezTo>
                    <a:pt x="2331339" y="1341139"/>
                    <a:pt x="2332590" y="1314426"/>
                    <a:pt x="2332590" y="1288391"/>
                  </a:cubicBezTo>
                  <a:cubicBezTo>
                    <a:pt x="2332590" y="1262356"/>
                    <a:pt x="2331330" y="1235644"/>
                    <a:pt x="2328782" y="1207948"/>
                  </a:cubicBezTo>
                  <a:lnTo>
                    <a:pt x="2661025" y="1016121"/>
                  </a:lnTo>
                  <a:close/>
                  <a:moveTo>
                    <a:pt x="2046281" y="1288401"/>
                  </a:moveTo>
                  <a:cubicBezTo>
                    <a:pt x="2046281" y="1371602"/>
                    <a:pt x="2027527" y="1440355"/>
                    <a:pt x="2014586" y="1518050"/>
                  </a:cubicBezTo>
                  <a:lnTo>
                    <a:pt x="2269926" y="1665461"/>
                  </a:lnTo>
                  <a:lnTo>
                    <a:pt x="2126772" y="1913414"/>
                  </a:lnTo>
                  <a:lnTo>
                    <a:pt x="1869179" y="1764695"/>
                  </a:lnTo>
                  <a:cubicBezTo>
                    <a:pt x="1750084" y="1855121"/>
                    <a:pt x="1768732" y="1888782"/>
                    <a:pt x="1473672" y="1993686"/>
                  </a:cubicBezTo>
                  <a:lnTo>
                    <a:pt x="1473672" y="2290474"/>
                  </a:lnTo>
                  <a:lnTo>
                    <a:pt x="1187362" y="2290474"/>
                  </a:lnTo>
                  <a:lnTo>
                    <a:pt x="1187362" y="1993686"/>
                  </a:lnTo>
                  <a:cubicBezTo>
                    <a:pt x="976677" y="1918787"/>
                    <a:pt x="966103" y="1913366"/>
                    <a:pt x="791864" y="1764695"/>
                  </a:cubicBezTo>
                  <a:lnTo>
                    <a:pt x="534272" y="1913414"/>
                  </a:lnTo>
                  <a:lnTo>
                    <a:pt x="391117" y="1665461"/>
                  </a:lnTo>
                  <a:lnTo>
                    <a:pt x="646448" y="1518040"/>
                  </a:lnTo>
                  <a:cubicBezTo>
                    <a:pt x="633278" y="1439019"/>
                    <a:pt x="614754" y="1371564"/>
                    <a:pt x="614754" y="1288401"/>
                  </a:cubicBezTo>
                  <a:cubicBezTo>
                    <a:pt x="614754" y="1205200"/>
                    <a:pt x="633488" y="1136590"/>
                    <a:pt x="646448" y="1058762"/>
                  </a:cubicBezTo>
                  <a:lnTo>
                    <a:pt x="391117" y="911341"/>
                  </a:lnTo>
                  <a:lnTo>
                    <a:pt x="534272" y="663388"/>
                  </a:lnTo>
                  <a:lnTo>
                    <a:pt x="791864" y="812106"/>
                  </a:lnTo>
                  <a:cubicBezTo>
                    <a:pt x="1032622" y="606699"/>
                    <a:pt x="1052692" y="640025"/>
                    <a:pt x="1187362" y="583126"/>
                  </a:cubicBezTo>
                  <a:lnTo>
                    <a:pt x="1187362" y="286328"/>
                  </a:lnTo>
                  <a:lnTo>
                    <a:pt x="1473672" y="286328"/>
                  </a:lnTo>
                  <a:lnTo>
                    <a:pt x="1473672" y="583126"/>
                  </a:lnTo>
                  <a:cubicBezTo>
                    <a:pt x="1768542" y="687953"/>
                    <a:pt x="1750848" y="722253"/>
                    <a:pt x="1869189" y="812106"/>
                  </a:cubicBezTo>
                  <a:lnTo>
                    <a:pt x="2126772" y="663388"/>
                  </a:lnTo>
                  <a:lnTo>
                    <a:pt x="2269926" y="911341"/>
                  </a:lnTo>
                  <a:lnTo>
                    <a:pt x="2014586" y="1058752"/>
                  </a:lnTo>
                  <a:cubicBezTo>
                    <a:pt x="2027756" y="1137774"/>
                    <a:pt x="2046281" y="1205228"/>
                    <a:pt x="2046281" y="1288401"/>
                  </a:cubicBezTo>
                  <a:close/>
                </a:path>
              </a:pathLst>
            </a:custGeom>
            <a:solidFill>
              <a:srgbClr val="69ADAD"/>
            </a:solidFill>
            <a:ln w="9544"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9943B96B-87A3-3938-7102-600173D82B1A}"/>
                </a:ext>
              </a:extLst>
            </p:cNvPr>
            <p:cNvSpPr/>
            <p:nvPr/>
          </p:nvSpPr>
          <p:spPr>
            <a:xfrm>
              <a:off x="4144349" y="2143574"/>
              <a:ext cx="858927" cy="858927"/>
            </a:xfrm>
            <a:custGeom>
              <a:avLst/>
              <a:gdLst>
                <a:gd name="connsiteX0" fmla="*/ 429464 w 858927"/>
                <a:gd name="connsiteY0" fmla="*/ 0 h 858927"/>
                <a:gd name="connsiteX1" fmla="*/ 0 w 858927"/>
                <a:gd name="connsiteY1" fmla="*/ 429464 h 858927"/>
                <a:gd name="connsiteX2" fmla="*/ 429464 w 858927"/>
                <a:gd name="connsiteY2" fmla="*/ 858928 h 858927"/>
                <a:gd name="connsiteX3" fmla="*/ 858928 w 858927"/>
                <a:gd name="connsiteY3" fmla="*/ 429464 h 858927"/>
                <a:gd name="connsiteX4" fmla="*/ 429464 w 858927"/>
                <a:gd name="connsiteY4" fmla="*/ 0 h 858927"/>
                <a:gd name="connsiteX5" fmla="*/ 429464 w 858927"/>
                <a:gd name="connsiteY5" fmla="*/ 572619 h 858927"/>
                <a:gd name="connsiteX6" fmla="*/ 286309 w 858927"/>
                <a:gd name="connsiteY6" fmla="*/ 429464 h 858927"/>
                <a:gd name="connsiteX7" fmla="*/ 429464 w 858927"/>
                <a:gd name="connsiteY7" fmla="*/ 286309 h 858927"/>
                <a:gd name="connsiteX8" fmla="*/ 572618 w 858927"/>
                <a:gd name="connsiteY8" fmla="*/ 429464 h 858927"/>
                <a:gd name="connsiteX9" fmla="*/ 429464 w 858927"/>
                <a:gd name="connsiteY9" fmla="*/ 572619 h 85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927" h="858927">
                  <a:moveTo>
                    <a:pt x="429464" y="0"/>
                  </a:moveTo>
                  <a:cubicBezTo>
                    <a:pt x="192657" y="0"/>
                    <a:pt x="0" y="192658"/>
                    <a:pt x="0" y="429464"/>
                  </a:cubicBezTo>
                  <a:cubicBezTo>
                    <a:pt x="0" y="666270"/>
                    <a:pt x="192657" y="858928"/>
                    <a:pt x="429464" y="858928"/>
                  </a:cubicBezTo>
                  <a:cubicBezTo>
                    <a:pt x="666270" y="858928"/>
                    <a:pt x="858928" y="666270"/>
                    <a:pt x="858928" y="429464"/>
                  </a:cubicBezTo>
                  <a:cubicBezTo>
                    <a:pt x="858928" y="192658"/>
                    <a:pt x="666280" y="0"/>
                    <a:pt x="429464" y="0"/>
                  </a:cubicBezTo>
                  <a:close/>
                  <a:moveTo>
                    <a:pt x="429464" y="572619"/>
                  </a:moveTo>
                  <a:cubicBezTo>
                    <a:pt x="350528" y="572619"/>
                    <a:pt x="286309" y="508399"/>
                    <a:pt x="286309" y="429464"/>
                  </a:cubicBezTo>
                  <a:cubicBezTo>
                    <a:pt x="286309" y="350528"/>
                    <a:pt x="350528" y="286309"/>
                    <a:pt x="429464" y="286309"/>
                  </a:cubicBezTo>
                  <a:cubicBezTo>
                    <a:pt x="508399" y="286309"/>
                    <a:pt x="572618" y="350528"/>
                    <a:pt x="572618" y="429464"/>
                  </a:cubicBezTo>
                  <a:cubicBezTo>
                    <a:pt x="572618" y="508399"/>
                    <a:pt x="508409" y="572619"/>
                    <a:pt x="429464" y="572619"/>
                  </a:cubicBezTo>
                  <a:close/>
                </a:path>
              </a:pathLst>
            </a:custGeom>
            <a:grpFill/>
            <a:ln w="9544" cap="flat">
              <a:noFill/>
              <a:prstDash val="solid"/>
              <a:miter/>
            </a:ln>
          </p:spPr>
          <p:txBody>
            <a:bodyPr rtlCol="0" anchor="ctr"/>
            <a:lstStyle/>
            <a:p>
              <a:endParaRPr lang="en-GB"/>
            </a:p>
          </p:txBody>
        </p:sp>
      </p:grpSp>
    </p:spTree>
    <p:extLst>
      <p:ext uri="{BB962C8B-B14F-4D97-AF65-F5344CB8AC3E}">
        <p14:creationId xmlns:p14="http://schemas.microsoft.com/office/powerpoint/2010/main" val="284254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119;p3">
            <a:extLst>
              <a:ext uri="{FF2B5EF4-FFF2-40B4-BE49-F238E27FC236}">
                <a16:creationId xmlns:a16="http://schemas.microsoft.com/office/drawing/2014/main" id="{E53A1D9B-1F22-8C6B-85EB-A95DF02A980D}"/>
              </a:ext>
            </a:extLst>
          </p:cNvPr>
          <p:cNvGraphicFramePr/>
          <p:nvPr>
            <p:extLst>
              <p:ext uri="{D42A27DB-BD31-4B8C-83A1-F6EECF244321}">
                <p14:modId xmlns:p14="http://schemas.microsoft.com/office/powerpoint/2010/main" val="2705668679"/>
              </p:ext>
            </p:extLst>
          </p:nvPr>
        </p:nvGraphicFramePr>
        <p:xfrm>
          <a:off x="172800" y="136800"/>
          <a:ext cx="8647350" cy="4973079"/>
        </p:xfrm>
        <a:graphic>
          <a:graphicData uri="http://schemas.openxmlformats.org/drawingml/2006/table">
            <a:tbl>
              <a:tblPr>
                <a:noFill/>
                <a:tableStyleId>{82FB7AE6-0C0A-492B-BB20-2D6ED8D2E96D}</a:tableStyleId>
              </a:tblPr>
              <a:tblGrid>
                <a:gridCol w="1026743">
                  <a:extLst>
                    <a:ext uri="{9D8B030D-6E8A-4147-A177-3AD203B41FA5}">
                      <a16:colId xmlns:a16="http://schemas.microsoft.com/office/drawing/2014/main" val="20000"/>
                    </a:ext>
                  </a:extLst>
                </a:gridCol>
                <a:gridCol w="1946016">
                  <a:extLst>
                    <a:ext uri="{9D8B030D-6E8A-4147-A177-3AD203B41FA5}">
                      <a16:colId xmlns:a16="http://schemas.microsoft.com/office/drawing/2014/main" val="20001"/>
                    </a:ext>
                  </a:extLst>
                </a:gridCol>
                <a:gridCol w="5674591">
                  <a:extLst>
                    <a:ext uri="{9D8B030D-6E8A-4147-A177-3AD203B41FA5}">
                      <a16:colId xmlns:a16="http://schemas.microsoft.com/office/drawing/2014/main" val="20002"/>
                    </a:ext>
                  </a:extLst>
                </a:gridCol>
              </a:tblGrid>
              <a:tr h="691152">
                <a:tc>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600" b="1" u="none" strike="noStrike" cap="none" dirty="0">
                          <a:solidFill>
                            <a:schemeClr val="bg1"/>
                          </a:solidFill>
                          <a:latin typeface="Calibri" panose="020F0502020204030204" pitchFamily="34" charset="0"/>
                          <a:ea typeface="Lexend"/>
                          <a:cs typeface="Calibri" panose="020F0502020204030204" pitchFamily="34" charset="0"/>
                          <a:sym typeface="Lexend"/>
                        </a:rPr>
                        <a:t>Focus Areas</a:t>
                      </a:r>
                      <a:endParaRPr sz="1600" b="1" u="none" strike="noStrike" cap="none" dirty="0">
                        <a:solidFill>
                          <a:schemeClr val="bg1"/>
                        </a:solidFill>
                        <a:latin typeface="Calibri" panose="020F0502020204030204" pitchFamily="34" charset="0"/>
                        <a:ea typeface="Lexend"/>
                        <a:cs typeface="Calibri" panose="020F0502020204030204" pitchFamily="34" charset="0"/>
                        <a:sym typeface="Lexend"/>
                      </a:endParaRP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solidFill>
                        <a:srgbClr val="69ADAD"/>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AC03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IE" sz="1600" b="1" i="0" u="none" strike="noStrike" cap="none" dirty="0">
                          <a:solidFill>
                            <a:schemeClr val="bg1"/>
                          </a:solidFill>
                          <a:latin typeface="Calibri" panose="020F0502020204030204" pitchFamily="34" charset="0"/>
                          <a:ea typeface="Lexend"/>
                          <a:cs typeface="Calibri" panose="020F0502020204030204" pitchFamily="34" charset="0"/>
                          <a:sym typeface="Lexend"/>
                        </a:rPr>
                        <a:t>Questions</a:t>
                      </a:r>
                      <a:endParaRPr sz="1600" b="1" i="0" u="none" strike="noStrike" cap="none" dirty="0">
                        <a:solidFill>
                          <a:schemeClr val="bg1"/>
                        </a:solidFill>
                        <a:latin typeface="Calibri" panose="020F0502020204030204" pitchFamily="34" charset="0"/>
                        <a:ea typeface="Lexend"/>
                        <a:cs typeface="Calibri" panose="020F0502020204030204" pitchFamily="34" charset="0"/>
                        <a:sym typeface="Lexend"/>
                      </a:endParaRPr>
                    </a:p>
                  </a:txBody>
                  <a:tcPr marL="85423" marR="85423" marT="85423" marB="85423" anchor="ctr">
                    <a:lnL w="19050" cap="flat" cmpd="sng" algn="ctr">
                      <a:solidFill>
                        <a:srgbClr val="69ADAD"/>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69ADAD"/>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marL="0" indent="0" algn="ctr">
                        <a:buClr>
                          <a:srgbClr val="FF9933"/>
                        </a:buClr>
                        <a:buFont typeface="Wingdings" panose="05000000000000000000" pitchFamily="2" charset="2"/>
                        <a:buNone/>
                      </a:pPr>
                      <a:r>
                        <a:rPr lang="en-IE" sz="1600" b="1" i="0" u="none" strike="noStrike" cap="none" dirty="0">
                          <a:solidFill>
                            <a:schemeClr val="bg1"/>
                          </a:solidFill>
                          <a:latin typeface="Calibri" panose="020F0502020204030204" pitchFamily="34" charset="0"/>
                          <a:ea typeface="Lexend"/>
                          <a:cs typeface="Calibri" panose="020F0502020204030204" pitchFamily="34" charset="0"/>
                          <a:sym typeface="Lexend"/>
                        </a:rPr>
                        <a:t>Exercises </a:t>
                      </a:r>
                      <a:endParaRPr sz="1600" b="1" i="0" u="none" strike="noStrike" cap="none" dirty="0">
                        <a:solidFill>
                          <a:schemeClr val="bg1"/>
                        </a:solidFill>
                        <a:latin typeface="Calibri" panose="020F0502020204030204" pitchFamily="34" charset="0"/>
                        <a:ea typeface="Lexend"/>
                        <a:cs typeface="Calibri" panose="020F0502020204030204" pitchFamily="34" charset="0"/>
                        <a:sym typeface="Lexend"/>
                      </a:endParaRPr>
                    </a:p>
                  </a:txBody>
                  <a:tcPr marL="85423" marR="85423" marT="85423" marB="85423" anchor="ctr">
                    <a:lnL w="19050" cap="flat" cmpd="sng" algn="ctr">
                      <a:no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solidFill>
                        <a:srgbClr val="69ADAD"/>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9ADAD"/>
                    </a:solidFill>
                  </a:tcPr>
                </a:tc>
                <a:extLst>
                  <a:ext uri="{0D108BD9-81ED-4DB2-BD59-A6C34878D82A}">
                    <a16:rowId xmlns:a16="http://schemas.microsoft.com/office/drawing/2014/main" val="2678017550"/>
                  </a:ext>
                </a:extLst>
              </a:tr>
              <a:tr h="1071300">
                <a:tc>
                  <a:txBody>
                    <a:bodyPr/>
                    <a:lstStyle/>
                    <a:p>
                      <a:pPr marL="0" marR="0" lvl="0" indent="0" algn="l" rtl="0">
                        <a:lnSpc>
                          <a:spcPct val="100000"/>
                        </a:lnSpc>
                        <a:spcBef>
                          <a:spcPts val="0"/>
                        </a:spcBef>
                        <a:spcAft>
                          <a:spcPts val="0"/>
                        </a:spcAft>
                        <a:buClr>
                          <a:srgbClr val="000000"/>
                        </a:buClr>
                        <a:buSzPts val="1400"/>
                        <a:buFont typeface="Arial"/>
                        <a:buNone/>
                      </a:pPr>
                      <a:endParaRPr lang="ru-RU" sz="1200" b="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endParaRPr lang="en-IE" sz="1200" b="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endParaRPr lang="en-IE" sz="1200" b="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endParaRPr lang="en-IE" sz="1200" b="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r>
                        <a:rPr lang="en-IE" sz="1200" b="0" u="none" strike="noStrike" cap="none" dirty="0">
                          <a:solidFill>
                            <a:srgbClr val="6D6E71"/>
                          </a:solidFill>
                          <a:latin typeface="Calibri" panose="020F0502020204030204" pitchFamily="34" charset="0"/>
                          <a:ea typeface="Lexend"/>
                          <a:cs typeface="Calibri" panose="020F0502020204030204" pitchFamily="34" charset="0"/>
                          <a:sym typeface="Lexend"/>
                        </a:rPr>
                        <a:t>Support Local Businesses</a:t>
                      </a:r>
                      <a:endParaRPr lang="ru-RU" sz="1200" b="0" u="none" strike="noStrike" cap="none" dirty="0">
                        <a:solidFill>
                          <a:srgbClr val="6D6E71"/>
                        </a:solidFill>
                        <a:latin typeface="Calibri" panose="020F0502020204030204" pitchFamily="34" charset="0"/>
                        <a:ea typeface="Lexend"/>
                        <a:cs typeface="Calibri" panose="020F0502020204030204" pitchFamily="34" charset="0"/>
                        <a:sym typeface="Lexend"/>
                      </a:endParaRP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69ADAD"/>
                      </a:solidFill>
                      <a:prstDash val="solid"/>
                      <a:round/>
                      <a:headEnd type="none" w="med" len="med"/>
                      <a:tailEnd type="none" w="med" len="med"/>
                    </a:lnB>
                    <a:lnTlToBr w="12700" cmpd="sng">
                      <a:noFill/>
                      <a:prstDash val="solid"/>
                    </a:lnTlToBr>
                    <a:lnBlToTr w="12700" cmpd="sng">
                      <a:noFill/>
                      <a:prstDash val="solid"/>
                    </a:lnBlToTr>
                    <a:solidFill>
                      <a:srgbClr val="8AC03B">
                        <a:alpha val="9804"/>
                      </a:srgbClr>
                    </a:solidFill>
                  </a:tcPr>
                </a:tc>
                <a:tc>
                  <a:txBody>
                    <a:bodyPr/>
                    <a:lstStyle/>
                    <a:p>
                      <a:pPr lvl="0"/>
                      <a:r>
                        <a:rPr lang="en-IE" sz="12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What are the ways your idea can encourage people to </a:t>
                      </a:r>
                      <a:r>
                        <a:rPr lang="en-IE" sz="1200" b="1" i="0" u="none" strike="noStrike" cap="none" dirty="0">
                          <a:solidFill>
                            <a:srgbClr val="F16924"/>
                          </a:solidFill>
                          <a:effectLst/>
                          <a:latin typeface="Calibri" panose="020F0502020204030204" pitchFamily="34" charset="0"/>
                          <a:ea typeface="Arial"/>
                          <a:cs typeface="Calibri" panose="020F0502020204030204" pitchFamily="34" charset="0"/>
                          <a:sym typeface="Arial"/>
                        </a:rPr>
                        <a:t>support local markets?</a:t>
                      </a: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69ADA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1100" b="1" i="0" u="none" strike="noStrike" cap="none" dirty="0">
                          <a:solidFill>
                            <a:schemeClr val="bg1"/>
                          </a:solidFill>
                          <a:effectLst/>
                          <a:highlight>
                            <a:srgbClr val="69ADAD"/>
                          </a:highlight>
                          <a:latin typeface="Kirvy" pitchFamily="2" charset="0"/>
                          <a:ea typeface="Arial"/>
                          <a:cs typeface="Calibri" panose="020F0502020204030204" pitchFamily="34" charset="0"/>
                          <a:sym typeface="Arial"/>
                        </a:rPr>
                        <a:t>Think about how</a:t>
                      </a:r>
                      <a:r>
                        <a:rPr lang="en-IE" sz="12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 your idea could inspire people to buy from local markets and shops.</a:t>
                      </a:r>
                    </a:p>
                    <a:p>
                      <a:pPr marL="171450" lvl="0" indent="-171450">
                        <a:buClr>
                          <a:srgbClr val="69ADAD"/>
                        </a:buClr>
                        <a:buSzPct val="130000"/>
                        <a:buFont typeface="Arial" panose="020B0604020202020204" pitchFamily="34" charset="0"/>
                        <a:buChar char="•"/>
                      </a:pPr>
                      <a:r>
                        <a:rPr lang="en-IE" sz="1000" b="1" i="0" u="none" strike="noStrike" cap="none" dirty="0">
                          <a:solidFill>
                            <a:srgbClr val="4B4B4B"/>
                          </a:solidFill>
                          <a:effectLst/>
                          <a:latin typeface="Calibri" panose="020F0502020204030204" pitchFamily="34" charset="0"/>
                          <a:ea typeface="Arial"/>
                          <a:cs typeface="Calibri" panose="020F0502020204030204" pitchFamily="34" charset="0"/>
                          <a:sym typeface="Arial"/>
                        </a:rPr>
                        <a:t>Make a List: </a:t>
                      </a:r>
                      <a:r>
                        <a:rPr lang="en-IE" sz="10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Write down ways your idea could inspire people to purchase locally made products.</a:t>
                      </a:r>
                    </a:p>
                    <a:p>
                      <a:pPr marL="171450" lvl="0" indent="-171450">
                        <a:buClr>
                          <a:srgbClr val="69ADAD"/>
                        </a:buClr>
                        <a:buSzPct val="130000"/>
                        <a:buFont typeface="Arial" panose="020B0604020202020204" pitchFamily="34" charset="0"/>
                        <a:buChar char="•"/>
                      </a:pPr>
                      <a:r>
                        <a:rPr lang="en-IE" sz="1000" b="1" i="0" u="none" strike="noStrike" cap="none" dirty="0">
                          <a:solidFill>
                            <a:srgbClr val="4B4B4B"/>
                          </a:solidFill>
                          <a:effectLst/>
                          <a:latin typeface="Calibri" panose="020F0502020204030204" pitchFamily="34" charset="0"/>
                          <a:ea typeface="Arial"/>
                          <a:cs typeface="Calibri" panose="020F0502020204030204" pitchFamily="34" charset="0"/>
                          <a:sym typeface="Arial"/>
                        </a:rPr>
                        <a:t>Research Trends: </a:t>
                      </a:r>
                      <a:r>
                        <a:rPr lang="en-IE" sz="10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Find out what local markets need to attract more customers.</a:t>
                      </a:r>
                    </a:p>
                    <a:p>
                      <a:pPr marL="171450" lvl="0" indent="-171450">
                        <a:buClr>
                          <a:srgbClr val="69ADAD"/>
                        </a:buClr>
                        <a:buSzPct val="130000"/>
                        <a:buFont typeface="Arial" panose="020B0604020202020204" pitchFamily="34" charset="0"/>
                        <a:buChar char="•"/>
                      </a:pPr>
                      <a:r>
                        <a:rPr lang="en-IE" sz="1000" b="1" i="0" u="none" strike="noStrike" cap="none" dirty="0">
                          <a:solidFill>
                            <a:srgbClr val="4B4B4B"/>
                          </a:solidFill>
                          <a:effectLst/>
                          <a:latin typeface="Calibri" panose="020F0502020204030204" pitchFamily="34" charset="0"/>
                          <a:ea typeface="Arial"/>
                          <a:cs typeface="Calibri" panose="020F0502020204030204" pitchFamily="34" charset="0"/>
                          <a:sym typeface="Arial"/>
                        </a:rPr>
                        <a:t>Plan for Growth: </a:t>
                      </a:r>
                      <a:r>
                        <a:rPr lang="en-IE" sz="10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Think about how your project can help promote local products, farmers' markets, or local artisans.</a:t>
                      </a: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69ADA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30955">
                <a:tc>
                  <a:txBody>
                    <a:bodyPr/>
                    <a:lstStyle/>
                    <a:p>
                      <a:pPr marL="0" marR="0" lvl="0" indent="0" algn="l" rtl="0">
                        <a:lnSpc>
                          <a:spcPct val="100000"/>
                        </a:lnSpc>
                        <a:spcBef>
                          <a:spcPts val="0"/>
                        </a:spcBef>
                        <a:spcAft>
                          <a:spcPts val="0"/>
                        </a:spcAft>
                        <a:buClr>
                          <a:srgbClr val="000000"/>
                        </a:buClr>
                        <a:buSzPts val="1400"/>
                        <a:buFont typeface="Arial"/>
                        <a:buNone/>
                      </a:pPr>
                      <a:endParaRPr lang="ru-RU" sz="1200" b="0" i="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endParaRPr lang="en-IE" sz="1200" b="0" i="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endParaRPr lang="en-IE" sz="1200" b="0" i="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r>
                        <a:rPr lang="en-IE" sz="1200" b="0" i="0" u="none" strike="noStrike" cap="none" dirty="0">
                          <a:solidFill>
                            <a:srgbClr val="6D6E71"/>
                          </a:solidFill>
                          <a:latin typeface="Calibri" panose="020F0502020204030204" pitchFamily="34" charset="0"/>
                          <a:ea typeface="Lexend"/>
                          <a:cs typeface="Calibri" panose="020F0502020204030204" pitchFamily="34" charset="0"/>
                          <a:sym typeface="Lexend"/>
                        </a:rPr>
                        <a:t>Enhance community</a:t>
                      </a:r>
                      <a:endParaRPr lang="ru-RU" sz="1200" b="0" i="0" u="none" strike="noStrike" cap="none" dirty="0">
                        <a:solidFill>
                          <a:srgbClr val="6D6E71"/>
                        </a:solidFill>
                        <a:latin typeface="Calibri" panose="020F0502020204030204" pitchFamily="34" charset="0"/>
                        <a:ea typeface="Lexend"/>
                        <a:cs typeface="Calibri" panose="020F0502020204030204" pitchFamily="34" charset="0"/>
                        <a:sym typeface="Lexend"/>
                      </a:endParaRP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solidFill>
                        <a:srgbClr val="69ADAD"/>
                      </a:solidFill>
                      <a:prstDash val="solid"/>
                      <a:round/>
                      <a:headEnd type="none" w="med" len="med"/>
                      <a:tailEnd type="none" w="med" len="med"/>
                    </a:lnT>
                    <a:lnB w="19050" cap="flat" cmpd="sng" algn="ctr">
                      <a:solidFill>
                        <a:srgbClr val="69ADAD"/>
                      </a:solidFill>
                      <a:prstDash val="solid"/>
                      <a:round/>
                      <a:headEnd type="none" w="med" len="med"/>
                      <a:tailEnd type="none" w="med" len="med"/>
                    </a:lnB>
                    <a:lnTlToBr w="12700" cmpd="sng">
                      <a:noFill/>
                      <a:prstDash val="solid"/>
                    </a:lnTlToBr>
                    <a:lnBlToTr w="12700" cmpd="sng">
                      <a:noFill/>
                      <a:prstDash val="solid"/>
                    </a:lnBlToTr>
                    <a:solidFill>
                      <a:srgbClr val="8AC03B">
                        <a:alpha val="9804"/>
                      </a:srgbClr>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rgbClr val="404040"/>
                          </a:solidFill>
                          <a:effectLst/>
                          <a:latin typeface="Calibri" panose="020F0502020204030204" pitchFamily="34" charset="0"/>
                          <a:ea typeface="Arial"/>
                          <a:cs typeface="Calibri" panose="020F0502020204030204" pitchFamily="34" charset="0"/>
                          <a:sym typeface="Arial"/>
                        </a:rPr>
                        <a:t>How can your idea contribute to building a stronger, </a:t>
                      </a:r>
                      <a:r>
                        <a:rPr lang="en-US" sz="1200" b="1" i="0" u="none" strike="noStrike" cap="none" dirty="0">
                          <a:solidFill>
                            <a:srgbClr val="F16924"/>
                          </a:solidFill>
                          <a:effectLst/>
                          <a:latin typeface="Calibri" panose="020F0502020204030204" pitchFamily="34" charset="0"/>
                          <a:ea typeface="Arial"/>
                          <a:cs typeface="Calibri" panose="020F0502020204030204" pitchFamily="34" charset="0"/>
                          <a:sym typeface="Arial"/>
                        </a:rPr>
                        <a:t>more connected community?</a:t>
                      </a: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solidFill>
                        <a:srgbClr val="69ADAD"/>
                      </a:solidFill>
                      <a:prstDash val="solid"/>
                      <a:round/>
                      <a:headEnd type="none" w="med" len="med"/>
                      <a:tailEnd type="none" w="med" len="med"/>
                    </a:lnT>
                    <a:lnB w="19050" cap="flat" cmpd="sng" algn="ctr">
                      <a:solidFill>
                        <a:srgbClr val="69ADA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1100" b="1" i="0" u="none" strike="noStrike" cap="none" dirty="0">
                          <a:solidFill>
                            <a:schemeClr val="bg1"/>
                          </a:solidFill>
                          <a:effectLst/>
                          <a:highlight>
                            <a:srgbClr val="69ADAD"/>
                          </a:highlight>
                          <a:latin typeface="Kirvy" pitchFamily="2" charset="0"/>
                          <a:ea typeface="Arial"/>
                          <a:cs typeface="Calibri" panose="020F0502020204030204" pitchFamily="34" charset="0"/>
                          <a:sym typeface="Arial"/>
                        </a:rPr>
                        <a:t>Think about how</a:t>
                      </a:r>
                      <a:r>
                        <a:rPr lang="en-IE" sz="12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 your idea could help bring people together.</a:t>
                      </a:r>
                    </a:p>
                    <a:p>
                      <a:pPr marL="171450" indent="-171450">
                        <a:buClr>
                          <a:srgbClr val="69ADAD"/>
                        </a:buClr>
                        <a:buSzPct val="130000"/>
                        <a:buFont typeface="Arial" panose="020B0604020202020204" pitchFamily="34" charset="0"/>
                        <a:buChar char="•"/>
                      </a:pPr>
                      <a:r>
                        <a:rPr lang="en-IE" sz="1000" b="1" i="0" u="none" strike="noStrike" cap="none" dirty="0">
                          <a:solidFill>
                            <a:srgbClr val="4B4B4B"/>
                          </a:solidFill>
                          <a:effectLst/>
                          <a:latin typeface="Calibri" panose="020F0502020204030204" pitchFamily="34" charset="0"/>
                          <a:ea typeface="Arial"/>
                          <a:cs typeface="Calibri" panose="020F0502020204030204" pitchFamily="34" charset="0"/>
                          <a:sym typeface="Arial"/>
                        </a:rPr>
                        <a:t>Spot the Connections: </a:t>
                      </a:r>
                      <a:r>
                        <a:rPr lang="en-IE" sz="10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Write down ways your project can help connect people, like organizing events or building new social networks.</a:t>
                      </a:r>
                    </a:p>
                    <a:p>
                      <a:pPr marL="171450" indent="-171450">
                        <a:buClr>
                          <a:srgbClr val="69ADAD"/>
                        </a:buClr>
                        <a:buSzPct val="130000"/>
                        <a:buFont typeface="Arial" panose="020B0604020202020204" pitchFamily="34" charset="0"/>
                        <a:buChar char="•"/>
                      </a:pPr>
                      <a:r>
                        <a:rPr lang="en-IE" sz="1000" b="1" i="0" u="none" strike="noStrike" cap="none" dirty="0">
                          <a:solidFill>
                            <a:srgbClr val="4B4B4B"/>
                          </a:solidFill>
                          <a:effectLst/>
                          <a:latin typeface="Calibri" panose="020F0502020204030204" pitchFamily="34" charset="0"/>
                          <a:ea typeface="Arial"/>
                          <a:cs typeface="Calibri" panose="020F0502020204030204" pitchFamily="34" charset="0"/>
                          <a:sym typeface="Arial"/>
                        </a:rPr>
                        <a:t>Get to Know Your Neighbors: </a:t>
                      </a:r>
                      <a:r>
                        <a:rPr lang="en-IE" sz="10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Research local groups and events where your project could make a difference.</a:t>
                      </a:r>
                    </a:p>
                    <a:p>
                      <a:pPr marL="171450" indent="-171450">
                        <a:buClr>
                          <a:srgbClr val="69ADAD"/>
                        </a:buClr>
                        <a:buSzPct val="130000"/>
                        <a:buFont typeface="Arial" panose="020B0604020202020204" pitchFamily="34" charset="0"/>
                        <a:buChar char="•"/>
                      </a:pPr>
                      <a:r>
                        <a:rPr lang="en-IE" sz="1000" b="1" i="0" u="none" strike="noStrike" cap="none" dirty="0">
                          <a:solidFill>
                            <a:srgbClr val="4B4B4B"/>
                          </a:solidFill>
                          <a:effectLst/>
                          <a:latin typeface="Calibri" panose="020F0502020204030204" pitchFamily="34" charset="0"/>
                          <a:ea typeface="Arial"/>
                          <a:cs typeface="Calibri" panose="020F0502020204030204" pitchFamily="34" charset="0"/>
                          <a:sym typeface="Arial"/>
                        </a:rPr>
                        <a:t>Plan to Engage: </a:t>
                      </a:r>
                      <a:r>
                        <a:rPr lang="en-IE" sz="10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Think of two ways to engage the community in your project, like offering collaboration opportunities or starting a volunteer program.</a:t>
                      </a: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solidFill>
                        <a:srgbClr val="69ADAD"/>
                      </a:solidFill>
                      <a:prstDash val="solid"/>
                      <a:round/>
                      <a:headEnd type="none" w="med" len="med"/>
                      <a:tailEnd type="none" w="med" len="med"/>
                    </a:lnT>
                    <a:lnB w="19050" cap="flat" cmpd="sng" algn="ctr">
                      <a:solidFill>
                        <a:srgbClr val="69ADA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82846">
                <a:tc>
                  <a:txBody>
                    <a:bodyPr/>
                    <a:lstStyle/>
                    <a:p>
                      <a:pPr marL="0" marR="0" lvl="0" indent="0" algn="l" rtl="0">
                        <a:lnSpc>
                          <a:spcPct val="100000"/>
                        </a:lnSpc>
                        <a:spcBef>
                          <a:spcPts val="0"/>
                        </a:spcBef>
                        <a:spcAft>
                          <a:spcPts val="0"/>
                        </a:spcAft>
                        <a:buClr>
                          <a:srgbClr val="000000"/>
                        </a:buClr>
                        <a:buSzPts val="1400"/>
                        <a:buFont typeface="Arial"/>
                        <a:buNone/>
                      </a:pPr>
                      <a:endParaRPr lang="en-IE" sz="1200" b="0" i="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endParaRPr lang="en-IE" sz="1200" b="0" i="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endParaRPr lang="en-IE" sz="1200" b="0" i="0" u="none" strike="noStrike" cap="none" dirty="0">
                        <a:solidFill>
                          <a:srgbClr val="6D6E71"/>
                        </a:solidFill>
                        <a:latin typeface="Calibri" panose="020F0502020204030204" pitchFamily="34" charset="0"/>
                        <a:ea typeface="Lexend"/>
                        <a:cs typeface="Calibri" panose="020F0502020204030204" pitchFamily="34" charset="0"/>
                        <a:sym typeface="Lexend"/>
                      </a:endParaRPr>
                    </a:p>
                    <a:p>
                      <a:pPr marL="0" marR="0" lvl="0" indent="0" algn="l" rtl="0">
                        <a:lnSpc>
                          <a:spcPct val="100000"/>
                        </a:lnSpc>
                        <a:spcBef>
                          <a:spcPts val="0"/>
                        </a:spcBef>
                        <a:spcAft>
                          <a:spcPts val="0"/>
                        </a:spcAft>
                        <a:buClr>
                          <a:srgbClr val="000000"/>
                        </a:buClr>
                        <a:buSzPts val="1400"/>
                        <a:buFont typeface="Arial"/>
                        <a:buNone/>
                      </a:pPr>
                      <a:r>
                        <a:rPr lang="en-IE" sz="1200" b="0" i="0" u="none" strike="noStrike" cap="none" dirty="0">
                          <a:solidFill>
                            <a:srgbClr val="6D6E71"/>
                          </a:solidFill>
                          <a:latin typeface="Calibri" panose="020F0502020204030204" pitchFamily="34" charset="0"/>
                          <a:ea typeface="Lexend"/>
                          <a:cs typeface="Calibri" panose="020F0502020204030204" pitchFamily="34" charset="0"/>
                          <a:sym typeface="Lexend"/>
                        </a:rPr>
                        <a:t>Improve health and wellbeing</a:t>
                      </a:r>
                      <a:endParaRPr lang="ru-RU" sz="1200" b="0" i="0" u="none" strike="noStrike" cap="none" dirty="0">
                        <a:solidFill>
                          <a:srgbClr val="6D6E71"/>
                        </a:solidFill>
                        <a:latin typeface="Calibri" panose="020F0502020204030204" pitchFamily="34" charset="0"/>
                        <a:ea typeface="Lexend"/>
                        <a:cs typeface="Calibri" panose="020F0502020204030204" pitchFamily="34" charset="0"/>
                        <a:sym typeface="Lexend"/>
                      </a:endParaRP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solidFill>
                        <a:srgbClr val="69ADAD"/>
                      </a:solidFill>
                      <a:prstDash val="solid"/>
                      <a:round/>
                      <a:headEnd type="none" w="med" len="med"/>
                      <a:tailEnd type="none" w="med" len="med"/>
                    </a:lnT>
                    <a:lnB w="19050" cap="flat" cmpd="sng" algn="ctr">
                      <a:solidFill>
                        <a:srgbClr val="69ADAD"/>
                      </a:solidFill>
                      <a:prstDash val="solid"/>
                      <a:round/>
                      <a:headEnd type="none" w="med" len="med"/>
                      <a:tailEnd type="none" w="med" len="med"/>
                    </a:lnB>
                    <a:lnTlToBr w="12700" cmpd="sng">
                      <a:noFill/>
                      <a:prstDash val="solid"/>
                    </a:lnTlToBr>
                    <a:lnBlToTr w="12700" cmpd="sng">
                      <a:noFill/>
                      <a:prstDash val="solid"/>
                    </a:lnBlToTr>
                    <a:solidFill>
                      <a:srgbClr val="8AC03B">
                        <a:alpha val="9804"/>
                      </a:srgbClr>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rgbClr val="404040"/>
                          </a:solidFill>
                          <a:effectLst/>
                          <a:latin typeface="Calibri" panose="020F0502020204030204" pitchFamily="34" charset="0"/>
                          <a:ea typeface="Arial"/>
                          <a:cs typeface="Calibri" panose="020F0502020204030204" pitchFamily="34" charset="0"/>
                          <a:sym typeface="Arial"/>
                        </a:rPr>
                        <a:t>How can your eco-health idea contribute to improving the </a:t>
                      </a:r>
                      <a:r>
                        <a:rPr lang="en-US" sz="1200" b="1" i="0" u="none" strike="noStrike" cap="none" dirty="0">
                          <a:solidFill>
                            <a:srgbClr val="F16924"/>
                          </a:solidFill>
                          <a:effectLst/>
                          <a:latin typeface="Calibri" panose="020F0502020204030204" pitchFamily="34" charset="0"/>
                          <a:ea typeface="Arial"/>
                          <a:cs typeface="Calibri" panose="020F0502020204030204" pitchFamily="34" charset="0"/>
                          <a:sym typeface="Arial"/>
                        </a:rPr>
                        <a:t>well-being of your local community and economy?</a:t>
                      </a: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solidFill>
                        <a:srgbClr val="69ADAD"/>
                      </a:solidFill>
                      <a:prstDash val="solid"/>
                      <a:round/>
                      <a:headEnd type="none" w="med" len="med"/>
                      <a:tailEnd type="none" w="med" len="med"/>
                    </a:lnT>
                    <a:lnB w="19050" cap="flat" cmpd="sng" algn="ctr">
                      <a:solidFill>
                        <a:srgbClr val="69ADA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E" sz="1100" b="1" i="0" u="none" strike="noStrike" cap="none" dirty="0">
                          <a:solidFill>
                            <a:schemeClr val="bg1"/>
                          </a:solidFill>
                          <a:effectLst/>
                          <a:highlight>
                            <a:srgbClr val="69ADAD"/>
                          </a:highlight>
                          <a:latin typeface="Kirvy" pitchFamily="2" charset="0"/>
                          <a:ea typeface="Arial"/>
                          <a:cs typeface="Calibri" panose="020F0502020204030204" pitchFamily="34" charset="0"/>
                          <a:sym typeface="Arial"/>
                        </a:rPr>
                        <a:t>Think about how</a:t>
                      </a:r>
                      <a:r>
                        <a:rPr lang="en-IE" sz="1100" b="1" i="0" u="none" strike="noStrike" cap="none" dirty="0">
                          <a:solidFill>
                            <a:schemeClr val="bg1"/>
                          </a:solidFill>
                          <a:effectLst/>
                          <a:latin typeface="Kirvy" pitchFamily="2" charset="0"/>
                          <a:ea typeface="Arial"/>
                          <a:cs typeface="Calibri" panose="020F0502020204030204" pitchFamily="34" charset="0"/>
                          <a:sym typeface="Arial"/>
                        </a:rPr>
                        <a:t> </a:t>
                      </a:r>
                      <a:r>
                        <a:rPr lang="en-IE" sz="12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your eco-health project can directly benefit local people and the economy.</a:t>
                      </a:r>
                    </a:p>
                    <a:p>
                      <a:pPr marL="171450" lvl="0" indent="-171450">
                        <a:buClr>
                          <a:srgbClr val="69ADAD"/>
                        </a:buClr>
                        <a:buSzPct val="130000"/>
                        <a:buFont typeface="Arial" panose="020B0604020202020204" pitchFamily="34" charset="0"/>
                        <a:buChar char="•"/>
                      </a:pPr>
                      <a:r>
                        <a:rPr lang="en-IE" sz="1000" b="1" i="0" u="none" strike="noStrike" cap="none" dirty="0">
                          <a:solidFill>
                            <a:srgbClr val="4B4B4B"/>
                          </a:solidFill>
                          <a:effectLst/>
                          <a:latin typeface="Calibri" panose="020F0502020204030204" pitchFamily="34" charset="0"/>
                          <a:ea typeface="Arial"/>
                          <a:cs typeface="Calibri" panose="020F0502020204030204" pitchFamily="34" charset="0"/>
                          <a:sym typeface="Arial"/>
                        </a:rPr>
                        <a:t>Spot the Benefits: </a:t>
                      </a:r>
                      <a:r>
                        <a:rPr lang="en-IE" sz="10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Write down how your eco-health idea could improve the health and well-being of local people, such as by promoting healthier lifestyles, sustainable practices, or green spaces.</a:t>
                      </a:r>
                    </a:p>
                    <a:p>
                      <a:pPr marL="171450" lvl="0" indent="-171450">
                        <a:buClr>
                          <a:srgbClr val="69ADAD"/>
                        </a:buClr>
                        <a:buSzPct val="130000"/>
                        <a:buFont typeface="Arial" panose="020B0604020202020204" pitchFamily="34" charset="0"/>
                        <a:buChar char="•"/>
                      </a:pPr>
                      <a:r>
                        <a:rPr lang="en-IE" sz="1000" b="1" i="0" u="none" strike="noStrike" cap="none" dirty="0">
                          <a:solidFill>
                            <a:srgbClr val="4B4B4B"/>
                          </a:solidFill>
                          <a:effectLst/>
                          <a:latin typeface="Calibri" panose="020F0502020204030204" pitchFamily="34" charset="0"/>
                          <a:ea typeface="Arial"/>
                          <a:cs typeface="Calibri" panose="020F0502020204030204" pitchFamily="34" charset="0"/>
                          <a:sym typeface="Arial"/>
                        </a:rPr>
                        <a:t>Research Local Needs: </a:t>
                      </a:r>
                      <a:r>
                        <a:rPr lang="en-IE" sz="10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Find out what the community needs to improve well-being—could your idea help reduce stress, increase physical activity, or provide healthier food options?</a:t>
                      </a:r>
                    </a:p>
                    <a:p>
                      <a:pPr marL="171450" lvl="0" indent="-171450">
                        <a:buClr>
                          <a:srgbClr val="69ADAD"/>
                        </a:buClr>
                        <a:buSzPct val="130000"/>
                        <a:buFont typeface="Arial" panose="020B0604020202020204" pitchFamily="34" charset="0"/>
                        <a:buChar char="•"/>
                      </a:pPr>
                      <a:r>
                        <a:rPr lang="en-IE" sz="1000" b="1" i="0" u="none" strike="noStrike" cap="none" dirty="0">
                          <a:solidFill>
                            <a:srgbClr val="4B4B4B"/>
                          </a:solidFill>
                          <a:effectLst/>
                          <a:latin typeface="Calibri" panose="020F0502020204030204" pitchFamily="34" charset="0"/>
                          <a:ea typeface="Arial"/>
                          <a:cs typeface="Calibri" panose="020F0502020204030204" pitchFamily="34" charset="0"/>
                          <a:sym typeface="Arial"/>
                        </a:rPr>
                        <a:t>Plan for Impact: </a:t>
                      </a:r>
                      <a:r>
                        <a:rPr lang="en-IE" sz="1000" b="0" i="0" u="none" strike="noStrike" cap="none" dirty="0">
                          <a:solidFill>
                            <a:srgbClr val="4B4B4B"/>
                          </a:solidFill>
                          <a:effectLst/>
                          <a:latin typeface="Calibri" panose="020F0502020204030204" pitchFamily="34" charset="0"/>
                          <a:ea typeface="Arial"/>
                          <a:cs typeface="Calibri" panose="020F0502020204030204" pitchFamily="34" charset="0"/>
                          <a:sym typeface="Arial"/>
                        </a:rPr>
                        <a:t>Think of two ways your eco-health project can boost the local economy while improving health, such as supporting wellness businesses, promoting local organic food production, or offering health-related workshops.</a:t>
                      </a:r>
                    </a:p>
                  </a:txBody>
                  <a:tcPr marL="85423" marR="85423" marT="85423" marB="85423" anchor="ctr">
                    <a:lnL w="19050" cap="flat" cmpd="sng" algn="ctr">
                      <a:solidFill>
                        <a:srgbClr val="69ADAD"/>
                      </a:solidFill>
                      <a:prstDash val="solid"/>
                      <a:round/>
                      <a:headEnd type="none" w="med" len="med"/>
                      <a:tailEnd type="none" w="med" len="med"/>
                    </a:lnL>
                    <a:lnR w="19050" cap="flat" cmpd="sng" algn="ctr">
                      <a:solidFill>
                        <a:srgbClr val="69ADAD"/>
                      </a:solidFill>
                      <a:prstDash val="solid"/>
                      <a:round/>
                      <a:headEnd type="none" w="med" len="med"/>
                      <a:tailEnd type="none" w="med" len="med"/>
                    </a:lnR>
                    <a:lnT w="19050" cap="flat" cmpd="sng" algn="ctr">
                      <a:solidFill>
                        <a:srgbClr val="69ADAD"/>
                      </a:solidFill>
                      <a:prstDash val="solid"/>
                      <a:round/>
                      <a:headEnd type="none" w="med" len="med"/>
                      <a:tailEnd type="none" w="med" len="med"/>
                    </a:lnT>
                    <a:lnB w="19050" cap="flat" cmpd="sng" algn="ctr">
                      <a:solidFill>
                        <a:srgbClr val="69ADA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1137474"/>
                  </a:ext>
                </a:extLst>
              </a:tr>
            </a:tbl>
          </a:graphicData>
        </a:graphic>
      </p:graphicFrame>
      <p:sp>
        <p:nvSpPr>
          <p:cNvPr id="4" name="Text Placeholder 4">
            <a:extLst>
              <a:ext uri="{FF2B5EF4-FFF2-40B4-BE49-F238E27FC236}">
                <a16:creationId xmlns:a16="http://schemas.microsoft.com/office/drawing/2014/main" id="{D685CA20-B12B-31AE-50D2-B2302D9C33E9}"/>
              </a:ext>
            </a:extLst>
          </p:cNvPr>
          <p:cNvSpPr txBox="1">
            <a:spLocks/>
          </p:cNvSpPr>
          <p:nvPr/>
        </p:nvSpPr>
        <p:spPr>
          <a:xfrm>
            <a:off x="175138" y="1027601"/>
            <a:ext cx="432556" cy="527885"/>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rgbClr val="8AC03B"/>
                </a:solidFill>
                <a:latin typeface="Calibri" panose="020F0502020204030204" pitchFamily="34" charset="0"/>
                <a:cs typeface="Calibri" panose="020F0502020204030204" pitchFamily="34" charset="0"/>
              </a:rPr>
              <a:t>3</a:t>
            </a:r>
            <a:endParaRPr lang="en-US" sz="4000" dirty="0">
              <a:solidFill>
                <a:srgbClr val="8AC03B"/>
              </a:solidFill>
              <a:latin typeface="Calibri" panose="020F0502020204030204" pitchFamily="34" charset="0"/>
              <a:cs typeface="Calibri" panose="020F0502020204030204" pitchFamily="34" charset="0"/>
            </a:endParaRPr>
          </a:p>
        </p:txBody>
      </p:sp>
      <p:sp>
        <p:nvSpPr>
          <p:cNvPr id="17" name="Text Placeholder 4">
            <a:extLst>
              <a:ext uri="{FF2B5EF4-FFF2-40B4-BE49-F238E27FC236}">
                <a16:creationId xmlns:a16="http://schemas.microsoft.com/office/drawing/2014/main" id="{313F6D2A-399C-FEE5-9D54-27AA87BFBAD2}"/>
              </a:ext>
            </a:extLst>
          </p:cNvPr>
          <p:cNvSpPr txBox="1">
            <a:spLocks/>
          </p:cNvSpPr>
          <p:nvPr/>
        </p:nvSpPr>
        <p:spPr>
          <a:xfrm>
            <a:off x="175138" y="2251165"/>
            <a:ext cx="432556" cy="527885"/>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rgbClr val="8AC03B"/>
                </a:solidFill>
                <a:latin typeface="Calibri" panose="020F0502020204030204" pitchFamily="34" charset="0"/>
                <a:cs typeface="Calibri" panose="020F0502020204030204" pitchFamily="34" charset="0"/>
              </a:rPr>
              <a:t>4</a:t>
            </a:r>
            <a:endParaRPr lang="en-US" sz="4000" dirty="0">
              <a:solidFill>
                <a:srgbClr val="8AC03B"/>
              </a:solidFill>
              <a:latin typeface="Calibri" panose="020F0502020204030204" pitchFamily="34" charset="0"/>
              <a:cs typeface="Calibri" panose="020F0502020204030204" pitchFamily="34" charset="0"/>
            </a:endParaRPr>
          </a:p>
        </p:txBody>
      </p:sp>
      <p:grpSp>
        <p:nvGrpSpPr>
          <p:cNvPr id="5" name="Graphic 4">
            <a:extLst>
              <a:ext uri="{FF2B5EF4-FFF2-40B4-BE49-F238E27FC236}">
                <a16:creationId xmlns:a16="http://schemas.microsoft.com/office/drawing/2014/main" id="{C2499E2C-244E-9F42-9F35-3EFED856E073}"/>
              </a:ext>
            </a:extLst>
          </p:cNvPr>
          <p:cNvGrpSpPr/>
          <p:nvPr/>
        </p:nvGrpSpPr>
        <p:grpSpPr>
          <a:xfrm>
            <a:off x="648227" y="1086371"/>
            <a:ext cx="465221" cy="465221"/>
            <a:chOff x="2133600" y="133350"/>
            <a:chExt cx="4876800" cy="4876800"/>
          </a:xfrm>
          <a:solidFill>
            <a:srgbClr val="8AC03B"/>
          </a:solidFill>
        </p:grpSpPr>
        <p:sp>
          <p:nvSpPr>
            <p:cNvPr id="6" name="Freeform 5">
              <a:extLst>
                <a:ext uri="{FF2B5EF4-FFF2-40B4-BE49-F238E27FC236}">
                  <a16:creationId xmlns:a16="http://schemas.microsoft.com/office/drawing/2014/main" id="{6C10FAF2-4049-F501-1BA9-7124A49D85CC}"/>
                </a:ext>
              </a:extLst>
            </p:cNvPr>
            <p:cNvSpPr/>
            <p:nvPr/>
          </p:nvSpPr>
          <p:spPr>
            <a:xfrm>
              <a:off x="2133600" y="1663693"/>
              <a:ext cx="2275208" cy="3346456"/>
            </a:xfrm>
            <a:custGeom>
              <a:avLst/>
              <a:gdLst>
                <a:gd name="connsiteX0" fmla="*/ 1544698 w 2275208"/>
                <a:gd name="connsiteY0" fmla="*/ 1342644 h 3346456"/>
                <a:gd name="connsiteX1" fmla="*/ 897893 w 2275208"/>
                <a:gd name="connsiteY1" fmla="*/ 1328880 h 3346456"/>
                <a:gd name="connsiteX2" fmla="*/ 897893 w 2275208"/>
                <a:gd name="connsiteY2" fmla="*/ 754856 h 3346456"/>
                <a:gd name="connsiteX3" fmla="*/ 143037 w 2275208"/>
                <a:gd name="connsiteY3" fmla="*/ 0 h 3346456"/>
                <a:gd name="connsiteX4" fmla="*/ 142875 w 2275208"/>
                <a:gd name="connsiteY4" fmla="*/ 0 h 3346456"/>
                <a:gd name="connsiteX5" fmla="*/ 0 w 2275208"/>
                <a:gd name="connsiteY5" fmla="*/ 142875 h 3346456"/>
                <a:gd name="connsiteX6" fmla="*/ 0 w 2275208"/>
                <a:gd name="connsiteY6" fmla="*/ 1979295 h 3346456"/>
                <a:gd name="connsiteX7" fmla="*/ 41853 w 2275208"/>
                <a:gd name="connsiteY7" fmla="*/ 2080317 h 3346456"/>
                <a:gd name="connsiteX8" fmla="*/ 918210 w 2275208"/>
                <a:gd name="connsiteY8" fmla="*/ 2956693 h 3346456"/>
                <a:gd name="connsiteX9" fmla="*/ 918210 w 2275208"/>
                <a:gd name="connsiteY9" fmla="*/ 3203581 h 3346456"/>
                <a:gd name="connsiteX10" fmla="*/ 1061085 w 2275208"/>
                <a:gd name="connsiteY10" fmla="*/ 3346456 h 3346456"/>
                <a:gd name="connsiteX11" fmla="*/ 2132333 w 2275208"/>
                <a:gd name="connsiteY11" fmla="*/ 3346456 h 3346456"/>
                <a:gd name="connsiteX12" fmla="*/ 2275208 w 2275208"/>
                <a:gd name="connsiteY12" fmla="*/ 3203581 h 3346456"/>
                <a:gd name="connsiteX13" fmla="*/ 2275208 w 2275208"/>
                <a:gd name="connsiteY13" fmla="*/ 2385917 h 3346456"/>
                <a:gd name="connsiteX14" fmla="*/ 2054085 w 2275208"/>
                <a:gd name="connsiteY14" fmla="*/ 1852032 h 3346456"/>
                <a:gd name="connsiteX15" fmla="*/ 1989458 w 2275208"/>
                <a:gd name="connsiteY15" fmla="*/ 3060706 h 3346456"/>
                <a:gd name="connsiteX16" fmla="*/ 1203960 w 2275208"/>
                <a:gd name="connsiteY16" fmla="*/ 3060706 h 3346456"/>
                <a:gd name="connsiteX17" fmla="*/ 1203960 w 2275208"/>
                <a:gd name="connsiteY17" fmla="*/ 2897515 h 3346456"/>
                <a:gd name="connsiteX18" fmla="*/ 1162107 w 2275208"/>
                <a:gd name="connsiteY18" fmla="*/ 2796492 h 3346456"/>
                <a:gd name="connsiteX19" fmla="*/ 285750 w 2275208"/>
                <a:gd name="connsiteY19" fmla="*/ 1920116 h 3346456"/>
                <a:gd name="connsiteX20" fmla="*/ 285750 w 2275208"/>
                <a:gd name="connsiteY20" fmla="*/ 308248 h 3346456"/>
                <a:gd name="connsiteX21" fmla="*/ 612143 w 2275208"/>
                <a:gd name="connsiteY21" fmla="*/ 754866 h 3346456"/>
                <a:gd name="connsiteX22" fmla="*/ 612143 w 2275208"/>
                <a:gd name="connsiteY22" fmla="*/ 1673238 h 3346456"/>
                <a:gd name="connsiteX23" fmla="*/ 653996 w 2275208"/>
                <a:gd name="connsiteY23" fmla="*/ 1774260 h 3346456"/>
                <a:gd name="connsiteX24" fmla="*/ 1266139 w 2275208"/>
                <a:gd name="connsiteY24" fmla="*/ 2386403 h 3346456"/>
                <a:gd name="connsiteX25" fmla="*/ 1468193 w 2275208"/>
                <a:gd name="connsiteY25" fmla="*/ 2386403 h 3346456"/>
                <a:gd name="connsiteX26" fmla="*/ 1468193 w 2275208"/>
                <a:gd name="connsiteY26" fmla="*/ 2184349 h 3346456"/>
                <a:gd name="connsiteX27" fmla="*/ 1085602 w 2275208"/>
                <a:gd name="connsiteY27" fmla="*/ 1801759 h 3346456"/>
                <a:gd name="connsiteX28" fmla="*/ 1085602 w 2275208"/>
                <a:gd name="connsiteY28" fmla="*/ 1544707 h 3346456"/>
                <a:gd name="connsiteX29" fmla="*/ 1342654 w 2275208"/>
                <a:gd name="connsiteY29" fmla="*/ 1544707 h 3346456"/>
                <a:gd name="connsiteX30" fmla="*/ 1852031 w 2275208"/>
                <a:gd name="connsiteY30" fmla="*/ 2054095 h 3346456"/>
                <a:gd name="connsiteX31" fmla="*/ 1989468 w 2275208"/>
                <a:gd name="connsiteY31" fmla="*/ 2385917 h 3346456"/>
                <a:gd name="connsiteX32" fmla="*/ 1989468 w 2275208"/>
                <a:gd name="connsiteY32" fmla="*/ 3060706 h 334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75208" h="3346456">
                  <a:moveTo>
                    <a:pt x="1544698" y="1342644"/>
                  </a:moveTo>
                  <a:cubicBezTo>
                    <a:pt x="1365723" y="1163679"/>
                    <a:pt x="1080411" y="1160917"/>
                    <a:pt x="897893" y="1328880"/>
                  </a:cubicBezTo>
                  <a:lnTo>
                    <a:pt x="897893" y="754856"/>
                  </a:lnTo>
                  <a:cubicBezTo>
                    <a:pt x="897893" y="338795"/>
                    <a:pt x="559356" y="0"/>
                    <a:pt x="143037" y="0"/>
                  </a:cubicBezTo>
                  <a:lnTo>
                    <a:pt x="142875" y="0"/>
                  </a:lnTo>
                  <a:cubicBezTo>
                    <a:pt x="63970" y="0"/>
                    <a:pt x="0" y="63970"/>
                    <a:pt x="0" y="142875"/>
                  </a:cubicBezTo>
                  <a:lnTo>
                    <a:pt x="0" y="1979295"/>
                  </a:lnTo>
                  <a:cubicBezTo>
                    <a:pt x="0" y="2017186"/>
                    <a:pt x="15059" y="2053523"/>
                    <a:pt x="41853" y="2080317"/>
                  </a:cubicBezTo>
                  <a:lnTo>
                    <a:pt x="918210" y="2956693"/>
                  </a:lnTo>
                  <a:lnTo>
                    <a:pt x="918210" y="3203581"/>
                  </a:lnTo>
                  <a:cubicBezTo>
                    <a:pt x="918210" y="3282487"/>
                    <a:pt x="982180" y="3346456"/>
                    <a:pt x="1061085" y="3346456"/>
                  </a:cubicBezTo>
                  <a:lnTo>
                    <a:pt x="2132333" y="3346456"/>
                  </a:lnTo>
                  <a:cubicBezTo>
                    <a:pt x="2211238" y="3346456"/>
                    <a:pt x="2275208" y="3282487"/>
                    <a:pt x="2275208" y="3203581"/>
                  </a:cubicBezTo>
                  <a:lnTo>
                    <a:pt x="2275208" y="2385917"/>
                  </a:lnTo>
                  <a:cubicBezTo>
                    <a:pt x="2275208" y="2184225"/>
                    <a:pt x="2196675" y="1994621"/>
                    <a:pt x="2054085" y="1852032"/>
                  </a:cubicBezTo>
                  <a:close/>
                  <a:moveTo>
                    <a:pt x="1989458" y="3060706"/>
                  </a:moveTo>
                  <a:lnTo>
                    <a:pt x="1203960" y="3060706"/>
                  </a:lnTo>
                  <a:lnTo>
                    <a:pt x="1203960" y="2897515"/>
                  </a:lnTo>
                  <a:cubicBezTo>
                    <a:pt x="1203960" y="2859624"/>
                    <a:pt x="1188901" y="2823286"/>
                    <a:pt x="1162107" y="2796492"/>
                  </a:cubicBezTo>
                  <a:lnTo>
                    <a:pt x="285750" y="1920116"/>
                  </a:lnTo>
                  <a:lnTo>
                    <a:pt x="285750" y="308248"/>
                  </a:lnTo>
                  <a:cubicBezTo>
                    <a:pt x="555708" y="394897"/>
                    <a:pt x="612143" y="645042"/>
                    <a:pt x="612143" y="754866"/>
                  </a:cubicBezTo>
                  <a:lnTo>
                    <a:pt x="612143" y="1673238"/>
                  </a:lnTo>
                  <a:cubicBezTo>
                    <a:pt x="612143" y="1711138"/>
                    <a:pt x="627202" y="1747466"/>
                    <a:pt x="653996" y="1774260"/>
                  </a:cubicBezTo>
                  <a:lnTo>
                    <a:pt x="1266139" y="2386403"/>
                  </a:lnTo>
                  <a:cubicBezTo>
                    <a:pt x="1321937" y="2442191"/>
                    <a:pt x="1412405" y="2442201"/>
                    <a:pt x="1468193" y="2386403"/>
                  </a:cubicBezTo>
                  <a:cubicBezTo>
                    <a:pt x="1523990" y="2330615"/>
                    <a:pt x="1523990" y="2240147"/>
                    <a:pt x="1468193" y="2184349"/>
                  </a:cubicBezTo>
                  <a:lnTo>
                    <a:pt x="1085602" y="1801759"/>
                  </a:lnTo>
                  <a:cubicBezTo>
                    <a:pt x="1014584" y="1730731"/>
                    <a:pt x="1014527" y="1615793"/>
                    <a:pt x="1085602" y="1544707"/>
                  </a:cubicBezTo>
                  <a:cubicBezTo>
                    <a:pt x="1156668" y="1473651"/>
                    <a:pt x="1271559" y="1473622"/>
                    <a:pt x="1342654" y="1544707"/>
                  </a:cubicBezTo>
                  <a:lnTo>
                    <a:pt x="1852031" y="2054095"/>
                  </a:lnTo>
                  <a:cubicBezTo>
                    <a:pt x="1940662" y="2142715"/>
                    <a:pt x="1989468" y="2260559"/>
                    <a:pt x="1989468" y="2385917"/>
                  </a:cubicBezTo>
                  <a:lnTo>
                    <a:pt x="1989468" y="3060706"/>
                  </a:lnTo>
                  <a:close/>
                </a:path>
              </a:pathLst>
            </a:custGeom>
            <a:grpFill/>
            <a:ln w="9525"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D7256790-34D1-B90C-4FBD-120D0310BA7A}"/>
                </a:ext>
              </a:extLst>
            </p:cNvPr>
            <p:cNvSpPr/>
            <p:nvPr/>
          </p:nvSpPr>
          <p:spPr>
            <a:xfrm>
              <a:off x="3204848" y="133350"/>
              <a:ext cx="2734303" cy="2734313"/>
            </a:xfrm>
            <a:custGeom>
              <a:avLst/>
              <a:gdLst>
                <a:gd name="connsiteX0" fmla="*/ 2734304 w 2734303"/>
                <a:gd name="connsiteY0" fmla="*/ 1367152 h 2734313"/>
                <a:gd name="connsiteX1" fmla="*/ 1367152 w 2734303"/>
                <a:gd name="connsiteY1" fmla="*/ 0 h 2734313"/>
                <a:gd name="connsiteX2" fmla="*/ 0 w 2734303"/>
                <a:gd name="connsiteY2" fmla="*/ 1367152 h 2734313"/>
                <a:gd name="connsiteX3" fmla="*/ 1367152 w 2734303"/>
                <a:gd name="connsiteY3" fmla="*/ 2734313 h 2734313"/>
                <a:gd name="connsiteX4" fmla="*/ 2734304 w 2734303"/>
                <a:gd name="connsiteY4" fmla="*/ 1367152 h 2734313"/>
                <a:gd name="connsiteX5" fmla="*/ 2448563 w 2734303"/>
                <a:gd name="connsiteY5" fmla="*/ 1367152 h 2734313"/>
                <a:gd name="connsiteX6" fmla="*/ 2366144 w 2734303"/>
                <a:gd name="connsiteY6" fmla="*/ 1781699 h 2734313"/>
                <a:gd name="connsiteX7" fmla="*/ 1914344 w 2734303"/>
                <a:gd name="connsiteY7" fmla="*/ 1329547 h 2734313"/>
                <a:gd name="connsiteX8" fmla="*/ 1914287 w 2734303"/>
                <a:gd name="connsiteY8" fmla="*/ 1098737 h 2734313"/>
                <a:gd name="connsiteX9" fmla="*/ 2258263 w 2734303"/>
                <a:gd name="connsiteY9" fmla="*/ 754647 h 2734313"/>
                <a:gd name="connsiteX10" fmla="*/ 2448563 w 2734303"/>
                <a:gd name="connsiteY10" fmla="*/ 1367152 h 2734313"/>
                <a:gd name="connsiteX11" fmla="*/ 616563 w 2734303"/>
                <a:gd name="connsiteY11" fmla="*/ 2145325 h 2734313"/>
                <a:gd name="connsiteX12" fmla="*/ 285750 w 2734303"/>
                <a:gd name="connsiteY12" fmla="*/ 1367152 h 2734313"/>
                <a:gd name="connsiteX13" fmla="*/ 918210 w 2734303"/>
                <a:gd name="connsiteY13" fmla="*/ 382924 h 2734313"/>
                <a:gd name="connsiteX14" fmla="*/ 918210 w 2734303"/>
                <a:gd name="connsiteY14" fmla="*/ 615134 h 2734313"/>
                <a:gd name="connsiteX15" fmla="*/ 793947 w 2734303"/>
                <a:gd name="connsiteY15" fmla="*/ 896760 h 2734313"/>
                <a:gd name="connsiteX16" fmla="*/ 794490 w 2734303"/>
                <a:gd name="connsiteY16" fmla="*/ 1532011 h 2734313"/>
                <a:gd name="connsiteX17" fmla="*/ 806987 w 2734303"/>
                <a:gd name="connsiteY17" fmla="*/ 1954740 h 2734313"/>
                <a:gd name="connsiteX18" fmla="*/ 1367152 w 2734303"/>
                <a:gd name="connsiteY18" fmla="*/ 2448563 h 2734313"/>
                <a:gd name="connsiteX19" fmla="*/ 849268 w 2734303"/>
                <a:gd name="connsiteY19" fmla="*/ 2316709 h 2734313"/>
                <a:gd name="connsiteX20" fmla="*/ 1009078 w 2734303"/>
                <a:gd name="connsiteY20" fmla="*/ 2156765 h 2734313"/>
                <a:gd name="connsiteX21" fmla="*/ 996144 w 2734303"/>
                <a:gd name="connsiteY21" fmla="*/ 1329557 h 2734313"/>
                <a:gd name="connsiteX22" fmla="*/ 996648 w 2734303"/>
                <a:gd name="connsiteY22" fmla="*/ 1098175 h 2734313"/>
                <a:gd name="connsiteX23" fmla="*/ 1203970 w 2734303"/>
                <a:gd name="connsiteY23" fmla="*/ 615134 h 2734313"/>
                <a:gd name="connsiteX24" fmla="*/ 1203970 w 2734303"/>
                <a:gd name="connsiteY24" fmla="*/ 298009 h 2734313"/>
                <a:gd name="connsiteX25" fmla="*/ 1367152 w 2734303"/>
                <a:gd name="connsiteY25" fmla="*/ 285750 h 2734313"/>
                <a:gd name="connsiteX26" fmla="*/ 2066182 w 2734303"/>
                <a:gd name="connsiteY26" fmla="*/ 542630 h 2734313"/>
                <a:gd name="connsiteX27" fmla="*/ 1712157 w 2734303"/>
                <a:gd name="connsiteY27" fmla="*/ 896769 h 2734313"/>
                <a:gd name="connsiteX28" fmla="*/ 1712185 w 2734303"/>
                <a:gd name="connsiteY28" fmla="*/ 1531506 h 2734313"/>
                <a:gd name="connsiteX29" fmla="*/ 2216525 w 2734303"/>
                <a:gd name="connsiteY29" fmla="*/ 2036236 h 2734313"/>
                <a:gd name="connsiteX30" fmla="*/ 1367152 w 2734303"/>
                <a:gd name="connsiteY30" fmla="*/ 2448563 h 273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34303" h="2734313">
                  <a:moveTo>
                    <a:pt x="2734304" y="1367152"/>
                  </a:moveTo>
                  <a:cubicBezTo>
                    <a:pt x="2734304" y="612096"/>
                    <a:pt x="2122208" y="0"/>
                    <a:pt x="1367152" y="0"/>
                  </a:cubicBezTo>
                  <a:cubicBezTo>
                    <a:pt x="612096" y="0"/>
                    <a:pt x="0" y="612096"/>
                    <a:pt x="0" y="1367152"/>
                  </a:cubicBezTo>
                  <a:cubicBezTo>
                    <a:pt x="0" y="2122208"/>
                    <a:pt x="612096" y="2734313"/>
                    <a:pt x="1367152" y="2734313"/>
                  </a:cubicBezTo>
                  <a:cubicBezTo>
                    <a:pt x="2122208" y="2734313"/>
                    <a:pt x="2734304" y="2122218"/>
                    <a:pt x="2734304" y="1367152"/>
                  </a:cubicBezTo>
                  <a:close/>
                  <a:moveTo>
                    <a:pt x="2448563" y="1367152"/>
                  </a:moveTo>
                  <a:cubicBezTo>
                    <a:pt x="2448563" y="1510779"/>
                    <a:pt x="2420388" y="1651407"/>
                    <a:pt x="2366144" y="1781699"/>
                  </a:cubicBezTo>
                  <a:lnTo>
                    <a:pt x="1914344" y="1329547"/>
                  </a:lnTo>
                  <a:cubicBezTo>
                    <a:pt x="1850774" y="1265901"/>
                    <a:pt x="1850774" y="1162336"/>
                    <a:pt x="1914287" y="1098737"/>
                  </a:cubicBezTo>
                  <a:lnTo>
                    <a:pt x="2258263" y="754647"/>
                  </a:lnTo>
                  <a:cubicBezTo>
                    <a:pt x="2381793" y="933841"/>
                    <a:pt x="2448563" y="1146581"/>
                    <a:pt x="2448563" y="1367152"/>
                  </a:cubicBezTo>
                  <a:close/>
                  <a:moveTo>
                    <a:pt x="616563" y="2145325"/>
                  </a:moveTo>
                  <a:cubicBezTo>
                    <a:pt x="404946" y="1941976"/>
                    <a:pt x="285750" y="1664541"/>
                    <a:pt x="285750" y="1367152"/>
                  </a:cubicBezTo>
                  <a:cubicBezTo>
                    <a:pt x="285750" y="937736"/>
                    <a:pt x="538153" y="555955"/>
                    <a:pt x="918210" y="382924"/>
                  </a:cubicBezTo>
                  <a:lnTo>
                    <a:pt x="918210" y="615134"/>
                  </a:lnTo>
                  <a:cubicBezTo>
                    <a:pt x="918210" y="729834"/>
                    <a:pt x="872119" y="819198"/>
                    <a:pt x="793947" y="896760"/>
                  </a:cubicBezTo>
                  <a:cubicBezTo>
                    <a:pt x="619182" y="1071744"/>
                    <a:pt x="619182" y="1356474"/>
                    <a:pt x="794490" y="1532011"/>
                  </a:cubicBezTo>
                  <a:cubicBezTo>
                    <a:pt x="967778" y="1703594"/>
                    <a:pt x="872280" y="1889446"/>
                    <a:pt x="806987" y="1954740"/>
                  </a:cubicBezTo>
                  <a:close/>
                  <a:moveTo>
                    <a:pt x="1367152" y="2448563"/>
                  </a:moveTo>
                  <a:cubicBezTo>
                    <a:pt x="1183310" y="2448563"/>
                    <a:pt x="1006993" y="2403358"/>
                    <a:pt x="849268" y="2316709"/>
                  </a:cubicBezTo>
                  <a:lnTo>
                    <a:pt x="1009078" y="2156765"/>
                  </a:lnTo>
                  <a:cubicBezTo>
                    <a:pt x="1186672" y="1979181"/>
                    <a:pt x="1282789" y="1613468"/>
                    <a:pt x="996144" y="1329557"/>
                  </a:cubicBezTo>
                  <a:cubicBezTo>
                    <a:pt x="932574" y="1265901"/>
                    <a:pt x="932574" y="1162336"/>
                    <a:pt x="996648" y="1098175"/>
                  </a:cubicBezTo>
                  <a:cubicBezTo>
                    <a:pt x="1003097" y="1091651"/>
                    <a:pt x="1203970" y="919915"/>
                    <a:pt x="1203970" y="615134"/>
                  </a:cubicBezTo>
                  <a:lnTo>
                    <a:pt x="1203970" y="298009"/>
                  </a:lnTo>
                  <a:cubicBezTo>
                    <a:pt x="1257776" y="289855"/>
                    <a:pt x="1312345" y="285750"/>
                    <a:pt x="1367152" y="285750"/>
                  </a:cubicBezTo>
                  <a:cubicBezTo>
                    <a:pt x="1623479" y="285750"/>
                    <a:pt x="1871682" y="378057"/>
                    <a:pt x="2066182" y="542630"/>
                  </a:cubicBezTo>
                  <a:lnTo>
                    <a:pt x="1712157" y="896769"/>
                  </a:lnTo>
                  <a:cubicBezTo>
                    <a:pt x="1537392" y="1071753"/>
                    <a:pt x="1537392" y="1356484"/>
                    <a:pt x="1712185" y="1531506"/>
                  </a:cubicBezTo>
                  <a:lnTo>
                    <a:pt x="2216525" y="2036236"/>
                  </a:lnTo>
                  <a:cubicBezTo>
                    <a:pt x="2012413" y="2296297"/>
                    <a:pt x="1702432" y="2448563"/>
                    <a:pt x="1367152" y="2448563"/>
                  </a:cubicBezTo>
                  <a:close/>
                </a:path>
              </a:pathLst>
            </a:custGeom>
            <a:solidFill>
              <a:srgbClr val="69ADAD"/>
            </a:solidFill>
            <a:ln w="9525"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C705AF7E-7EAC-7988-7366-879CE780D9A7}"/>
                </a:ext>
              </a:extLst>
            </p:cNvPr>
            <p:cNvSpPr/>
            <p:nvPr/>
          </p:nvSpPr>
          <p:spPr>
            <a:xfrm>
              <a:off x="4735201" y="1663703"/>
              <a:ext cx="2275198" cy="3346446"/>
            </a:xfrm>
            <a:custGeom>
              <a:avLst/>
              <a:gdLst>
                <a:gd name="connsiteX0" fmla="*/ 2132324 w 2275198"/>
                <a:gd name="connsiteY0" fmla="*/ 0 h 3346446"/>
                <a:gd name="connsiteX1" fmla="*/ 2132171 w 2275198"/>
                <a:gd name="connsiteY1" fmla="*/ 0 h 3346446"/>
                <a:gd name="connsiteX2" fmla="*/ 1377315 w 2275198"/>
                <a:gd name="connsiteY2" fmla="*/ 754856 h 3346446"/>
                <a:gd name="connsiteX3" fmla="*/ 1377315 w 2275198"/>
                <a:gd name="connsiteY3" fmla="*/ 1328880 h 3346446"/>
                <a:gd name="connsiteX4" fmla="*/ 730510 w 2275198"/>
                <a:gd name="connsiteY4" fmla="*/ 1342644 h 3346446"/>
                <a:gd name="connsiteX5" fmla="*/ 221123 w 2275198"/>
                <a:gd name="connsiteY5" fmla="*/ 1852031 h 3346446"/>
                <a:gd name="connsiteX6" fmla="*/ 0 w 2275198"/>
                <a:gd name="connsiteY6" fmla="*/ 2385917 h 3346446"/>
                <a:gd name="connsiteX7" fmla="*/ 0 w 2275198"/>
                <a:gd name="connsiteY7" fmla="*/ 3203572 h 3346446"/>
                <a:gd name="connsiteX8" fmla="*/ 142875 w 2275198"/>
                <a:gd name="connsiteY8" fmla="*/ 3346447 h 3346446"/>
                <a:gd name="connsiteX9" fmla="*/ 1214114 w 2275198"/>
                <a:gd name="connsiteY9" fmla="*/ 3346447 h 3346446"/>
                <a:gd name="connsiteX10" fmla="*/ 1356989 w 2275198"/>
                <a:gd name="connsiteY10" fmla="*/ 3203572 h 3346446"/>
                <a:gd name="connsiteX11" fmla="*/ 1356989 w 2275198"/>
                <a:gd name="connsiteY11" fmla="*/ 2956684 h 3346446"/>
                <a:gd name="connsiteX12" fmla="*/ 2233346 w 2275198"/>
                <a:gd name="connsiteY12" fmla="*/ 2080317 h 3346446"/>
                <a:gd name="connsiteX13" fmla="*/ 2275199 w 2275198"/>
                <a:gd name="connsiteY13" fmla="*/ 1979295 h 3346446"/>
                <a:gd name="connsiteX14" fmla="*/ 2275199 w 2275198"/>
                <a:gd name="connsiteY14" fmla="*/ 142875 h 3346446"/>
                <a:gd name="connsiteX15" fmla="*/ 2132324 w 2275198"/>
                <a:gd name="connsiteY15" fmla="*/ 0 h 3346446"/>
                <a:gd name="connsiteX16" fmla="*/ 1989449 w 2275198"/>
                <a:gd name="connsiteY16" fmla="*/ 1920107 h 3346446"/>
                <a:gd name="connsiteX17" fmla="*/ 1113091 w 2275198"/>
                <a:gd name="connsiteY17" fmla="*/ 2796473 h 3346446"/>
                <a:gd name="connsiteX18" fmla="*/ 1071239 w 2275198"/>
                <a:gd name="connsiteY18" fmla="*/ 2897496 h 3346446"/>
                <a:gd name="connsiteX19" fmla="*/ 1071239 w 2275198"/>
                <a:gd name="connsiteY19" fmla="*/ 3060697 h 3346446"/>
                <a:gd name="connsiteX20" fmla="*/ 285740 w 2275198"/>
                <a:gd name="connsiteY20" fmla="*/ 3060697 h 3346446"/>
                <a:gd name="connsiteX21" fmla="*/ 285740 w 2275198"/>
                <a:gd name="connsiteY21" fmla="*/ 2385908 h 3346446"/>
                <a:gd name="connsiteX22" fmla="*/ 423177 w 2275198"/>
                <a:gd name="connsiteY22" fmla="*/ 2054085 h 3346446"/>
                <a:gd name="connsiteX23" fmla="*/ 932555 w 2275198"/>
                <a:gd name="connsiteY23" fmla="*/ 1544698 h 3346446"/>
                <a:gd name="connsiteX24" fmla="*/ 1189606 w 2275198"/>
                <a:gd name="connsiteY24" fmla="*/ 1544698 h 3346446"/>
                <a:gd name="connsiteX25" fmla="*/ 1189606 w 2275198"/>
                <a:gd name="connsiteY25" fmla="*/ 1801749 h 3346446"/>
                <a:gd name="connsiteX26" fmla="*/ 807015 w 2275198"/>
                <a:gd name="connsiteY26" fmla="*/ 2184340 h 3346446"/>
                <a:gd name="connsiteX27" fmla="*/ 807015 w 2275198"/>
                <a:gd name="connsiteY27" fmla="*/ 2386394 h 3346446"/>
                <a:gd name="connsiteX28" fmla="*/ 1009069 w 2275198"/>
                <a:gd name="connsiteY28" fmla="*/ 2386394 h 3346446"/>
                <a:gd name="connsiteX29" fmla="*/ 1621212 w 2275198"/>
                <a:gd name="connsiteY29" fmla="*/ 1774250 h 3346446"/>
                <a:gd name="connsiteX30" fmla="*/ 1663065 w 2275198"/>
                <a:gd name="connsiteY30" fmla="*/ 1673228 h 3346446"/>
                <a:gd name="connsiteX31" fmla="*/ 1663065 w 2275198"/>
                <a:gd name="connsiteY31" fmla="*/ 754856 h 3346446"/>
                <a:gd name="connsiteX32" fmla="*/ 1989458 w 2275198"/>
                <a:gd name="connsiteY32" fmla="*/ 308238 h 3346446"/>
                <a:gd name="connsiteX33" fmla="*/ 1989458 w 2275198"/>
                <a:gd name="connsiteY33" fmla="*/ 1920107 h 334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5198" h="3346446">
                  <a:moveTo>
                    <a:pt x="2132324" y="0"/>
                  </a:moveTo>
                  <a:lnTo>
                    <a:pt x="2132171" y="0"/>
                  </a:lnTo>
                  <a:cubicBezTo>
                    <a:pt x="1715843" y="0"/>
                    <a:pt x="1377315" y="338804"/>
                    <a:pt x="1377315" y="754856"/>
                  </a:cubicBezTo>
                  <a:lnTo>
                    <a:pt x="1377315" y="1328880"/>
                  </a:lnTo>
                  <a:cubicBezTo>
                    <a:pt x="1194797" y="1160917"/>
                    <a:pt x="909485" y="1163679"/>
                    <a:pt x="730510" y="1342644"/>
                  </a:cubicBezTo>
                  <a:lnTo>
                    <a:pt x="221123" y="1852031"/>
                  </a:lnTo>
                  <a:cubicBezTo>
                    <a:pt x="78534" y="1994621"/>
                    <a:pt x="0" y="2184225"/>
                    <a:pt x="0" y="2385917"/>
                  </a:cubicBezTo>
                  <a:lnTo>
                    <a:pt x="0" y="3203572"/>
                  </a:lnTo>
                  <a:cubicBezTo>
                    <a:pt x="0" y="3282477"/>
                    <a:pt x="63970" y="3346447"/>
                    <a:pt x="142875" y="3346447"/>
                  </a:cubicBezTo>
                  <a:lnTo>
                    <a:pt x="1214114" y="3346447"/>
                  </a:lnTo>
                  <a:cubicBezTo>
                    <a:pt x="1293019" y="3346447"/>
                    <a:pt x="1356989" y="3282477"/>
                    <a:pt x="1356989" y="3203572"/>
                  </a:cubicBezTo>
                  <a:lnTo>
                    <a:pt x="1356989" y="2956684"/>
                  </a:lnTo>
                  <a:lnTo>
                    <a:pt x="2233346" y="2080317"/>
                  </a:lnTo>
                  <a:cubicBezTo>
                    <a:pt x="2260140" y="2053523"/>
                    <a:pt x="2275199" y="2017186"/>
                    <a:pt x="2275199" y="1979295"/>
                  </a:cubicBezTo>
                  <a:lnTo>
                    <a:pt x="2275199" y="142875"/>
                  </a:lnTo>
                  <a:cubicBezTo>
                    <a:pt x="2275199" y="63960"/>
                    <a:pt x="2211229" y="0"/>
                    <a:pt x="2132324" y="0"/>
                  </a:cubicBezTo>
                  <a:close/>
                  <a:moveTo>
                    <a:pt x="1989449" y="1920107"/>
                  </a:moveTo>
                  <a:lnTo>
                    <a:pt x="1113091" y="2796473"/>
                  </a:lnTo>
                  <a:cubicBezTo>
                    <a:pt x="1086298" y="2823267"/>
                    <a:pt x="1071239" y="2859605"/>
                    <a:pt x="1071239" y="2897496"/>
                  </a:cubicBezTo>
                  <a:lnTo>
                    <a:pt x="1071239" y="3060697"/>
                  </a:lnTo>
                  <a:lnTo>
                    <a:pt x="285740" y="3060697"/>
                  </a:lnTo>
                  <a:lnTo>
                    <a:pt x="285740" y="2385908"/>
                  </a:lnTo>
                  <a:cubicBezTo>
                    <a:pt x="285740" y="2260549"/>
                    <a:pt x="334546" y="2142706"/>
                    <a:pt x="423177" y="2054085"/>
                  </a:cubicBezTo>
                  <a:lnTo>
                    <a:pt x="932555" y="1544698"/>
                  </a:lnTo>
                  <a:cubicBezTo>
                    <a:pt x="1003649" y="1473613"/>
                    <a:pt x="1118549" y="1473641"/>
                    <a:pt x="1189606" y="1544698"/>
                  </a:cubicBezTo>
                  <a:cubicBezTo>
                    <a:pt x="1260682" y="1615783"/>
                    <a:pt x="1260624" y="1730721"/>
                    <a:pt x="1189606" y="1801749"/>
                  </a:cubicBezTo>
                  <a:lnTo>
                    <a:pt x="807015" y="2184340"/>
                  </a:lnTo>
                  <a:cubicBezTo>
                    <a:pt x="751227" y="2240137"/>
                    <a:pt x="751227" y="2330596"/>
                    <a:pt x="807015" y="2386394"/>
                  </a:cubicBezTo>
                  <a:cubicBezTo>
                    <a:pt x="862803" y="2442191"/>
                    <a:pt x="953271" y="2442181"/>
                    <a:pt x="1009069" y="2386394"/>
                  </a:cubicBezTo>
                  <a:lnTo>
                    <a:pt x="1621212" y="1774250"/>
                  </a:lnTo>
                  <a:cubicBezTo>
                    <a:pt x="1648006" y="1747457"/>
                    <a:pt x="1663065" y="1711119"/>
                    <a:pt x="1663065" y="1673228"/>
                  </a:cubicBezTo>
                  <a:lnTo>
                    <a:pt x="1663065" y="754856"/>
                  </a:lnTo>
                  <a:cubicBezTo>
                    <a:pt x="1663065" y="645033"/>
                    <a:pt x="1719501" y="394887"/>
                    <a:pt x="1989458" y="308238"/>
                  </a:cubicBezTo>
                  <a:lnTo>
                    <a:pt x="1989458" y="1920107"/>
                  </a:lnTo>
                  <a:close/>
                </a:path>
              </a:pathLst>
            </a:custGeom>
            <a:grpFill/>
            <a:ln w="9525" cap="flat">
              <a:noFill/>
              <a:prstDash val="solid"/>
              <a:miter/>
            </a:ln>
          </p:spPr>
          <p:txBody>
            <a:bodyPr rtlCol="0" anchor="ctr"/>
            <a:lstStyle/>
            <a:p>
              <a:endParaRPr lang="en-GB"/>
            </a:p>
          </p:txBody>
        </p:sp>
      </p:grpSp>
      <p:grpSp>
        <p:nvGrpSpPr>
          <p:cNvPr id="9" name="Group 8">
            <a:extLst>
              <a:ext uri="{FF2B5EF4-FFF2-40B4-BE49-F238E27FC236}">
                <a16:creationId xmlns:a16="http://schemas.microsoft.com/office/drawing/2014/main" id="{7A24D1D4-D023-2561-9536-E1867C1F5466}"/>
              </a:ext>
            </a:extLst>
          </p:cNvPr>
          <p:cNvGrpSpPr/>
          <p:nvPr/>
        </p:nvGrpSpPr>
        <p:grpSpPr>
          <a:xfrm>
            <a:off x="569272" y="3704045"/>
            <a:ext cx="591996" cy="461474"/>
            <a:chOff x="1004712" y="3831481"/>
            <a:chExt cx="591996" cy="461474"/>
          </a:xfrm>
        </p:grpSpPr>
        <p:sp>
          <p:nvSpPr>
            <p:cNvPr id="10" name="Freeform 9">
              <a:extLst>
                <a:ext uri="{FF2B5EF4-FFF2-40B4-BE49-F238E27FC236}">
                  <a16:creationId xmlns:a16="http://schemas.microsoft.com/office/drawing/2014/main" id="{0F70ECF0-33B2-B8E7-827E-6C983729E791}"/>
                </a:ext>
              </a:extLst>
            </p:cNvPr>
            <p:cNvSpPr/>
            <p:nvPr/>
          </p:nvSpPr>
          <p:spPr>
            <a:xfrm>
              <a:off x="1421274" y="3831481"/>
              <a:ext cx="175434" cy="175434"/>
            </a:xfrm>
            <a:custGeom>
              <a:avLst/>
              <a:gdLst>
                <a:gd name="connsiteX0" fmla="*/ 306072 w 2122165"/>
                <a:gd name="connsiteY0" fmla="*/ 908047 h 2122165"/>
                <a:gd name="connsiteX1" fmla="*/ 306072 w 2122165"/>
                <a:gd name="connsiteY1" fmla="*/ 1614040 h 2122165"/>
                <a:gd name="connsiteX2" fmla="*/ 41848 w 2122165"/>
                <a:gd name="connsiteY2" fmla="*/ 1878263 h 2122165"/>
                <a:gd name="connsiteX3" fmla="*/ 41848 w 2122165"/>
                <a:gd name="connsiteY3" fmla="*/ 2080317 h 2122165"/>
                <a:gd name="connsiteX4" fmla="*/ 243902 w 2122165"/>
                <a:gd name="connsiteY4" fmla="*/ 2080317 h 2122165"/>
                <a:gd name="connsiteX5" fmla="*/ 508125 w 2122165"/>
                <a:gd name="connsiteY5" fmla="*/ 1816094 h 2122165"/>
                <a:gd name="connsiteX6" fmla="*/ 1214118 w 2122165"/>
                <a:gd name="connsiteY6" fmla="*/ 1816094 h 2122165"/>
                <a:gd name="connsiteX7" fmla="*/ 2122165 w 2122165"/>
                <a:gd name="connsiteY7" fmla="*/ 908047 h 2122165"/>
                <a:gd name="connsiteX8" fmla="*/ 2122165 w 2122165"/>
                <a:gd name="connsiteY8" fmla="*/ 142875 h 2122165"/>
                <a:gd name="connsiteX9" fmla="*/ 1979290 w 2122165"/>
                <a:gd name="connsiteY9" fmla="*/ 0 h 2122165"/>
                <a:gd name="connsiteX10" fmla="*/ 1214118 w 2122165"/>
                <a:gd name="connsiteY10" fmla="*/ 0 h 2122165"/>
                <a:gd name="connsiteX11" fmla="*/ 306072 w 2122165"/>
                <a:gd name="connsiteY11" fmla="*/ 908047 h 2122165"/>
                <a:gd name="connsiteX12" fmla="*/ 1836415 w 2122165"/>
                <a:gd name="connsiteY12" fmla="*/ 908047 h 2122165"/>
                <a:gd name="connsiteX13" fmla="*/ 1214118 w 2122165"/>
                <a:gd name="connsiteY13" fmla="*/ 1530344 h 2122165"/>
                <a:gd name="connsiteX14" fmla="*/ 793875 w 2122165"/>
                <a:gd name="connsiteY14" fmla="*/ 1530353 h 2122165"/>
                <a:gd name="connsiteX15" fmla="*/ 1315150 w 2122165"/>
                <a:gd name="connsiteY15" fmla="*/ 1009078 h 2122165"/>
                <a:gd name="connsiteX16" fmla="*/ 1315150 w 2122165"/>
                <a:gd name="connsiteY16" fmla="*/ 807025 h 2122165"/>
                <a:gd name="connsiteX17" fmla="*/ 1113096 w 2122165"/>
                <a:gd name="connsiteY17" fmla="*/ 807025 h 2122165"/>
                <a:gd name="connsiteX18" fmla="*/ 591822 w 2122165"/>
                <a:gd name="connsiteY18" fmla="*/ 1328290 h 2122165"/>
                <a:gd name="connsiteX19" fmla="*/ 591822 w 2122165"/>
                <a:gd name="connsiteY19" fmla="*/ 908047 h 2122165"/>
                <a:gd name="connsiteX20" fmla="*/ 1214118 w 2122165"/>
                <a:gd name="connsiteY20" fmla="*/ 285750 h 2122165"/>
                <a:gd name="connsiteX21" fmla="*/ 1836415 w 2122165"/>
                <a:gd name="connsiteY21" fmla="*/ 285750 h 2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2165" h="2122165">
                  <a:moveTo>
                    <a:pt x="306072" y="908047"/>
                  </a:moveTo>
                  <a:lnTo>
                    <a:pt x="306072" y="1614040"/>
                  </a:lnTo>
                  <a:lnTo>
                    <a:pt x="41848" y="1878263"/>
                  </a:lnTo>
                  <a:cubicBezTo>
                    <a:pt x="-13949" y="1934061"/>
                    <a:pt x="-13949" y="2024520"/>
                    <a:pt x="41848" y="2080317"/>
                  </a:cubicBezTo>
                  <a:cubicBezTo>
                    <a:pt x="97636" y="2136115"/>
                    <a:pt x="188104" y="2136115"/>
                    <a:pt x="243902" y="2080317"/>
                  </a:cubicBezTo>
                  <a:lnTo>
                    <a:pt x="508125" y="1816094"/>
                  </a:lnTo>
                  <a:lnTo>
                    <a:pt x="1214118" y="1816094"/>
                  </a:lnTo>
                  <a:cubicBezTo>
                    <a:pt x="1714810" y="1816094"/>
                    <a:pt x="2122165" y="1408748"/>
                    <a:pt x="2122165" y="908047"/>
                  </a:cubicBezTo>
                  <a:lnTo>
                    <a:pt x="2122165" y="142875"/>
                  </a:lnTo>
                  <a:cubicBezTo>
                    <a:pt x="2122165" y="63970"/>
                    <a:pt x="2058195" y="0"/>
                    <a:pt x="1979290" y="0"/>
                  </a:cubicBezTo>
                  <a:lnTo>
                    <a:pt x="1214118" y="0"/>
                  </a:lnTo>
                  <a:cubicBezTo>
                    <a:pt x="713427" y="0"/>
                    <a:pt x="306072" y="407346"/>
                    <a:pt x="306072" y="908047"/>
                  </a:cubicBezTo>
                  <a:close/>
                  <a:moveTo>
                    <a:pt x="1836415" y="908047"/>
                  </a:moveTo>
                  <a:cubicBezTo>
                    <a:pt x="1836415" y="1251728"/>
                    <a:pt x="1557800" y="1530344"/>
                    <a:pt x="1214118" y="1530344"/>
                  </a:cubicBezTo>
                  <a:lnTo>
                    <a:pt x="793875" y="1530353"/>
                  </a:lnTo>
                  <a:lnTo>
                    <a:pt x="1315150" y="1009078"/>
                  </a:lnTo>
                  <a:cubicBezTo>
                    <a:pt x="1370948" y="953281"/>
                    <a:pt x="1370948" y="862822"/>
                    <a:pt x="1315150" y="807025"/>
                  </a:cubicBezTo>
                  <a:cubicBezTo>
                    <a:pt x="1259362" y="751227"/>
                    <a:pt x="1168894" y="751227"/>
                    <a:pt x="1113096" y="807025"/>
                  </a:cubicBezTo>
                  <a:lnTo>
                    <a:pt x="591822" y="1328290"/>
                  </a:lnTo>
                  <a:lnTo>
                    <a:pt x="591822" y="908047"/>
                  </a:lnTo>
                  <a:cubicBezTo>
                    <a:pt x="591822" y="564366"/>
                    <a:pt x="870437" y="285750"/>
                    <a:pt x="1214118" y="285750"/>
                  </a:cubicBezTo>
                  <a:lnTo>
                    <a:pt x="1836415" y="285750"/>
                  </a:lnTo>
                  <a:close/>
                </a:path>
              </a:pathLst>
            </a:custGeom>
            <a:solidFill>
              <a:srgbClr val="69ADAD"/>
            </a:solidFill>
            <a:ln w="9525" cap="flat">
              <a:noFill/>
              <a:prstDash val="solid"/>
              <a:miter/>
            </a:ln>
          </p:spPr>
          <p:txBody>
            <a:bodyPr rtlCol="0" anchor="ctr"/>
            <a:lstStyle/>
            <a:p>
              <a:endParaRPr lang="en-GB"/>
            </a:p>
          </p:txBody>
        </p:sp>
        <p:sp>
          <p:nvSpPr>
            <p:cNvPr id="11" name="Graphic 32">
              <a:extLst>
                <a:ext uri="{FF2B5EF4-FFF2-40B4-BE49-F238E27FC236}">
                  <a16:creationId xmlns:a16="http://schemas.microsoft.com/office/drawing/2014/main" id="{A697DF5B-57BF-CE04-458F-88313B8ABEA4}"/>
                </a:ext>
              </a:extLst>
            </p:cNvPr>
            <p:cNvSpPr/>
            <p:nvPr/>
          </p:nvSpPr>
          <p:spPr>
            <a:xfrm>
              <a:off x="1004712" y="3905606"/>
              <a:ext cx="399040" cy="387349"/>
            </a:xfrm>
            <a:custGeom>
              <a:avLst/>
              <a:gdLst>
                <a:gd name="connsiteX0" fmla="*/ 4733925 w 4876800"/>
                <a:gd name="connsiteY0" fmla="*/ 33338 h 4733925"/>
                <a:gd name="connsiteX1" fmla="*/ 4443413 w 4876800"/>
                <a:gd name="connsiteY1" fmla="*/ 33338 h 4733925"/>
                <a:gd name="connsiteX2" fmla="*/ 4342391 w 4876800"/>
                <a:gd name="connsiteY2" fmla="*/ 75190 h 4733925"/>
                <a:gd name="connsiteX3" fmla="*/ 3894963 w 4876800"/>
                <a:gd name="connsiteY3" fmla="*/ 522608 h 4733925"/>
                <a:gd name="connsiteX4" fmla="*/ 2438400 w 4876800"/>
                <a:gd name="connsiteY4" fmla="*/ 0 h 4733925"/>
                <a:gd name="connsiteX5" fmla="*/ 981837 w 4876800"/>
                <a:gd name="connsiteY5" fmla="*/ 522618 h 4733925"/>
                <a:gd name="connsiteX6" fmla="*/ 534410 w 4876800"/>
                <a:gd name="connsiteY6" fmla="*/ 75190 h 4733925"/>
                <a:gd name="connsiteX7" fmla="*/ 433388 w 4876800"/>
                <a:gd name="connsiteY7" fmla="*/ 33338 h 4733925"/>
                <a:gd name="connsiteX8" fmla="*/ 142875 w 4876800"/>
                <a:gd name="connsiteY8" fmla="*/ 33338 h 4733925"/>
                <a:gd name="connsiteX9" fmla="*/ 0 w 4876800"/>
                <a:gd name="connsiteY9" fmla="*/ 176213 h 4733925"/>
                <a:gd name="connsiteX10" fmla="*/ 142875 w 4876800"/>
                <a:gd name="connsiteY10" fmla="*/ 319088 h 4733925"/>
                <a:gd name="connsiteX11" fmla="*/ 374209 w 4876800"/>
                <a:gd name="connsiteY11" fmla="*/ 319088 h 4733925"/>
                <a:gd name="connsiteX12" fmla="*/ 772744 w 4876800"/>
                <a:gd name="connsiteY12" fmla="*/ 717623 h 4733925"/>
                <a:gd name="connsiteX13" fmla="*/ 142875 w 4876800"/>
                <a:gd name="connsiteY13" fmla="*/ 2295525 h 4733925"/>
                <a:gd name="connsiteX14" fmla="*/ 803234 w 4876800"/>
                <a:gd name="connsiteY14" fmla="*/ 3904898 h 4733925"/>
                <a:gd name="connsiteX15" fmla="*/ 815216 w 4876800"/>
                <a:gd name="connsiteY15" fmla="*/ 3918699 h 4733925"/>
                <a:gd name="connsiteX16" fmla="*/ 829027 w 4876800"/>
                <a:gd name="connsiteY16" fmla="*/ 3930682 h 4733925"/>
                <a:gd name="connsiteX17" fmla="*/ 1208542 w 4876800"/>
                <a:gd name="connsiteY17" fmla="*/ 4232967 h 4733925"/>
                <a:gd name="connsiteX18" fmla="*/ 993334 w 4876800"/>
                <a:gd name="connsiteY18" fmla="*/ 4448175 h 4733925"/>
                <a:gd name="connsiteX19" fmla="*/ 762000 w 4876800"/>
                <a:gd name="connsiteY19" fmla="*/ 4448175 h 4733925"/>
                <a:gd name="connsiteX20" fmla="*/ 619125 w 4876800"/>
                <a:gd name="connsiteY20" fmla="*/ 4591050 h 4733925"/>
                <a:gd name="connsiteX21" fmla="*/ 762000 w 4876800"/>
                <a:gd name="connsiteY21" fmla="*/ 4733925 h 4733925"/>
                <a:gd name="connsiteX22" fmla="*/ 1052513 w 4876800"/>
                <a:gd name="connsiteY22" fmla="*/ 4733925 h 4733925"/>
                <a:gd name="connsiteX23" fmla="*/ 1153535 w 4876800"/>
                <a:gd name="connsiteY23" fmla="*/ 4692072 h 4733925"/>
                <a:gd name="connsiteX24" fmla="*/ 1469422 w 4876800"/>
                <a:gd name="connsiteY24" fmla="*/ 4376185 h 4733925"/>
                <a:gd name="connsiteX25" fmla="*/ 2438400 w 4876800"/>
                <a:gd name="connsiteY25" fmla="*/ 4591050 h 4733925"/>
                <a:gd name="connsiteX26" fmla="*/ 4047782 w 4876800"/>
                <a:gd name="connsiteY26" fmla="*/ 3930682 h 4733925"/>
                <a:gd name="connsiteX27" fmla="*/ 4061584 w 4876800"/>
                <a:gd name="connsiteY27" fmla="*/ 3918699 h 4733925"/>
                <a:gd name="connsiteX28" fmla="*/ 4073557 w 4876800"/>
                <a:gd name="connsiteY28" fmla="*/ 3904907 h 4733925"/>
                <a:gd name="connsiteX29" fmla="*/ 4733925 w 4876800"/>
                <a:gd name="connsiteY29" fmla="*/ 2295525 h 4733925"/>
                <a:gd name="connsiteX30" fmla="*/ 4104056 w 4876800"/>
                <a:gd name="connsiteY30" fmla="*/ 717623 h 4733925"/>
                <a:gd name="connsiteX31" fmla="*/ 4502592 w 4876800"/>
                <a:gd name="connsiteY31" fmla="*/ 319088 h 4733925"/>
                <a:gd name="connsiteX32" fmla="*/ 4733925 w 4876800"/>
                <a:gd name="connsiteY32" fmla="*/ 319088 h 4733925"/>
                <a:gd name="connsiteX33" fmla="*/ 4876800 w 4876800"/>
                <a:gd name="connsiteY33" fmla="*/ 176213 h 4733925"/>
                <a:gd name="connsiteX34" fmla="*/ 4733925 w 4876800"/>
                <a:gd name="connsiteY34" fmla="*/ 33338 h 4733925"/>
                <a:gd name="connsiteX35" fmla="*/ 3956314 w 4876800"/>
                <a:gd name="connsiteY35" fmla="*/ 3611375 h 4733925"/>
                <a:gd name="connsiteX36" fmla="*/ 3760442 w 4876800"/>
                <a:gd name="connsiteY36" fmla="*/ 3415503 h 4733925"/>
                <a:gd name="connsiteX37" fmla="*/ 4166025 w 4876800"/>
                <a:gd name="connsiteY37" fmla="*/ 2438400 h 4733925"/>
                <a:gd name="connsiteX38" fmla="*/ 4443041 w 4876800"/>
                <a:gd name="connsiteY38" fmla="*/ 2438400 h 4733925"/>
                <a:gd name="connsiteX39" fmla="*/ 3956314 w 4876800"/>
                <a:gd name="connsiteY39" fmla="*/ 3611375 h 4733925"/>
                <a:gd name="connsiteX40" fmla="*/ 2438400 w 4876800"/>
                <a:gd name="connsiteY40" fmla="*/ 847725 h 4733925"/>
                <a:gd name="connsiteX41" fmla="*/ 3886200 w 4876800"/>
                <a:gd name="connsiteY41" fmla="*/ 2295525 h 4733925"/>
                <a:gd name="connsiteX42" fmla="*/ 3523755 w 4876800"/>
                <a:gd name="connsiteY42" fmla="*/ 3252588 h 4733925"/>
                <a:gd name="connsiteX43" fmla="*/ 2867320 w 4876800"/>
                <a:gd name="connsiteY43" fmla="*/ 2392633 h 4733925"/>
                <a:gd name="connsiteX44" fmla="*/ 3067050 w 4876800"/>
                <a:gd name="connsiteY44" fmla="*/ 1933642 h 4733925"/>
                <a:gd name="connsiteX45" fmla="*/ 2438400 w 4876800"/>
                <a:gd name="connsiteY45" fmla="*/ 1304992 h 4733925"/>
                <a:gd name="connsiteX46" fmla="*/ 1809750 w 4876800"/>
                <a:gd name="connsiteY46" fmla="*/ 1933642 h 4733925"/>
                <a:gd name="connsiteX47" fmla="*/ 2009480 w 4876800"/>
                <a:gd name="connsiteY47" fmla="*/ 2392633 h 4733925"/>
                <a:gd name="connsiteX48" fmla="*/ 1353045 w 4876800"/>
                <a:gd name="connsiteY48" fmla="*/ 3252588 h 4733925"/>
                <a:gd name="connsiteX49" fmla="*/ 990600 w 4876800"/>
                <a:gd name="connsiteY49" fmla="*/ 2295525 h 4733925"/>
                <a:gd name="connsiteX50" fmla="*/ 2438400 w 4876800"/>
                <a:gd name="connsiteY50" fmla="*/ 847725 h 4733925"/>
                <a:gd name="connsiteX51" fmla="*/ 2438400 w 4876800"/>
                <a:gd name="connsiteY51" fmla="*/ 2844832 h 4733925"/>
                <a:gd name="connsiteX52" fmla="*/ 2527021 w 4876800"/>
                <a:gd name="connsiteY52" fmla="*/ 3071355 h 4733925"/>
                <a:gd name="connsiteX53" fmla="*/ 2438400 w 4876800"/>
                <a:gd name="connsiteY53" fmla="*/ 3153366 h 4733925"/>
                <a:gd name="connsiteX54" fmla="*/ 2349780 w 4876800"/>
                <a:gd name="connsiteY54" fmla="*/ 3071355 h 4733925"/>
                <a:gd name="connsiteX55" fmla="*/ 2438400 w 4876800"/>
                <a:gd name="connsiteY55" fmla="*/ 2276532 h 4733925"/>
                <a:gd name="connsiteX56" fmla="*/ 2095500 w 4876800"/>
                <a:gd name="connsiteY56" fmla="*/ 1933632 h 4733925"/>
                <a:gd name="connsiteX57" fmla="*/ 2438400 w 4876800"/>
                <a:gd name="connsiteY57" fmla="*/ 1590732 h 4733925"/>
                <a:gd name="connsiteX58" fmla="*/ 2781300 w 4876800"/>
                <a:gd name="connsiteY58" fmla="*/ 1933632 h 4733925"/>
                <a:gd name="connsiteX59" fmla="*/ 2438400 w 4876800"/>
                <a:gd name="connsiteY59" fmla="*/ 2276532 h 4733925"/>
                <a:gd name="connsiteX60" fmla="*/ 1628775 w 4876800"/>
                <a:gd name="connsiteY60" fmla="*/ 3400482 h 4733925"/>
                <a:gd name="connsiteX61" fmla="*/ 2219001 w 4876800"/>
                <a:gd name="connsiteY61" fmla="*/ 2621318 h 4733925"/>
                <a:gd name="connsiteX62" fmla="*/ 2048161 w 4876800"/>
                <a:gd name="connsiteY62" fmla="*/ 3057982 h 4733925"/>
                <a:gd name="connsiteX63" fmla="*/ 2084175 w 4876800"/>
                <a:gd name="connsiteY63" fmla="*/ 3214897 h 4733925"/>
                <a:gd name="connsiteX64" fmla="*/ 2341350 w 4876800"/>
                <a:gd name="connsiteY64" fmla="*/ 3452898 h 4733925"/>
                <a:gd name="connsiteX65" fmla="*/ 2438391 w 4876800"/>
                <a:gd name="connsiteY65" fmla="*/ 3490913 h 4733925"/>
                <a:gd name="connsiteX66" fmla="*/ 2535431 w 4876800"/>
                <a:gd name="connsiteY66" fmla="*/ 3452898 h 4733925"/>
                <a:gd name="connsiteX67" fmla="*/ 2792606 w 4876800"/>
                <a:gd name="connsiteY67" fmla="*/ 3214897 h 4733925"/>
                <a:gd name="connsiteX68" fmla="*/ 2828620 w 4876800"/>
                <a:gd name="connsiteY68" fmla="*/ 3057982 h 4733925"/>
                <a:gd name="connsiteX69" fmla="*/ 2657780 w 4876800"/>
                <a:gd name="connsiteY69" fmla="*/ 2621318 h 4733925"/>
                <a:gd name="connsiteX70" fmla="*/ 3248025 w 4876800"/>
                <a:gd name="connsiteY70" fmla="*/ 3400482 h 4733925"/>
                <a:gd name="connsiteX71" fmla="*/ 3248025 w 4876800"/>
                <a:gd name="connsiteY71" fmla="*/ 3495227 h 4733925"/>
                <a:gd name="connsiteX72" fmla="*/ 2438400 w 4876800"/>
                <a:gd name="connsiteY72" fmla="*/ 3743316 h 4733925"/>
                <a:gd name="connsiteX73" fmla="*/ 1628775 w 4876800"/>
                <a:gd name="connsiteY73" fmla="*/ 3495227 h 4733925"/>
                <a:gd name="connsiteX74" fmla="*/ 4166025 w 4876800"/>
                <a:gd name="connsiteY74" fmla="*/ 2152650 h 4733925"/>
                <a:gd name="connsiteX75" fmla="*/ 2581275 w 4876800"/>
                <a:gd name="connsiteY75" fmla="*/ 567900 h 4733925"/>
                <a:gd name="connsiteX76" fmla="*/ 2581275 w 4876800"/>
                <a:gd name="connsiteY76" fmla="*/ 290894 h 4733925"/>
                <a:gd name="connsiteX77" fmla="*/ 4443041 w 4876800"/>
                <a:gd name="connsiteY77" fmla="*/ 2152650 h 4733925"/>
                <a:gd name="connsiteX78" fmla="*/ 2295525 w 4876800"/>
                <a:gd name="connsiteY78" fmla="*/ 290894 h 4733925"/>
                <a:gd name="connsiteX79" fmla="*/ 2295525 w 4876800"/>
                <a:gd name="connsiteY79" fmla="*/ 567909 h 4733925"/>
                <a:gd name="connsiteX80" fmla="*/ 704850 w 4876800"/>
                <a:gd name="connsiteY80" fmla="*/ 2295525 h 4733925"/>
                <a:gd name="connsiteX81" fmla="*/ 1116359 w 4876800"/>
                <a:gd name="connsiteY81" fmla="*/ 3415503 h 4733925"/>
                <a:gd name="connsiteX82" fmla="*/ 920487 w 4876800"/>
                <a:gd name="connsiteY82" fmla="*/ 3611375 h 4733925"/>
                <a:gd name="connsiteX83" fmla="*/ 428625 w 4876800"/>
                <a:gd name="connsiteY83" fmla="*/ 2295525 h 4733925"/>
                <a:gd name="connsiteX84" fmla="*/ 2295525 w 4876800"/>
                <a:gd name="connsiteY84" fmla="*/ 290894 h 4733925"/>
                <a:gd name="connsiteX85" fmla="*/ 1122540 w 4876800"/>
                <a:gd name="connsiteY85" fmla="*/ 3813429 h 4733925"/>
                <a:gd name="connsiteX86" fmla="*/ 1318412 w 4876800"/>
                <a:gd name="connsiteY86" fmla="*/ 3617557 h 4733925"/>
                <a:gd name="connsiteX87" fmla="*/ 2438400 w 4876800"/>
                <a:gd name="connsiteY87" fmla="*/ 4029075 h 4733925"/>
                <a:gd name="connsiteX88" fmla="*/ 3558388 w 4876800"/>
                <a:gd name="connsiteY88" fmla="*/ 3617567 h 4733925"/>
                <a:gd name="connsiteX89" fmla="*/ 3754260 w 4876800"/>
                <a:gd name="connsiteY89" fmla="*/ 3813439 h 4733925"/>
                <a:gd name="connsiteX90" fmla="*/ 2438400 w 4876800"/>
                <a:gd name="connsiteY90" fmla="*/ 4305300 h 4733925"/>
                <a:gd name="connsiteX91" fmla="*/ 1122540 w 4876800"/>
                <a:gd name="connsiteY91" fmla="*/ 3813429 h 47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876800" h="4733925">
                  <a:moveTo>
                    <a:pt x="4733925" y="33338"/>
                  </a:moveTo>
                  <a:lnTo>
                    <a:pt x="4443413" y="33338"/>
                  </a:lnTo>
                  <a:cubicBezTo>
                    <a:pt x="4405522" y="33338"/>
                    <a:pt x="4369184" y="48397"/>
                    <a:pt x="4342391" y="75190"/>
                  </a:cubicBezTo>
                  <a:lnTo>
                    <a:pt x="3894963" y="522608"/>
                  </a:lnTo>
                  <a:cubicBezTo>
                    <a:pt x="3498399" y="196234"/>
                    <a:pt x="2990898" y="0"/>
                    <a:pt x="2438400" y="0"/>
                  </a:cubicBezTo>
                  <a:cubicBezTo>
                    <a:pt x="1885902" y="0"/>
                    <a:pt x="1378401" y="196225"/>
                    <a:pt x="981837" y="522618"/>
                  </a:cubicBezTo>
                  <a:lnTo>
                    <a:pt x="534410" y="75190"/>
                  </a:lnTo>
                  <a:cubicBezTo>
                    <a:pt x="507616" y="48397"/>
                    <a:pt x="471278" y="33338"/>
                    <a:pt x="433388" y="33338"/>
                  </a:cubicBezTo>
                  <a:lnTo>
                    <a:pt x="142875" y="33338"/>
                  </a:lnTo>
                  <a:cubicBezTo>
                    <a:pt x="63970" y="33338"/>
                    <a:pt x="0" y="97307"/>
                    <a:pt x="0" y="176213"/>
                  </a:cubicBezTo>
                  <a:cubicBezTo>
                    <a:pt x="0" y="255118"/>
                    <a:pt x="63970" y="319088"/>
                    <a:pt x="142875" y="319088"/>
                  </a:cubicBezTo>
                  <a:lnTo>
                    <a:pt x="374209" y="319088"/>
                  </a:lnTo>
                  <a:lnTo>
                    <a:pt x="772744" y="717623"/>
                  </a:lnTo>
                  <a:cubicBezTo>
                    <a:pt x="382572" y="1129284"/>
                    <a:pt x="142875" y="1684915"/>
                    <a:pt x="142875" y="2295525"/>
                  </a:cubicBezTo>
                  <a:cubicBezTo>
                    <a:pt x="142875" y="2921860"/>
                    <a:pt x="395126" y="3490303"/>
                    <a:pt x="803234" y="3904898"/>
                  </a:cubicBezTo>
                  <a:cubicBezTo>
                    <a:pt x="806929" y="3909670"/>
                    <a:pt x="810835" y="3914327"/>
                    <a:pt x="815216" y="3918699"/>
                  </a:cubicBezTo>
                  <a:cubicBezTo>
                    <a:pt x="819598" y="3923081"/>
                    <a:pt x="824255" y="3926996"/>
                    <a:pt x="829027" y="3930682"/>
                  </a:cubicBezTo>
                  <a:cubicBezTo>
                    <a:pt x="944328" y="4044182"/>
                    <a:pt x="1071486" y="4145661"/>
                    <a:pt x="1208542" y="4232967"/>
                  </a:cubicBezTo>
                  <a:lnTo>
                    <a:pt x="993334" y="4448175"/>
                  </a:lnTo>
                  <a:lnTo>
                    <a:pt x="762000" y="4448175"/>
                  </a:lnTo>
                  <a:cubicBezTo>
                    <a:pt x="683095" y="4448175"/>
                    <a:pt x="619125" y="4512145"/>
                    <a:pt x="619125" y="4591050"/>
                  </a:cubicBezTo>
                  <a:cubicBezTo>
                    <a:pt x="619125" y="4669955"/>
                    <a:pt x="683095" y="4733925"/>
                    <a:pt x="762000" y="4733925"/>
                  </a:cubicBezTo>
                  <a:lnTo>
                    <a:pt x="1052513" y="4733925"/>
                  </a:lnTo>
                  <a:cubicBezTo>
                    <a:pt x="1090413" y="4733925"/>
                    <a:pt x="1126741" y="4718866"/>
                    <a:pt x="1153535" y="4692072"/>
                  </a:cubicBezTo>
                  <a:lnTo>
                    <a:pt x="1469422" y="4376185"/>
                  </a:lnTo>
                  <a:cubicBezTo>
                    <a:pt x="1763992" y="4513917"/>
                    <a:pt x="2092328" y="4591050"/>
                    <a:pt x="2438400" y="4591050"/>
                  </a:cubicBezTo>
                  <a:cubicBezTo>
                    <a:pt x="3064735" y="4591050"/>
                    <a:pt x="3633188" y="4338800"/>
                    <a:pt x="4047782" y="3930682"/>
                  </a:cubicBezTo>
                  <a:cubicBezTo>
                    <a:pt x="4052554" y="3926996"/>
                    <a:pt x="4057202" y="3923081"/>
                    <a:pt x="4061584" y="3918699"/>
                  </a:cubicBezTo>
                  <a:cubicBezTo>
                    <a:pt x="4065956" y="3914327"/>
                    <a:pt x="4069871" y="3909670"/>
                    <a:pt x="4073557" y="3904907"/>
                  </a:cubicBezTo>
                  <a:cubicBezTo>
                    <a:pt x="4481675" y="3490313"/>
                    <a:pt x="4733925" y="2921860"/>
                    <a:pt x="4733925" y="2295525"/>
                  </a:cubicBezTo>
                  <a:cubicBezTo>
                    <a:pt x="4733925" y="1684915"/>
                    <a:pt x="4494229" y="1129284"/>
                    <a:pt x="4104056" y="717623"/>
                  </a:cubicBezTo>
                  <a:lnTo>
                    <a:pt x="4502592" y="319088"/>
                  </a:lnTo>
                  <a:lnTo>
                    <a:pt x="4733925" y="319088"/>
                  </a:lnTo>
                  <a:cubicBezTo>
                    <a:pt x="4812830" y="319088"/>
                    <a:pt x="4876800" y="255118"/>
                    <a:pt x="4876800" y="176213"/>
                  </a:cubicBezTo>
                  <a:cubicBezTo>
                    <a:pt x="4876800" y="97307"/>
                    <a:pt x="4812830" y="33338"/>
                    <a:pt x="4733925" y="33338"/>
                  </a:cubicBezTo>
                  <a:close/>
                  <a:moveTo>
                    <a:pt x="3956314" y="3611375"/>
                  </a:moveTo>
                  <a:lnTo>
                    <a:pt x="3760442" y="3415503"/>
                  </a:lnTo>
                  <a:cubicBezTo>
                    <a:pt x="3988032" y="3147270"/>
                    <a:pt x="4135631" y="2809199"/>
                    <a:pt x="4166025" y="2438400"/>
                  </a:cubicBezTo>
                  <a:lnTo>
                    <a:pt x="4443041" y="2438400"/>
                  </a:lnTo>
                  <a:cubicBezTo>
                    <a:pt x="4411494" y="2885256"/>
                    <a:pt x="4233310" y="3292269"/>
                    <a:pt x="3956314" y="3611375"/>
                  </a:cubicBezTo>
                  <a:close/>
                  <a:moveTo>
                    <a:pt x="2438400" y="847725"/>
                  </a:moveTo>
                  <a:cubicBezTo>
                    <a:pt x="3236719" y="847725"/>
                    <a:pt x="3886200" y="1497206"/>
                    <a:pt x="3886200" y="2295525"/>
                  </a:cubicBezTo>
                  <a:cubicBezTo>
                    <a:pt x="3886200" y="2662114"/>
                    <a:pt x="3749174" y="2997241"/>
                    <a:pt x="3523755" y="3252588"/>
                  </a:cubicBezTo>
                  <a:cubicBezTo>
                    <a:pt x="3471215" y="2865073"/>
                    <a:pt x="3215297" y="2541280"/>
                    <a:pt x="2867320" y="2392633"/>
                  </a:cubicBezTo>
                  <a:cubicBezTo>
                    <a:pt x="2990098" y="2277828"/>
                    <a:pt x="3067050" y="2114598"/>
                    <a:pt x="3067050" y="1933642"/>
                  </a:cubicBezTo>
                  <a:cubicBezTo>
                    <a:pt x="3067050" y="1586998"/>
                    <a:pt x="2785044" y="1304992"/>
                    <a:pt x="2438400" y="1304992"/>
                  </a:cubicBezTo>
                  <a:cubicBezTo>
                    <a:pt x="2091757" y="1304992"/>
                    <a:pt x="1809750" y="1587008"/>
                    <a:pt x="1809750" y="1933642"/>
                  </a:cubicBezTo>
                  <a:cubicBezTo>
                    <a:pt x="1809750" y="2114588"/>
                    <a:pt x="1886702" y="2277828"/>
                    <a:pt x="2009480" y="2392633"/>
                  </a:cubicBezTo>
                  <a:cubicBezTo>
                    <a:pt x="1661503" y="2541289"/>
                    <a:pt x="1405585" y="2865073"/>
                    <a:pt x="1353045" y="3252588"/>
                  </a:cubicBezTo>
                  <a:cubicBezTo>
                    <a:pt x="1127627" y="2997241"/>
                    <a:pt x="990600" y="2662104"/>
                    <a:pt x="990600" y="2295525"/>
                  </a:cubicBezTo>
                  <a:cubicBezTo>
                    <a:pt x="990600" y="1497206"/>
                    <a:pt x="1640081" y="847725"/>
                    <a:pt x="2438400" y="847725"/>
                  </a:cubicBezTo>
                  <a:close/>
                  <a:moveTo>
                    <a:pt x="2438400" y="2844832"/>
                  </a:moveTo>
                  <a:lnTo>
                    <a:pt x="2527021" y="3071355"/>
                  </a:lnTo>
                  <a:lnTo>
                    <a:pt x="2438400" y="3153366"/>
                  </a:lnTo>
                  <a:lnTo>
                    <a:pt x="2349780" y="3071355"/>
                  </a:lnTo>
                  <a:close/>
                  <a:moveTo>
                    <a:pt x="2438400" y="2276532"/>
                  </a:moveTo>
                  <a:cubicBezTo>
                    <a:pt x="2249319" y="2276532"/>
                    <a:pt x="2095500" y="2122713"/>
                    <a:pt x="2095500" y="1933632"/>
                  </a:cubicBezTo>
                  <a:cubicBezTo>
                    <a:pt x="2095500" y="1744551"/>
                    <a:pt x="2249319" y="1590732"/>
                    <a:pt x="2438400" y="1590732"/>
                  </a:cubicBezTo>
                  <a:cubicBezTo>
                    <a:pt x="2627481" y="1590732"/>
                    <a:pt x="2781300" y="1744561"/>
                    <a:pt x="2781300" y="1933632"/>
                  </a:cubicBezTo>
                  <a:cubicBezTo>
                    <a:pt x="2781300" y="2122704"/>
                    <a:pt x="2627481" y="2276532"/>
                    <a:pt x="2438400" y="2276532"/>
                  </a:cubicBezTo>
                  <a:close/>
                  <a:moveTo>
                    <a:pt x="1628775" y="3400482"/>
                  </a:moveTo>
                  <a:cubicBezTo>
                    <a:pt x="1628775" y="3030093"/>
                    <a:pt x="1878882" y="2717226"/>
                    <a:pt x="2219001" y="2621318"/>
                  </a:cubicBezTo>
                  <a:lnTo>
                    <a:pt x="2048161" y="3057982"/>
                  </a:lnTo>
                  <a:cubicBezTo>
                    <a:pt x="2026749" y="3112713"/>
                    <a:pt x="2041036" y="3174978"/>
                    <a:pt x="2084175" y="3214897"/>
                  </a:cubicBezTo>
                  <a:lnTo>
                    <a:pt x="2341350" y="3452898"/>
                  </a:lnTo>
                  <a:cubicBezTo>
                    <a:pt x="2368734" y="3478235"/>
                    <a:pt x="2403558" y="3490913"/>
                    <a:pt x="2438391" y="3490913"/>
                  </a:cubicBezTo>
                  <a:cubicBezTo>
                    <a:pt x="2473224" y="3490913"/>
                    <a:pt x="2508047" y="3478235"/>
                    <a:pt x="2535431" y="3452898"/>
                  </a:cubicBezTo>
                  <a:lnTo>
                    <a:pt x="2792606" y="3214897"/>
                  </a:lnTo>
                  <a:cubicBezTo>
                    <a:pt x="2835745" y="3174978"/>
                    <a:pt x="2850033" y="3112713"/>
                    <a:pt x="2828620" y="3057982"/>
                  </a:cubicBezTo>
                  <a:lnTo>
                    <a:pt x="2657780" y="2621318"/>
                  </a:lnTo>
                  <a:cubicBezTo>
                    <a:pt x="2997918" y="2717226"/>
                    <a:pt x="3248025" y="3030093"/>
                    <a:pt x="3248025" y="3400482"/>
                  </a:cubicBezTo>
                  <a:lnTo>
                    <a:pt x="3248025" y="3495227"/>
                  </a:lnTo>
                  <a:cubicBezTo>
                    <a:pt x="3016777" y="3651790"/>
                    <a:pt x="2738076" y="3743316"/>
                    <a:pt x="2438400" y="3743316"/>
                  </a:cubicBezTo>
                  <a:cubicBezTo>
                    <a:pt x="2138725" y="3743316"/>
                    <a:pt x="1860023" y="3651790"/>
                    <a:pt x="1628775" y="3495227"/>
                  </a:cubicBezTo>
                  <a:close/>
                  <a:moveTo>
                    <a:pt x="4166025" y="2152650"/>
                  </a:moveTo>
                  <a:cubicBezTo>
                    <a:pt x="4096988" y="1310488"/>
                    <a:pt x="3423437" y="636937"/>
                    <a:pt x="2581275" y="567900"/>
                  </a:cubicBezTo>
                  <a:lnTo>
                    <a:pt x="2581275" y="290894"/>
                  </a:lnTo>
                  <a:cubicBezTo>
                    <a:pt x="3575828" y="361093"/>
                    <a:pt x="4372832" y="1158097"/>
                    <a:pt x="4443041" y="2152650"/>
                  </a:cubicBezTo>
                  <a:close/>
                  <a:moveTo>
                    <a:pt x="2295525" y="290894"/>
                  </a:moveTo>
                  <a:lnTo>
                    <a:pt x="2295525" y="567909"/>
                  </a:lnTo>
                  <a:cubicBezTo>
                    <a:pt x="1406233" y="640804"/>
                    <a:pt x="704850" y="1387754"/>
                    <a:pt x="704850" y="2295525"/>
                  </a:cubicBezTo>
                  <a:cubicBezTo>
                    <a:pt x="704850" y="2722140"/>
                    <a:pt x="859841" y="3113180"/>
                    <a:pt x="1116359" y="3415503"/>
                  </a:cubicBezTo>
                  <a:lnTo>
                    <a:pt x="920487" y="3611375"/>
                  </a:lnTo>
                  <a:cubicBezTo>
                    <a:pt x="614229" y="3258550"/>
                    <a:pt x="428625" y="2798312"/>
                    <a:pt x="428625" y="2295525"/>
                  </a:cubicBezTo>
                  <a:cubicBezTo>
                    <a:pt x="428625" y="1235373"/>
                    <a:pt x="1253766" y="364417"/>
                    <a:pt x="2295525" y="290894"/>
                  </a:cubicBezTo>
                  <a:close/>
                  <a:moveTo>
                    <a:pt x="1122540" y="3813429"/>
                  </a:moveTo>
                  <a:lnTo>
                    <a:pt x="1318412" y="3617557"/>
                  </a:lnTo>
                  <a:cubicBezTo>
                    <a:pt x="1620745" y="3874075"/>
                    <a:pt x="2011785" y="4029075"/>
                    <a:pt x="2438400" y="4029075"/>
                  </a:cubicBezTo>
                  <a:cubicBezTo>
                    <a:pt x="2865015" y="4029075"/>
                    <a:pt x="3256055" y="3874084"/>
                    <a:pt x="3558388" y="3617567"/>
                  </a:cubicBezTo>
                  <a:lnTo>
                    <a:pt x="3754260" y="3813439"/>
                  </a:lnTo>
                  <a:cubicBezTo>
                    <a:pt x="3401435" y="4119696"/>
                    <a:pt x="2941187" y="4305300"/>
                    <a:pt x="2438400" y="4305300"/>
                  </a:cubicBezTo>
                  <a:cubicBezTo>
                    <a:pt x="1935613" y="4305300"/>
                    <a:pt x="1475365" y="4119696"/>
                    <a:pt x="1122540" y="3813429"/>
                  </a:cubicBezTo>
                  <a:close/>
                </a:path>
              </a:pathLst>
            </a:custGeom>
            <a:solidFill>
              <a:srgbClr val="8AC03B"/>
            </a:solidFill>
            <a:ln w="9525" cap="flat">
              <a:noFill/>
              <a:prstDash val="solid"/>
              <a:miter/>
            </a:ln>
          </p:spPr>
          <p:txBody>
            <a:bodyPr rtlCol="0" anchor="ctr"/>
            <a:lstStyle/>
            <a:p>
              <a:endParaRPr lang="en-GB"/>
            </a:p>
          </p:txBody>
        </p:sp>
      </p:grpSp>
      <p:sp>
        <p:nvSpPr>
          <p:cNvPr id="14" name="Graphic 12">
            <a:extLst>
              <a:ext uri="{FF2B5EF4-FFF2-40B4-BE49-F238E27FC236}">
                <a16:creationId xmlns:a16="http://schemas.microsoft.com/office/drawing/2014/main" id="{8849234C-4926-E0E6-E56D-2CA4BAA3D213}"/>
              </a:ext>
            </a:extLst>
          </p:cNvPr>
          <p:cNvSpPr/>
          <p:nvPr/>
        </p:nvSpPr>
        <p:spPr>
          <a:xfrm>
            <a:off x="654000" y="2251286"/>
            <a:ext cx="458787" cy="458787"/>
          </a:xfrm>
          <a:custGeom>
            <a:avLst/>
            <a:gdLst>
              <a:gd name="connsiteX0" fmla="*/ 4733925 w 4876800"/>
              <a:gd name="connsiteY0" fmla="*/ 1495425 h 4876800"/>
              <a:gd name="connsiteX1" fmla="*/ 4876800 w 4876800"/>
              <a:gd name="connsiteY1" fmla="*/ 1352550 h 4876800"/>
              <a:gd name="connsiteX2" fmla="*/ 4876800 w 4876800"/>
              <a:gd name="connsiteY2" fmla="*/ 1266825 h 4876800"/>
              <a:gd name="connsiteX3" fmla="*/ 4536120 w 4876800"/>
              <a:gd name="connsiteY3" fmla="*/ 669065 h 4876800"/>
              <a:gd name="connsiteX4" fmla="*/ 4610100 w 4876800"/>
              <a:gd name="connsiteY4" fmla="*/ 428625 h 4876800"/>
              <a:gd name="connsiteX5" fmla="*/ 4181475 w 4876800"/>
              <a:gd name="connsiteY5" fmla="*/ 0 h 4876800"/>
              <a:gd name="connsiteX6" fmla="*/ 3752850 w 4876800"/>
              <a:gd name="connsiteY6" fmla="*/ 428625 h 4876800"/>
              <a:gd name="connsiteX7" fmla="*/ 3826831 w 4876800"/>
              <a:gd name="connsiteY7" fmla="*/ 669065 h 4876800"/>
              <a:gd name="connsiteX8" fmla="*/ 3487045 w 4876800"/>
              <a:gd name="connsiteY8" fmla="*/ 1231459 h 4876800"/>
              <a:gd name="connsiteX9" fmla="*/ 3189637 w 4876800"/>
              <a:gd name="connsiteY9" fmla="*/ 1527667 h 4876800"/>
              <a:gd name="connsiteX10" fmla="*/ 2438400 w 4876800"/>
              <a:gd name="connsiteY10" fmla="*/ 1257300 h 4876800"/>
              <a:gd name="connsiteX11" fmla="*/ 1687154 w 4876800"/>
              <a:gd name="connsiteY11" fmla="*/ 1527667 h 4876800"/>
              <a:gd name="connsiteX12" fmla="*/ 1389755 w 4876800"/>
              <a:gd name="connsiteY12" fmla="*/ 1231459 h 4876800"/>
              <a:gd name="connsiteX13" fmla="*/ 1049969 w 4876800"/>
              <a:gd name="connsiteY13" fmla="*/ 669065 h 4876800"/>
              <a:gd name="connsiteX14" fmla="*/ 1123950 w 4876800"/>
              <a:gd name="connsiteY14" fmla="*/ 428625 h 4876800"/>
              <a:gd name="connsiteX15" fmla="*/ 695325 w 4876800"/>
              <a:gd name="connsiteY15" fmla="*/ 0 h 4876800"/>
              <a:gd name="connsiteX16" fmla="*/ 266700 w 4876800"/>
              <a:gd name="connsiteY16" fmla="*/ 428625 h 4876800"/>
              <a:gd name="connsiteX17" fmla="*/ 340681 w 4876800"/>
              <a:gd name="connsiteY17" fmla="*/ 669065 h 4876800"/>
              <a:gd name="connsiteX18" fmla="*/ 0 w 4876800"/>
              <a:gd name="connsiteY18" fmla="*/ 1266825 h 4876800"/>
              <a:gd name="connsiteX19" fmla="*/ 0 w 4876800"/>
              <a:gd name="connsiteY19" fmla="*/ 1352550 h 4876800"/>
              <a:gd name="connsiteX20" fmla="*/ 142875 w 4876800"/>
              <a:gd name="connsiteY20" fmla="*/ 1495425 h 4876800"/>
              <a:gd name="connsiteX21" fmla="*/ 1250661 w 4876800"/>
              <a:gd name="connsiteY21" fmla="*/ 1495282 h 4876800"/>
              <a:gd name="connsiteX22" fmla="*/ 1490262 w 4876800"/>
              <a:gd name="connsiteY22" fmla="*/ 1734884 h 4876800"/>
              <a:gd name="connsiteX23" fmla="*/ 1257300 w 4876800"/>
              <a:gd name="connsiteY23" fmla="*/ 2438400 h 4876800"/>
              <a:gd name="connsiteX24" fmla="*/ 1530096 w 4876800"/>
              <a:gd name="connsiteY24" fmla="*/ 3192513 h 4876800"/>
              <a:gd name="connsiteX25" fmla="*/ 1086736 w 4876800"/>
              <a:gd name="connsiteY25" fmla="*/ 3635645 h 4876800"/>
              <a:gd name="connsiteX26" fmla="*/ 695325 w 4876800"/>
              <a:gd name="connsiteY26" fmla="*/ 3381375 h 4876800"/>
              <a:gd name="connsiteX27" fmla="*/ 266700 w 4876800"/>
              <a:gd name="connsiteY27" fmla="*/ 3810000 h 4876800"/>
              <a:gd name="connsiteX28" fmla="*/ 340681 w 4876800"/>
              <a:gd name="connsiteY28" fmla="*/ 4050440 h 4876800"/>
              <a:gd name="connsiteX29" fmla="*/ 0 w 4876800"/>
              <a:gd name="connsiteY29" fmla="*/ 4648200 h 4876800"/>
              <a:gd name="connsiteX30" fmla="*/ 0 w 4876800"/>
              <a:gd name="connsiteY30" fmla="*/ 4733925 h 4876800"/>
              <a:gd name="connsiteX31" fmla="*/ 142875 w 4876800"/>
              <a:gd name="connsiteY31" fmla="*/ 4876800 h 4876800"/>
              <a:gd name="connsiteX32" fmla="*/ 1247775 w 4876800"/>
              <a:gd name="connsiteY32" fmla="*/ 4876800 h 4876800"/>
              <a:gd name="connsiteX33" fmla="*/ 1390650 w 4876800"/>
              <a:gd name="connsiteY33" fmla="*/ 4733925 h 4876800"/>
              <a:gd name="connsiteX34" fmla="*/ 1390650 w 4876800"/>
              <a:gd name="connsiteY34" fmla="*/ 4648200 h 4876800"/>
              <a:gd name="connsiteX35" fmla="*/ 1063285 w 4876800"/>
              <a:gd name="connsiteY35" fmla="*/ 4058612 h 4876800"/>
              <a:gd name="connsiteX36" fmla="*/ 1086860 w 4876800"/>
              <a:gd name="connsiteY36" fmla="*/ 4039610 h 4876800"/>
              <a:gd name="connsiteX37" fmla="*/ 1737351 w 4876800"/>
              <a:gd name="connsiteY37" fmla="*/ 3388319 h 4876800"/>
              <a:gd name="connsiteX38" fmla="*/ 2438400 w 4876800"/>
              <a:gd name="connsiteY38" fmla="*/ 3619500 h 4876800"/>
              <a:gd name="connsiteX39" fmla="*/ 3152661 w 4876800"/>
              <a:gd name="connsiteY39" fmla="*/ 3378384 h 4876800"/>
              <a:gd name="connsiteX40" fmla="*/ 3824954 w 4876800"/>
              <a:gd name="connsiteY40" fmla="*/ 4051525 h 4876800"/>
              <a:gd name="connsiteX41" fmla="*/ 3486150 w 4876800"/>
              <a:gd name="connsiteY41" fmla="*/ 4648200 h 4876800"/>
              <a:gd name="connsiteX42" fmla="*/ 3486150 w 4876800"/>
              <a:gd name="connsiteY42" fmla="*/ 4733925 h 4876800"/>
              <a:gd name="connsiteX43" fmla="*/ 3629025 w 4876800"/>
              <a:gd name="connsiteY43" fmla="*/ 4876800 h 4876800"/>
              <a:gd name="connsiteX44" fmla="*/ 4733925 w 4876800"/>
              <a:gd name="connsiteY44" fmla="*/ 4876800 h 4876800"/>
              <a:gd name="connsiteX45" fmla="*/ 4876800 w 4876800"/>
              <a:gd name="connsiteY45" fmla="*/ 4733925 h 4876800"/>
              <a:gd name="connsiteX46" fmla="*/ 4876800 w 4876800"/>
              <a:gd name="connsiteY46" fmla="*/ 4648200 h 4876800"/>
              <a:gd name="connsiteX47" fmla="*/ 4536120 w 4876800"/>
              <a:gd name="connsiteY47" fmla="*/ 4050440 h 4876800"/>
              <a:gd name="connsiteX48" fmla="*/ 4610100 w 4876800"/>
              <a:gd name="connsiteY48" fmla="*/ 3810000 h 4876800"/>
              <a:gd name="connsiteX49" fmla="*/ 4181475 w 4876800"/>
              <a:gd name="connsiteY49" fmla="*/ 3381375 h 4876800"/>
              <a:gd name="connsiteX50" fmla="*/ 3797456 w 4876800"/>
              <a:gd name="connsiteY50" fmla="*/ 3619910 h 4876800"/>
              <a:gd name="connsiteX51" fmla="*/ 3356953 w 4876800"/>
              <a:gd name="connsiteY51" fmla="*/ 3179960 h 4876800"/>
              <a:gd name="connsiteX52" fmla="*/ 3619500 w 4876800"/>
              <a:gd name="connsiteY52" fmla="*/ 2438400 h 4876800"/>
              <a:gd name="connsiteX53" fmla="*/ 3386528 w 4876800"/>
              <a:gd name="connsiteY53" fmla="*/ 1734884 h 4876800"/>
              <a:gd name="connsiteX54" fmla="*/ 3626130 w 4876800"/>
              <a:gd name="connsiteY54" fmla="*/ 1495282 h 4876800"/>
              <a:gd name="connsiteX55" fmla="*/ 4733925 w 4876800"/>
              <a:gd name="connsiteY55" fmla="*/ 1495425 h 4876800"/>
              <a:gd name="connsiteX56" fmla="*/ 695325 w 4876800"/>
              <a:gd name="connsiteY56" fmla="*/ 285750 h 4876800"/>
              <a:gd name="connsiteX57" fmla="*/ 838200 w 4876800"/>
              <a:gd name="connsiteY57" fmla="*/ 428625 h 4876800"/>
              <a:gd name="connsiteX58" fmla="*/ 695325 w 4876800"/>
              <a:gd name="connsiteY58" fmla="*/ 571500 h 4876800"/>
              <a:gd name="connsiteX59" fmla="*/ 552450 w 4876800"/>
              <a:gd name="connsiteY59" fmla="*/ 428625 h 4876800"/>
              <a:gd name="connsiteX60" fmla="*/ 695325 w 4876800"/>
              <a:gd name="connsiteY60" fmla="*/ 285750 h 4876800"/>
              <a:gd name="connsiteX61" fmla="*/ 289722 w 4876800"/>
              <a:gd name="connsiteY61" fmla="*/ 1209675 h 4876800"/>
              <a:gd name="connsiteX62" fmla="*/ 695325 w 4876800"/>
              <a:gd name="connsiteY62" fmla="*/ 857250 h 4876800"/>
              <a:gd name="connsiteX63" fmla="*/ 1100928 w 4876800"/>
              <a:gd name="connsiteY63" fmla="*/ 1209675 h 4876800"/>
              <a:gd name="connsiteX64" fmla="*/ 695325 w 4876800"/>
              <a:gd name="connsiteY64" fmla="*/ 3667125 h 4876800"/>
              <a:gd name="connsiteX65" fmla="*/ 838200 w 4876800"/>
              <a:gd name="connsiteY65" fmla="*/ 3810000 h 4876800"/>
              <a:gd name="connsiteX66" fmla="*/ 695325 w 4876800"/>
              <a:gd name="connsiteY66" fmla="*/ 3952875 h 4876800"/>
              <a:gd name="connsiteX67" fmla="*/ 552450 w 4876800"/>
              <a:gd name="connsiteY67" fmla="*/ 3810000 h 4876800"/>
              <a:gd name="connsiteX68" fmla="*/ 695325 w 4876800"/>
              <a:gd name="connsiteY68" fmla="*/ 3667125 h 4876800"/>
              <a:gd name="connsiteX69" fmla="*/ 289722 w 4876800"/>
              <a:gd name="connsiteY69" fmla="*/ 4591050 h 4876800"/>
              <a:gd name="connsiteX70" fmla="*/ 695325 w 4876800"/>
              <a:gd name="connsiteY70" fmla="*/ 4238625 h 4876800"/>
              <a:gd name="connsiteX71" fmla="*/ 1100928 w 4876800"/>
              <a:gd name="connsiteY71" fmla="*/ 4591050 h 4876800"/>
              <a:gd name="connsiteX72" fmla="*/ 3775872 w 4876800"/>
              <a:gd name="connsiteY72" fmla="*/ 4591050 h 4876800"/>
              <a:gd name="connsiteX73" fmla="*/ 4181475 w 4876800"/>
              <a:gd name="connsiteY73" fmla="*/ 4238625 h 4876800"/>
              <a:gd name="connsiteX74" fmla="*/ 4587078 w 4876800"/>
              <a:gd name="connsiteY74" fmla="*/ 4591050 h 4876800"/>
              <a:gd name="connsiteX75" fmla="*/ 4181475 w 4876800"/>
              <a:gd name="connsiteY75" fmla="*/ 3667125 h 4876800"/>
              <a:gd name="connsiteX76" fmla="*/ 4324350 w 4876800"/>
              <a:gd name="connsiteY76" fmla="*/ 3810000 h 4876800"/>
              <a:gd name="connsiteX77" fmla="*/ 4181475 w 4876800"/>
              <a:gd name="connsiteY77" fmla="*/ 3952875 h 4876800"/>
              <a:gd name="connsiteX78" fmla="*/ 4038600 w 4876800"/>
              <a:gd name="connsiteY78" fmla="*/ 3810000 h 4876800"/>
              <a:gd name="connsiteX79" fmla="*/ 4181475 w 4876800"/>
              <a:gd name="connsiteY79" fmla="*/ 3667125 h 4876800"/>
              <a:gd name="connsiteX80" fmla="*/ 2438400 w 4876800"/>
              <a:gd name="connsiteY80" fmla="*/ 1543050 h 4876800"/>
              <a:gd name="connsiteX81" fmla="*/ 3333750 w 4876800"/>
              <a:gd name="connsiteY81" fmla="*/ 2438400 h 4876800"/>
              <a:gd name="connsiteX82" fmla="*/ 3101026 w 4876800"/>
              <a:gd name="connsiteY82" fmla="*/ 3039933 h 4876800"/>
              <a:gd name="connsiteX83" fmla="*/ 2876674 w 4876800"/>
              <a:gd name="connsiteY83" fmla="*/ 2766822 h 4876800"/>
              <a:gd name="connsiteX84" fmla="*/ 2815962 w 4876800"/>
              <a:gd name="connsiteY84" fmla="*/ 2725931 h 4876800"/>
              <a:gd name="connsiteX85" fmla="*/ 2945292 w 4876800"/>
              <a:gd name="connsiteY85" fmla="*/ 2386870 h 4876800"/>
              <a:gd name="connsiteX86" fmla="*/ 2434866 w 4876800"/>
              <a:gd name="connsiteY86" fmla="*/ 1876435 h 4876800"/>
              <a:gd name="connsiteX87" fmla="*/ 1924431 w 4876800"/>
              <a:gd name="connsiteY87" fmla="*/ 2386870 h 4876800"/>
              <a:gd name="connsiteX88" fmla="*/ 2053485 w 4876800"/>
              <a:gd name="connsiteY88" fmla="*/ 2725608 h 4876800"/>
              <a:gd name="connsiteX89" fmla="*/ 1771088 w 4876800"/>
              <a:gd name="connsiteY89" fmla="*/ 3034665 h 4876800"/>
              <a:gd name="connsiteX90" fmla="*/ 1543050 w 4876800"/>
              <a:gd name="connsiteY90" fmla="*/ 2438400 h 4876800"/>
              <a:gd name="connsiteX91" fmla="*/ 2438400 w 4876800"/>
              <a:gd name="connsiteY91" fmla="*/ 1543050 h 4876800"/>
              <a:gd name="connsiteX92" fmla="*/ 2434866 w 4876800"/>
              <a:gd name="connsiteY92" fmla="*/ 2611536 h 4876800"/>
              <a:gd name="connsiteX93" fmla="*/ 2210181 w 4876800"/>
              <a:gd name="connsiteY93" fmla="*/ 2386860 h 4876800"/>
              <a:gd name="connsiteX94" fmla="*/ 2434866 w 4876800"/>
              <a:gd name="connsiteY94" fmla="*/ 2162175 h 4876800"/>
              <a:gd name="connsiteX95" fmla="*/ 2659542 w 4876800"/>
              <a:gd name="connsiteY95" fmla="*/ 2386860 h 4876800"/>
              <a:gd name="connsiteX96" fmla="*/ 2434866 w 4876800"/>
              <a:gd name="connsiteY96" fmla="*/ 2611536 h 4876800"/>
              <a:gd name="connsiteX97" fmla="*/ 1996697 w 4876800"/>
              <a:gd name="connsiteY97" fmla="*/ 3216974 h 4876800"/>
              <a:gd name="connsiteX98" fmla="*/ 2017309 w 4876800"/>
              <a:gd name="connsiteY98" fmla="*/ 3182865 h 4876800"/>
              <a:gd name="connsiteX99" fmla="*/ 2295525 w 4876800"/>
              <a:gd name="connsiteY99" fmla="*/ 2927194 h 4876800"/>
              <a:gd name="connsiteX100" fmla="*/ 2295525 w 4876800"/>
              <a:gd name="connsiteY100" fmla="*/ 2962275 h 4876800"/>
              <a:gd name="connsiteX101" fmla="*/ 2438400 w 4876800"/>
              <a:gd name="connsiteY101" fmla="*/ 3105150 h 4876800"/>
              <a:gd name="connsiteX102" fmla="*/ 2581275 w 4876800"/>
              <a:gd name="connsiteY102" fmla="*/ 2962275 h 4876800"/>
              <a:gd name="connsiteX103" fmla="*/ 2581275 w 4876800"/>
              <a:gd name="connsiteY103" fmla="*/ 2930119 h 4876800"/>
              <a:gd name="connsiteX104" fmla="*/ 2867559 w 4876800"/>
              <a:gd name="connsiteY104" fmla="*/ 3224003 h 4876800"/>
              <a:gd name="connsiteX105" fmla="*/ 2438400 w 4876800"/>
              <a:gd name="connsiteY105" fmla="*/ 3333750 h 4876800"/>
              <a:gd name="connsiteX106" fmla="*/ 1996697 w 4876800"/>
              <a:gd name="connsiteY106" fmla="*/ 3216974 h 4876800"/>
              <a:gd name="connsiteX107" fmla="*/ 4038600 w 4876800"/>
              <a:gd name="connsiteY107" fmla="*/ 428625 h 4876800"/>
              <a:gd name="connsiteX108" fmla="*/ 4181475 w 4876800"/>
              <a:gd name="connsiteY108" fmla="*/ 285750 h 4876800"/>
              <a:gd name="connsiteX109" fmla="*/ 4324350 w 4876800"/>
              <a:gd name="connsiteY109" fmla="*/ 428625 h 4876800"/>
              <a:gd name="connsiteX110" fmla="*/ 4181475 w 4876800"/>
              <a:gd name="connsiteY110" fmla="*/ 571500 h 4876800"/>
              <a:gd name="connsiteX111" fmla="*/ 4038600 w 4876800"/>
              <a:gd name="connsiteY111" fmla="*/ 428625 h 4876800"/>
              <a:gd name="connsiteX112" fmla="*/ 4181475 w 4876800"/>
              <a:gd name="connsiteY112" fmla="*/ 857250 h 4876800"/>
              <a:gd name="connsiteX113" fmla="*/ 4587078 w 4876800"/>
              <a:gd name="connsiteY113" fmla="*/ 1209675 h 4876800"/>
              <a:gd name="connsiteX114" fmla="*/ 3775872 w 4876800"/>
              <a:gd name="connsiteY114" fmla="*/ 1209675 h 4876800"/>
              <a:gd name="connsiteX115" fmla="*/ 4181475 w 4876800"/>
              <a:gd name="connsiteY115" fmla="*/ 85725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876800" h="4876800">
                <a:moveTo>
                  <a:pt x="4733925" y="1495425"/>
                </a:moveTo>
                <a:cubicBezTo>
                  <a:pt x="4812830" y="1495425"/>
                  <a:pt x="4876800" y="1431455"/>
                  <a:pt x="4876800" y="1352550"/>
                </a:cubicBezTo>
                <a:lnTo>
                  <a:pt x="4876800" y="1266825"/>
                </a:lnTo>
                <a:cubicBezTo>
                  <a:pt x="4876800" y="1012898"/>
                  <a:pt x="4739907" y="790432"/>
                  <a:pt x="4536120" y="669065"/>
                </a:cubicBezTo>
                <a:cubicBezTo>
                  <a:pt x="4582782" y="600447"/>
                  <a:pt x="4610100" y="517674"/>
                  <a:pt x="4610100" y="428625"/>
                </a:cubicBezTo>
                <a:cubicBezTo>
                  <a:pt x="4610100" y="192281"/>
                  <a:pt x="4417819" y="0"/>
                  <a:pt x="4181475" y="0"/>
                </a:cubicBezTo>
                <a:cubicBezTo>
                  <a:pt x="3945131" y="0"/>
                  <a:pt x="3752850" y="192281"/>
                  <a:pt x="3752850" y="428625"/>
                </a:cubicBezTo>
                <a:cubicBezTo>
                  <a:pt x="3752850" y="517674"/>
                  <a:pt x="3780168" y="600456"/>
                  <a:pt x="3826831" y="669065"/>
                </a:cubicBezTo>
                <a:cubicBezTo>
                  <a:pt x="3632559" y="784765"/>
                  <a:pt x="3499085" y="992324"/>
                  <a:pt x="3487045" y="1231459"/>
                </a:cubicBezTo>
                <a:cubicBezTo>
                  <a:pt x="3483102" y="1234640"/>
                  <a:pt x="3189637" y="1527667"/>
                  <a:pt x="3189637" y="1527667"/>
                </a:cubicBezTo>
                <a:cubicBezTo>
                  <a:pt x="2985335" y="1358846"/>
                  <a:pt x="2723502" y="1257300"/>
                  <a:pt x="2438400" y="1257300"/>
                </a:cubicBezTo>
                <a:cubicBezTo>
                  <a:pt x="2153288" y="1257300"/>
                  <a:pt x="1891456" y="1358846"/>
                  <a:pt x="1687154" y="1527667"/>
                </a:cubicBezTo>
                <a:cubicBezTo>
                  <a:pt x="1687154" y="1527667"/>
                  <a:pt x="1393698" y="1234640"/>
                  <a:pt x="1389755" y="1231459"/>
                </a:cubicBezTo>
                <a:cubicBezTo>
                  <a:pt x="1377715" y="992334"/>
                  <a:pt x="1244241" y="784765"/>
                  <a:pt x="1049969" y="669065"/>
                </a:cubicBezTo>
                <a:cubicBezTo>
                  <a:pt x="1096632" y="600456"/>
                  <a:pt x="1123950" y="517674"/>
                  <a:pt x="1123950" y="428625"/>
                </a:cubicBezTo>
                <a:cubicBezTo>
                  <a:pt x="1123950" y="192281"/>
                  <a:pt x="931669" y="0"/>
                  <a:pt x="695325" y="0"/>
                </a:cubicBezTo>
                <a:cubicBezTo>
                  <a:pt x="458981" y="0"/>
                  <a:pt x="266700" y="192281"/>
                  <a:pt x="266700" y="428625"/>
                </a:cubicBezTo>
                <a:cubicBezTo>
                  <a:pt x="266700" y="517674"/>
                  <a:pt x="294018" y="600456"/>
                  <a:pt x="340681" y="669065"/>
                </a:cubicBezTo>
                <a:cubicBezTo>
                  <a:pt x="136893" y="790432"/>
                  <a:pt x="0" y="1012898"/>
                  <a:pt x="0" y="1266825"/>
                </a:cubicBezTo>
                <a:lnTo>
                  <a:pt x="0" y="1352550"/>
                </a:lnTo>
                <a:cubicBezTo>
                  <a:pt x="0" y="1431455"/>
                  <a:pt x="63970" y="1495425"/>
                  <a:pt x="142875" y="1495425"/>
                </a:cubicBezTo>
                <a:cubicBezTo>
                  <a:pt x="142875" y="1495425"/>
                  <a:pt x="1249699" y="1495301"/>
                  <a:pt x="1250661" y="1495282"/>
                </a:cubicBezTo>
                <a:lnTo>
                  <a:pt x="1490262" y="1734884"/>
                </a:lnTo>
                <a:cubicBezTo>
                  <a:pt x="1343978" y="1931527"/>
                  <a:pt x="1257300" y="2175024"/>
                  <a:pt x="1257300" y="2438400"/>
                </a:cubicBezTo>
                <a:cubicBezTo>
                  <a:pt x="1257300" y="2724855"/>
                  <a:pt x="1359837" y="2987792"/>
                  <a:pt x="1530096" y="3192513"/>
                </a:cubicBezTo>
                <a:cubicBezTo>
                  <a:pt x="1529334" y="3193247"/>
                  <a:pt x="1086736" y="3635645"/>
                  <a:pt x="1086736" y="3635645"/>
                </a:cubicBezTo>
                <a:cubicBezTo>
                  <a:pt x="1019794" y="3485979"/>
                  <a:pt x="869594" y="3381375"/>
                  <a:pt x="695325" y="3381375"/>
                </a:cubicBezTo>
                <a:cubicBezTo>
                  <a:pt x="458981" y="3381375"/>
                  <a:pt x="266700" y="3573656"/>
                  <a:pt x="266700" y="3810000"/>
                </a:cubicBezTo>
                <a:cubicBezTo>
                  <a:pt x="266700" y="3899049"/>
                  <a:pt x="294018" y="3981831"/>
                  <a:pt x="340681" y="4050440"/>
                </a:cubicBezTo>
                <a:cubicBezTo>
                  <a:pt x="136893" y="4171807"/>
                  <a:pt x="0" y="4394273"/>
                  <a:pt x="0" y="4648200"/>
                </a:cubicBezTo>
                <a:lnTo>
                  <a:pt x="0" y="4733925"/>
                </a:lnTo>
                <a:cubicBezTo>
                  <a:pt x="0" y="4812830"/>
                  <a:pt x="63970" y="4876800"/>
                  <a:pt x="142875" y="4876800"/>
                </a:cubicBezTo>
                <a:lnTo>
                  <a:pt x="1247775" y="4876800"/>
                </a:lnTo>
                <a:cubicBezTo>
                  <a:pt x="1326680" y="4876800"/>
                  <a:pt x="1390650" y="4812830"/>
                  <a:pt x="1390650" y="4733925"/>
                </a:cubicBezTo>
                <a:lnTo>
                  <a:pt x="1390650" y="4648200"/>
                </a:lnTo>
                <a:cubicBezTo>
                  <a:pt x="1390650" y="4399855"/>
                  <a:pt x="1259681" y="4181627"/>
                  <a:pt x="1063285" y="4058612"/>
                </a:cubicBezTo>
                <a:cubicBezTo>
                  <a:pt x="1071629" y="4053221"/>
                  <a:pt x="1079554" y="4046925"/>
                  <a:pt x="1086860" y="4039610"/>
                </a:cubicBezTo>
                <a:cubicBezTo>
                  <a:pt x="1086860" y="4039610"/>
                  <a:pt x="1734922" y="3391157"/>
                  <a:pt x="1737351" y="3388319"/>
                </a:cubicBezTo>
                <a:cubicBezTo>
                  <a:pt x="1933565" y="3533518"/>
                  <a:pt x="2176120" y="3619500"/>
                  <a:pt x="2438400" y="3619500"/>
                </a:cubicBezTo>
                <a:cubicBezTo>
                  <a:pt x="2706605" y="3619500"/>
                  <a:pt x="2954169" y="3529584"/>
                  <a:pt x="3152661" y="3378384"/>
                </a:cubicBezTo>
                <a:cubicBezTo>
                  <a:pt x="3155194" y="3381366"/>
                  <a:pt x="3824954" y="4051525"/>
                  <a:pt x="3824954" y="4051525"/>
                </a:cubicBezTo>
                <a:cubicBezTo>
                  <a:pt x="3622186" y="4173131"/>
                  <a:pt x="3486150" y="4395045"/>
                  <a:pt x="3486150" y="4648200"/>
                </a:cubicBezTo>
                <a:lnTo>
                  <a:pt x="3486150" y="4733925"/>
                </a:lnTo>
                <a:cubicBezTo>
                  <a:pt x="3486150" y="4812830"/>
                  <a:pt x="3550120" y="4876800"/>
                  <a:pt x="3629025" y="4876800"/>
                </a:cubicBezTo>
                <a:lnTo>
                  <a:pt x="4733925" y="4876800"/>
                </a:lnTo>
                <a:cubicBezTo>
                  <a:pt x="4812830" y="4876800"/>
                  <a:pt x="4876800" y="4812830"/>
                  <a:pt x="4876800" y="4733925"/>
                </a:cubicBezTo>
                <a:lnTo>
                  <a:pt x="4876800" y="4648200"/>
                </a:lnTo>
                <a:cubicBezTo>
                  <a:pt x="4876800" y="4394273"/>
                  <a:pt x="4739907" y="4171807"/>
                  <a:pt x="4536120" y="4050440"/>
                </a:cubicBezTo>
                <a:cubicBezTo>
                  <a:pt x="4582782" y="3981831"/>
                  <a:pt x="4610100" y="3899049"/>
                  <a:pt x="4610100" y="3810000"/>
                </a:cubicBezTo>
                <a:cubicBezTo>
                  <a:pt x="4610100" y="3573656"/>
                  <a:pt x="4417819" y="3381375"/>
                  <a:pt x="4181475" y="3381375"/>
                </a:cubicBezTo>
                <a:cubicBezTo>
                  <a:pt x="4013369" y="3381375"/>
                  <a:pt x="3867636" y="3478692"/>
                  <a:pt x="3797456" y="3619910"/>
                </a:cubicBezTo>
                <a:cubicBezTo>
                  <a:pt x="3797456" y="3619910"/>
                  <a:pt x="3358858" y="3181664"/>
                  <a:pt x="3356953" y="3179960"/>
                </a:cubicBezTo>
                <a:cubicBezTo>
                  <a:pt x="3521050" y="2977086"/>
                  <a:pt x="3619500" y="2719045"/>
                  <a:pt x="3619500" y="2438400"/>
                </a:cubicBezTo>
                <a:cubicBezTo>
                  <a:pt x="3619500" y="2175024"/>
                  <a:pt x="3532823" y="1931527"/>
                  <a:pt x="3386528" y="1734884"/>
                </a:cubicBezTo>
                <a:lnTo>
                  <a:pt x="3626130" y="1495282"/>
                </a:lnTo>
                <a:cubicBezTo>
                  <a:pt x="3627101" y="1495301"/>
                  <a:pt x="4733925" y="1495425"/>
                  <a:pt x="4733925" y="1495425"/>
                </a:cubicBezTo>
                <a:close/>
                <a:moveTo>
                  <a:pt x="695325" y="285750"/>
                </a:moveTo>
                <a:cubicBezTo>
                  <a:pt x="774106" y="285750"/>
                  <a:pt x="838200" y="349844"/>
                  <a:pt x="838200" y="428625"/>
                </a:cubicBezTo>
                <a:cubicBezTo>
                  <a:pt x="838200" y="507406"/>
                  <a:pt x="774106" y="571500"/>
                  <a:pt x="695325" y="571500"/>
                </a:cubicBezTo>
                <a:cubicBezTo>
                  <a:pt x="616544" y="571500"/>
                  <a:pt x="552450" y="507406"/>
                  <a:pt x="552450" y="428625"/>
                </a:cubicBezTo>
                <a:cubicBezTo>
                  <a:pt x="552450" y="349844"/>
                  <a:pt x="616544" y="285750"/>
                  <a:pt x="695325" y="285750"/>
                </a:cubicBezTo>
                <a:close/>
                <a:moveTo>
                  <a:pt x="289722" y="1209675"/>
                </a:moveTo>
                <a:cubicBezTo>
                  <a:pt x="317611" y="1010803"/>
                  <a:pt x="488880" y="857250"/>
                  <a:pt x="695325" y="857250"/>
                </a:cubicBezTo>
                <a:cubicBezTo>
                  <a:pt x="901770" y="857250"/>
                  <a:pt x="1073039" y="1010803"/>
                  <a:pt x="1100928" y="1209675"/>
                </a:cubicBezTo>
                <a:close/>
                <a:moveTo>
                  <a:pt x="695325" y="3667125"/>
                </a:moveTo>
                <a:cubicBezTo>
                  <a:pt x="774106" y="3667125"/>
                  <a:pt x="838200" y="3731219"/>
                  <a:pt x="838200" y="3810000"/>
                </a:cubicBezTo>
                <a:cubicBezTo>
                  <a:pt x="838200" y="3888781"/>
                  <a:pt x="774106" y="3952875"/>
                  <a:pt x="695325" y="3952875"/>
                </a:cubicBezTo>
                <a:cubicBezTo>
                  <a:pt x="616544" y="3952875"/>
                  <a:pt x="552450" y="3888781"/>
                  <a:pt x="552450" y="3810000"/>
                </a:cubicBezTo>
                <a:cubicBezTo>
                  <a:pt x="552450" y="3731219"/>
                  <a:pt x="616544" y="3667125"/>
                  <a:pt x="695325" y="3667125"/>
                </a:cubicBezTo>
                <a:close/>
                <a:moveTo>
                  <a:pt x="289722" y="4591050"/>
                </a:moveTo>
                <a:cubicBezTo>
                  <a:pt x="317611" y="4392178"/>
                  <a:pt x="488880" y="4238625"/>
                  <a:pt x="695325" y="4238625"/>
                </a:cubicBezTo>
                <a:cubicBezTo>
                  <a:pt x="901770" y="4238625"/>
                  <a:pt x="1073039" y="4392168"/>
                  <a:pt x="1100928" y="4591050"/>
                </a:cubicBezTo>
                <a:close/>
                <a:moveTo>
                  <a:pt x="3775872" y="4591050"/>
                </a:moveTo>
                <a:cubicBezTo>
                  <a:pt x="3803771" y="4392178"/>
                  <a:pt x="3975030" y="4238625"/>
                  <a:pt x="4181475" y="4238625"/>
                </a:cubicBezTo>
                <a:cubicBezTo>
                  <a:pt x="4387920" y="4238625"/>
                  <a:pt x="4559189" y="4392168"/>
                  <a:pt x="4587078" y="4591050"/>
                </a:cubicBezTo>
                <a:close/>
                <a:moveTo>
                  <a:pt x="4181475" y="3667125"/>
                </a:moveTo>
                <a:cubicBezTo>
                  <a:pt x="4260256" y="3667125"/>
                  <a:pt x="4324350" y="3731219"/>
                  <a:pt x="4324350" y="3810000"/>
                </a:cubicBezTo>
                <a:cubicBezTo>
                  <a:pt x="4324350" y="3888781"/>
                  <a:pt x="4260256" y="3952875"/>
                  <a:pt x="4181475" y="3952875"/>
                </a:cubicBezTo>
                <a:cubicBezTo>
                  <a:pt x="4102694" y="3952875"/>
                  <a:pt x="4038600" y="3888781"/>
                  <a:pt x="4038600" y="3810000"/>
                </a:cubicBezTo>
                <a:cubicBezTo>
                  <a:pt x="4038600" y="3731219"/>
                  <a:pt x="4102694" y="3667125"/>
                  <a:pt x="4181475" y="3667125"/>
                </a:cubicBezTo>
                <a:close/>
                <a:moveTo>
                  <a:pt x="2438400" y="1543050"/>
                </a:moveTo>
                <a:cubicBezTo>
                  <a:pt x="2932100" y="1543050"/>
                  <a:pt x="3333750" y="1944700"/>
                  <a:pt x="3333750" y="2438400"/>
                </a:cubicBezTo>
                <a:cubicBezTo>
                  <a:pt x="3333750" y="2669743"/>
                  <a:pt x="3245558" y="2880865"/>
                  <a:pt x="3101026" y="3039933"/>
                </a:cubicBezTo>
                <a:cubicBezTo>
                  <a:pt x="3049448" y="2933119"/>
                  <a:pt x="2972124" y="2838355"/>
                  <a:pt x="2876674" y="2766822"/>
                </a:cubicBezTo>
                <a:cubicBezTo>
                  <a:pt x="2856995" y="2752077"/>
                  <a:pt x="2836698" y="2738533"/>
                  <a:pt x="2815962" y="2725931"/>
                </a:cubicBezTo>
                <a:cubicBezTo>
                  <a:pt x="2896324" y="2635701"/>
                  <a:pt x="2945292" y="2516915"/>
                  <a:pt x="2945292" y="2386870"/>
                </a:cubicBezTo>
                <a:cubicBezTo>
                  <a:pt x="2945292" y="2105416"/>
                  <a:pt x="2716311" y="1876435"/>
                  <a:pt x="2434866" y="1876435"/>
                </a:cubicBezTo>
                <a:cubicBezTo>
                  <a:pt x="2153422" y="1876435"/>
                  <a:pt x="1924431" y="2105416"/>
                  <a:pt x="1924431" y="2386870"/>
                </a:cubicBezTo>
                <a:cubicBezTo>
                  <a:pt x="1924431" y="2516772"/>
                  <a:pt x="1973285" y="2635425"/>
                  <a:pt x="2053485" y="2725608"/>
                </a:cubicBezTo>
                <a:cubicBezTo>
                  <a:pt x="1933813" y="2797912"/>
                  <a:pt x="1834944" y="2904116"/>
                  <a:pt x="1771088" y="3034665"/>
                </a:cubicBezTo>
                <a:cubicBezTo>
                  <a:pt x="1629366" y="2876207"/>
                  <a:pt x="1543050" y="2667210"/>
                  <a:pt x="1543050" y="2438400"/>
                </a:cubicBezTo>
                <a:cubicBezTo>
                  <a:pt x="1543050" y="1944691"/>
                  <a:pt x="1944700" y="1543050"/>
                  <a:pt x="2438400" y="1543050"/>
                </a:cubicBezTo>
                <a:close/>
                <a:moveTo>
                  <a:pt x="2434866" y="2611536"/>
                </a:moveTo>
                <a:cubicBezTo>
                  <a:pt x="2310975" y="2611536"/>
                  <a:pt x="2210181" y="2510743"/>
                  <a:pt x="2210181" y="2386860"/>
                </a:cubicBezTo>
                <a:cubicBezTo>
                  <a:pt x="2210181" y="2262978"/>
                  <a:pt x="2310984" y="2162175"/>
                  <a:pt x="2434866" y="2162175"/>
                </a:cubicBezTo>
                <a:cubicBezTo>
                  <a:pt x="2558749" y="2162175"/>
                  <a:pt x="2659542" y="2262969"/>
                  <a:pt x="2659542" y="2386860"/>
                </a:cubicBezTo>
                <a:cubicBezTo>
                  <a:pt x="2659542" y="2510752"/>
                  <a:pt x="2558758" y="2611536"/>
                  <a:pt x="2434866" y="2611536"/>
                </a:cubicBezTo>
                <a:close/>
                <a:moveTo>
                  <a:pt x="1996697" y="3216974"/>
                </a:moveTo>
                <a:cubicBezTo>
                  <a:pt x="2004917" y="3206829"/>
                  <a:pt x="2011956" y="3195476"/>
                  <a:pt x="2017309" y="3182865"/>
                </a:cubicBezTo>
                <a:cubicBezTo>
                  <a:pt x="2069964" y="3058802"/>
                  <a:pt x="2172548" y="2967085"/>
                  <a:pt x="2295525" y="2927194"/>
                </a:cubicBezTo>
                <a:lnTo>
                  <a:pt x="2295525" y="2962275"/>
                </a:lnTo>
                <a:cubicBezTo>
                  <a:pt x="2295525" y="3041180"/>
                  <a:pt x="2359495" y="3105150"/>
                  <a:pt x="2438400" y="3105150"/>
                </a:cubicBezTo>
                <a:cubicBezTo>
                  <a:pt x="2517305" y="3105150"/>
                  <a:pt x="2581275" y="3041180"/>
                  <a:pt x="2581275" y="2962275"/>
                </a:cubicBezTo>
                <a:lnTo>
                  <a:pt x="2581275" y="2930119"/>
                </a:lnTo>
                <a:cubicBezTo>
                  <a:pt x="2714739" y="2976658"/>
                  <a:pt x="2823905" y="3084700"/>
                  <a:pt x="2867559" y="3224003"/>
                </a:cubicBezTo>
                <a:cubicBezTo>
                  <a:pt x="2740057" y="3293926"/>
                  <a:pt x="2593791" y="3333750"/>
                  <a:pt x="2438400" y="3333750"/>
                </a:cubicBezTo>
                <a:cubicBezTo>
                  <a:pt x="2277875" y="3333750"/>
                  <a:pt x="2127114" y="3291259"/>
                  <a:pt x="1996697" y="3216974"/>
                </a:cubicBezTo>
                <a:close/>
                <a:moveTo>
                  <a:pt x="4038600" y="428625"/>
                </a:moveTo>
                <a:cubicBezTo>
                  <a:pt x="4038600" y="349844"/>
                  <a:pt x="4102694" y="285750"/>
                  <a:pt x="4181475" y="285750"/>
                </a:cubicBezTo>
                <a:cubicBezTo>
                  <a:pt x="4260256" y="285750"/>
                  <a:pt x="4324350" y="349844"/>
                  <a:pt x="4324350" y="428625"/>
                </a:cubicBezTo>
                <a:cubicBezTo>
                  <a:pt x="4324350" y="507406"/>
                  <a:pt x="4260256" y="571500"/>
                  <a:pt x="4181475" y="571500"/>
                </a:cubicBezTo>
                <a:cubicBezTo>
                  <a:pt x="4102694" y="571500"/>
                  <a:pt x="4038600" y="507406"/>
                  <a:pt x="4038600" y="428625"/>
                </a:cubicBezTo>
                <a:close/>
                <a:moveTo>
                  <a:pt x="4181475" y="857250"/>
                </a:moveTo>
                <a:cubicBezTo>
                  <a:pt x="4387920" y="857250"/>
                  <a:pt x="4559189" y="1010803"/>
                  <a:pt x="4587078" y="1209675"/>
                </a:cubicBezTo>
                <a:lnTo>
                  <a:pt x="3775872" y="1209675"/>
                </a:lnTo>
                <a:cubicBezTo>
                  <a:pt x="3803761" y="1010803"/>
                  <a:pt x="3975030" y="857250"/>
                  <a:pt x="4181475" y="857250"/>
                </a:cubicBezTo>
                <a:close/>
              </a:path>
            </a:pathLst>
          </a:custGeom>
          <a:solidFill>
            <a:srgbClr val="8AC03B"/>
          </a:solidFill>
          <a:ln w="9525" cap="flat">
            <a:noFill/>
            <a:prstDash val="solid"/>
            <a:miter/>
          </a:ln>
        </p:spPr>
        <p:txBody>
          <a:bodyPr rtlCol="0" anchor="ctr"/>
          <a:lstStyle/>
          <a:p>
            <a:endParaRPr lang="en-GB"/>
          </a:p>
        </p:txBody>
      </p:sp>
      <p:sp>
        <p:nvSpPr>
          <p:cNvPr id="15" name="Text Placeholder 4">
            <a:extLst>
              <a:ext uri="{FF2B5EF4-FFF2-40B4-BE49-F238E27FC236}">
                <a16:creationId xmlns:a16="http://schemas.microsoft.com/office/drawing/2014/main" id="{0A850058-1C00-8D10-49E9-182354CAED4F}"/>
              </a:ext>
            </a:extLst>
          </p:cNvPr>
          <p:cNvSpPr txBox="1">
            <a:spLocks/>
          </p:cNvSpPr>
          <p:nvPr/>
        </p:nvSpPr>
        <p:spPr>
          <a:xfrm>
            <a:off x="175138" y="3704045"/>
            <a:ext cx="432556" cy="527885"/>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rgbClr val="8AC03B"/>
                </a:solidFill>
                <a:latin typeface="Calibri" panose="020F0502020204030204" pitchFamily="34" charset="0"/>
                <a:cs typeface="Calibri" panose="020F0502020204030204" pitchFamily="34" charset="0"/>
              </a:rPr>
              <a:t>5</a:t>
            </a:r>
            <a:endParaRPr lang="en-US" sz="4000" dirty="0">
              <a:solidFill>
                <a:srgbClr val="8AC03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583672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4755</TotalTime>
  <Words>930</Words>
  <Application>Microsoft Office PowerPoint</Application>
  <PresentationFormat>On-screen Show (16:9)</PresentationFormat>
  <Paragraphs>77</Paragraphs>
  <Slides>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Calibri</vt:lpstr>
      <vt:lpstr>Arial</vt:lpstr>
      <vt:lpstr>Century Schoolbook</vt:lpstr>
      <vt:lpstr>Roboto</vt:lpstr>
      <vt:lpstr>Wingdings</vt:lpstr>
      <vt:lpstr>Montserrat</vt:lpstr>
      <vt:lpstr>Avenir Book</vt:lpstr>
      <vt:lpstr>Montserrat Light</vt:lpstr>
      <vt:lpstr>Kirvy</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Magan</dc:creator>
  <cp:lastModifiedBy>Laura</cp:lastModifiedBy>
  <cp:revision>134</cp:revision>
  <dcterms:modified xsi:type="dcterms:W3CDTF">2024-12-09T12:08:58Z</dcterms:modified>
</cp:coreProperties>
</file>